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1A1A"/>
    <a:srgbClr val="0078D4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2109" autoAdjust="0"/>
  </p:normalViewPr>
  <p:slideViewPr>
    <p:cSldViewPr snapToGrid="0">
      <p:cViewPr varScale="1">
        <p:scale>
          <a:sx n="104" d="100"/>
          <a:sy n="104" d="100"/>
        </p:scale>
        <p:origin x="32" y="20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3/13/19 4:06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3/13/19 4:06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F80E49B8-79D5-40AC-BBF8-C45DBA832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C4EAB8BA-7A4F-408E-9090-4E99B943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7558F5C-BADC-4F87-AB55-36040345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D0057DD-1F1B-40D7-B959-EDF00E8B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kumimoji="1"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tiff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51F317-8E8F-3548-AC17-B9DC73E8EAFA}"/>
              </a:ext>
            </a:extLst>
          </p:cNvPr>
          <p:cNvGrpSpPr/>
          <p:nvPr/>
        </p:nvGrpSpPr>
        <p:grpSpPr>
          <a:xfrm>
            <a:off x="1065427" y="2573995"/>
            <a:ext cx="1504744" cy="1763820"/>
            <a:chOff x="958588" y="2398036"/>
            <a:chExt cx="1504744" cy="176382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36D667-747D-C34D-8048-838E3018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FA5E4-ED7B-9A43-976D-02ED6BFA81DF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4210879" y="2859960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86CEA3C-03EC-3449-B3CF-02E7AC2A3EA1}"/>
              </a:ext>
            </a:extLst>
          </p:cNvPr>
          <p:cNvGrpSpPr/>
          <p:nvPr/>
        </p:nvGrpSpPr>
        <p:grpSpPr>
          <a:xfrm>
            <a:off x="6635935" y="2890327"/>
            <a:ext cx="1504744" cy="1489536"/>
            <a:chOff x="6759624" y="2806379"/>
            <a:chExt cx="1504744" cy="148953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FE6B36F0-3E3E-DA4C-88C7-3D0F414E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DB6FDA4-47F1-EC44-8922-FE0CA08469C2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6635935" y="722420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D3554A8-8A21-7B4D-B85B-F52ACEF96EF0}"/>
              </a:ext>
            </a:extLst>
          </p:cNvPr>
          <p:cNvGrpSpPr/>
          <p:nvPr/>
        </p:nvGrpSpPr>
        <p:grpSpPr>
          <a:xfrm>
            <a:off x="8656379" y="2873939"/>
            <a:ext cx="1504744" cy="1486754"/>
            <a:chOff x="8641267" y="2446379"/>
            <a:chExt cx="1504744" cy="148675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E7679B5-C641-C246-9551-C7D24083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3639" y="2446379"/>
              <a:ext cx="720000" cy="720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B3BE09-78FF-524D-98AF-6CCCFB156735}"/>
                </a:ext>
              </a:extLst>
            </p:cNvPr>
            <p:cNvSpPr txBox="1"/>
            <p:nvPr/>
          </p:nvSpPr>
          <p:spPr>
            <a:xfrm>
              <a:off x="8641267" y="2978678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Function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App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A8FA18E-2530-CC49-8D53-3E55A44CFECF}"/>
              </a:ext>
            </a:extLst>
          </p:cNvPr>
          <p:cNvGrpSpPr/>
          <p:nvPr/>
        </p:nvGrpSpPr>
        <p:grpSpPr>
          <a:xfrm>
            <a:off x="8641267" y="5133168"/>
            <a:ext cx="1504744" cy="1368007"/>
            <a:chOff x="8558067" y="4132271"/>
            <a:chExt cx="1504744" cy="1368007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80A3EF39-C1DB-374C-B1D8-ADC74919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5569F1C-C2C3-344B-BA35-37665967CCE4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4811748-5181-4746-9B1C-9FA8782BF9CA}"/>
              </a:ext>
            </a:extLst>
          </p:cNvPr>
          <p:cNvGrpSpPr/>
          <p:nvPr/>
        </p:nvGrpSpPr>
        <p:grpSpPr>
          <a:xfrm>
            <a:off x="10716272" y="2857669"/>
            <a:ext cx="1504744" cy="1225630"/>
            <a:chOff x="10425923" y="2446379"/>
            <a:chExt cx="1504744" cy="122563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D277FAC-948D-6E4C-9001-E85F16C9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08489" y="2446379"/>
              <a:ext cx="739613" cy="73961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579468-F3EE-B74D-90B8-65FDED04997F}"/>
                </a:ext>
              </a:extLst>
            </p:cNvPr>
            <p:cNvSpPr txBox="1"/>
            <p:nvPr/>
          </p:nvSpPr>
          <p:spPr>
            <a:xfrm>
              <a:off x="10425923" y="3160753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Slack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97608" y="3239696"/>
            <a:ext cx="2185908" cy="2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E0D9AE0-B7EA-404E-82D2-BEB313392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2987" y="3239696"/>
            <a:ext cx="1692397" cy="355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2298F2D-2A68-DE47-B2CC-B15AC1A4912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41230" y="3233939"/>
            <a:ext cx="1307521" cy="931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61E2D2-FE5D-2C4B-B357-F47279B0D0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768751" y="3227476"/>
            <a:ext cx="1330087" cy="646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F5955D-0FE4-4C43-98D7-715F7721B63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41230" y="3243250"/>
            <a:ext cx="1263091" cy="2279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342987" y="1075343"/>
            <a:ext cx="1692397" cy="2164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088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59E61131-93D2-4CAA-867C-A10C68C2F2C6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C1382D12-A28F-4B0C-95EA-AB32DC1434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13</TotalTime>
  <Words>9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Meiryo UI</vt:lpstr>
      <vt:lpstr>Segoe UI</vt:lpstr>
      <vt:lpstr>Segoe UI Light</vt:lpstr>
      <vt:lpstr>Segoe UI Semibold</vt:lpstr>
      <vt:lpstr>Segoe UI Semilight</vt:lpstr>
      <vt:lpstr>Arial</vt:lpstr>
      <vt:lpstr>Consolas</vt:lpstr>
      <vt:lpstr>Wingdings</vt:lpstr>
      <vt:lpstr>WHITE TEMPLATE</vt:lpstr>
      <vt:lpstr>SOFT BLACK TEMPLATE</vt:lpstr>
      <vt:lpstr>PowerPoint プレゼンテーション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&lt;Event name&gt;</dc:subject>
  <dc:creator>Kei Omizo</dc:creator>
  <cp:keywords/>
  <dc:description/>
  <cp:lastModifiedBy>Kei Omizo</cp:lastModifiedBy>
  <cp:revision>2</cp:revision>
  <dcterms:created xsi:type="dcterms:W3CDTF">2019-03-13T07:06:28Z</dcterms:created>
  <dcterms:modified xsi:type="dcterms:W3CDTF">2019-03-13T07:19:41Z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