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021BD4-8B3D-0E48-8DD7-1FBBC4D4B119}" v="38" dt="2018-09-10T02:20:45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6"/>
    <p:restoredTop sz="94662"/>
  </p:normalViewPr>
  <p:slideViewPr>
    <p:cSldViewPr snapToGrid="0" snapToObjects="1">
      <p:cViewPr varScale="1">
        <p:scale>
          <a:sx n="82" d="100"/>
          <a:sy n="82" d="100"/>
        </p:scale>
        <p:origin x="1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i Omizo" userId="54072508-6e73-4a7d-95fb-96d1864945a5" providerId="ADAL" clId="{33021BD4-8B3D-0E48-8DD7-1FBBC4D4B119}"/>
    <pc:docChg chg="custSel addSld delSld modSld">
      <pc:chgData name="Kei Omizo" userId="54072508-6e73-4a7d-95fb-96d1864945a5" providerId="ADAL" clId="{33021BD4-8B3D-0E48-8DD7-1FBBC4D4B119}" dt="2018-09-10T02:21:11.236" v="539" actId="20577"/>
      <pc:docMkLst>
        <pc:docMk/>
      </pc:docMkLst>
      <pc:sldChg chg="del">
        <pc:chgData name="Kei Omizo" userId="54072508-6e73-4a7d-95fb-96d1864945a5" providerId="ADAL" clId="{33021BD4-8B3D-0E48-8DD7-1FBBC4D4B119}" dt="2018-09-10T02:07:46.253" v="1" actId="2696"/>
        <pc:sldMkLst>
          <pc:docMk/>
          <pc:sldMk cId="2592014268" sldId="256"/>
        </pc:sldMkLst>
      </pc:sldChg>
      <pc:sldChg chg="addSp modSp add">
        <pc:chgData name="Kei Omizo" userId="54072508-6e73-4a7d-95fb-96d1864945a5" providerId="ADAL" clId="{33021BD4-8B3D-0E48-8DD7-1FBBC4D4B119}" dt="2018-09-10T02:09:16.794" v="12" actId="14100"/>
        <pc:sldMkLst>
          <pc:docMk/>
          <pc:sldMk cId="3663234783" sldId="257"/>
        </pc:sldMkLst>
        <pc:spChg chg="add mod">
          <ac:chgData name="Kei Omizo" userId="54072508-6e73-4a7d-95fb-96d1864945a5" providerId="ADAL" clId="{33021BD4-8B3D-0E48-8DD7-1FBBC4D4B119}" dt="2018-09-10T02:09:16.794" v="12" actId="14100"/>
          <ac:spMkLst>
            <pc:docMk/>
            <pc:sldMk cId="3663234783" sldId="257"/>
            <ac:spMk id="4" creationId="{5F811A00-B5AA-F441-8C7A-6E9F70652BA2}"/>
          </ac:spMkLst>
        </pc:spChg>
        <pc:picChg chg="add mod">
          <ac:chgData name="Kei Omizo" userId="54072508-6e73-4a7d-95fb-96d1864945a5" providerId="ADAL" clId="{33021BD4-8B3D-0E48-8DD7-1FBBC4D4B119}" dt="2018-09-10T02:07:50.625" v="2"/>
          <ac:picMkLst>
            <pc:docMk/>
            <pc:sldMk cId="3663234783" sldId="257"/>
            <ac:picMk id="3" creationId="{BC1F48D8-42D6-9C48-B838-64CF13363608}"/>
          </ac:picMkLst>
        </pc:picChg>
      </pc:sldChg>
      <pc:sldChg chg="addSp modSp add">
        <pc:chgData name="Kei Omizo" userId="54072508-6e73-4a7d-95fb-96d1864945a5" providerId="ADAL" clId="{33021BD4-8B3D-0E48-8DD7-1FBBC4D4B119}" dt="2018-09-10T02:09:38.311" v="18" actId="14100"/>
        <pc:sldMkLst>
          <pc:docMk/>
          <pc:sldMk cId="4187347704" sldId="258"/>
        </pc:sldMkLst>
        <pc:spChg chg="add mod">
          <ac:chgData name="Kei Omizo" userId="54072508-6e73-4a7d-95fb-96d1864945a5" providerId="ADAL" clId="{33021BD4-8B3D-0E48-8DD7-1FBBC4D4B119}" dt="2018-09-10T02:09:29.324" v="15" actId="14100"/>
          <ac:spMkLst>
            <pc:docMk/>
            <pc:sldMk cId="4187347704" sldId="258"/>
            <ac:spMk id="4" creationId="{0E4B6609-998C-7441-B13D-B3823BB35186}"/>
          </ac:spMkLst>
        </pc:spChg>
        <pc:spChg chg="add mod">
          <ac:chgData name="Kei Omizo" userId="54072508-6e73-4a7d-95fb-96d1864945a5" providerId="ADAL" clId="{33021BD4-8B3D-0E48-8DD7-1FBBC4D4B119}" dt="2018-09-10T02:09:38.311" v="18" actId="14100"/>
          <ac:spMkLst>
            <pc:docMk/>
            <pc:sldMk cId="4187347704" sldId="258"/>
            <ac:spMk id="5" creationId="{ED81BB64-7ACC-3B41-B5E0-FC9E82CE5F51}"/>
          </ac:spMkLst>
        </pc:spChg>
        <pc:picChg chg="add mod">
          <ac:chgData name="Kei Omizo" userId="54072508-6e73-4a7d-95fb-96d1864945a5" providerId="ADAL" clId="{33021BD4-8B3D-0E48-8DD7-1FBBC4D4B119}" dt="2018-09-10T02:08:03.907" v="4"/>
          <ac:picMkLst>
            <pc:docMk/>
            <pc:sldMk cId="4187347704" sldId="258"/>
            <ac:picMk id="3" creationId="{0136BFBE-1DE4-B546-A21E-1133552ECD8F}"/>
          </ac:picMkLst>
        </pc:picChg>
      </pc:sldChg>
      <pc:sldChg chg="addSp delSp modSp add">
        <pc:chgData name="Kei Omizo" userId="54072508-6e73-4a7d-95fb-96d1864945a5" providerId="ADAL" clId="{33021BD4-8B3D-0E48-8DD7-1FBBC4D4B119}" dt="2018-09-10T02:12:22.867" v="45" actId="14100"/>
        <pc:sldMkLst>
          <pc:docMk/>
          <pc:sldMk cId="1144350425" sldId="259"/>
        </pc:sldMkLst>
        <pc:spChg chg="add del mod">
          <ac:chgData name="Kei Omizo" userId="54072508-6e73-4a7d-95fb-96d1864945a5" providerId="ADAL" clId="{33021BD4-8B3D-0E48-8DD7-1FBBC4D4B119}" dt="2018-09-10T02:10:43.843" v="30" actId="478"/>
          <ac:spMkLst>
            <pc:docMk/>
            <pc:sldMk cId="1144350425" sldId="259"/>
            <ac:spMk id="4" creationId="{A758D8C4-2FDB-E544-A132-4E703E60ED98}"/>
          </ac:spMkLst>
        </pc:spChg>
        <pc:spChg chg="add mod">
          <ac:chgData name="Kei Omizo" userId="54072508-6e73-4a7d-95fb-96d1864945a5" providerId="ADAL" clId="{33021BD4-8B3D-0E48-8DD7-1FBBC4D4B119}" dt="2018-09-10T02:12:22.867" v="45" actId="14100"/>
          <ac:spMkLst>
            <pc:docMk/>
            <pc:sldMk cId="1144350425" sldId="259"/>
            <ac:spMk id="5" creationId="{09D28674-0A23-8342-B4E7-D31F10F16037}"/>
          </ac:spMkLst>
        </pc:spChg>
        <pc:spChg chg="add mod">
          <ac:chgData name="Kei Omizo" userId="54072508-6e73-4a7d-95fb-96d1864945a5" providerId="ADAL" clId="{33021BD4-8B3D-0E48-8DD7-1FBBC4D4B119}" dt="2018-09-10T02:12:19.226" v="44" actId="14100"/>
          <ac:spMkLst>
            <pc:docMk/>
            <pc:sldMk cId="1144350425" sldId="259"/>
            <ac:spMk id="6" creationId="{117813ED-EC56-7A47-A812-046C9037365A}"/>
          </ac:spMkLst>
        </pc:spChg>
        <pc:picChg chg="add mod">
          <ac:chgData name="Kei Omizo" userId="54072508-6e73-4a7d-95fb-96d1864945a5" providerId="ADAL" clId="{33021BD4-8B3D-0E48-8DD7-1FBBC4D4B119}" dt="2018-09-10T02:08:11.388" v="6"/>
          <ac:picMkLst>
            <pc:docMk/>
            <pc:sldMk cId="1144350425" sldId="259"/>
            <ac:picMk id="3" creationId="{C6A976C7-927E-D644-BCCB-41BE3CFAA645}"/>
          </ac:picMkLst>
        </pc:picChg>
      </pc:sldChg>
      <pc:sldChg chg="addSp delSp modSp add">
        <pc:chgData name="Kei Omizo" userId="54072508-6e73-4a7d-95fb-96d1864945a5" providerId="ADAL" clId="{33021BD4-8B3D-0E48-8DD7-1FBBC4D4B119}" dt="2018-09-10T02:21:11.236" v="539" actId="20577"/>
        <pc:sldMkLst>
          <pc:docMk/>
          <pc:sldMk cId="3022637650" sldId="260"/>
        </pc:sldMkLst>
        <pc:spChg chg="add mod">
          <ac:chgData name="Kei Omizo" userId="54072508-6e73-4a7d-95fb-96d1864945a5" providerId="ADAL" clId="{33021BD4-8B3D-0E48-8DD7-1FBBC4D4B119}" dt="2018-09-10T02:17:15.678" v="293" actId="120"/>
          <ac:spMkLst>
            <pc:docMk/>
            <pc:sldMk cId="3022637650" sldId="260"/>
            <ac:spMk id="4" creationId="{9D37E6CF-CCCE-AF43-8569-78BBFF972A15}"/>
          </ac:spMkLst>
        </pc:spChg>
        <pc:spChg chg="add del mod">
          <ac:chgData name="Kei Omizo" userId="54072508-6e73-4a7d-95fb-96d1864945a5" providerId="ADAL" clId="{33021BD4-8B3D-0E48-8DD7-1FBBC4D4B119}" dt="2018-09-10T02:17:21.587" v="294" actId="478"/>
          <ac:spMkLst>
            <pc:docMk/>
            <pc:sldMk cId="3022637650" sldId="260"/>
            <ac:spMk id="5" creationId="{53AA5172-33A1-3144-B5EB-66779F0606F2}"/>
          </ac:spMkLst>
        </pc:spChg>
        <pc:spChg chg="add mod">
          <ac:chgData name="Kei Omizo" userId="54072508-6e73-4a7d-95fb-96d1864945a5" providerId="ADAL" clId="{33021BD4-8B3D-0E48-8DD7-1FBBC4D4B119}" dt="2018-09-10T02:17:40.806" v="300" actId="1076"/>
          <ac:spMkLst>
            <pc:docMk/>
            <pc:sldMk cId="3022637650" sldId="260"/>
            <ac:spMk id="6" creationId="{6CD631B0-5723-7D40-97D6-51BBCE9C6FF0}"/>
          </ac:spMkLst>
        </pc:spChg>
        <pc:spChg chg="add mod">
          <ac:chgData name="Kei Omizo" userId="54072508-6e73-4a7d-95fb-96d1864945a5" providerId="ADAL" clId="{33021BD4-8B3D-0E48-8DD7-1FBBC4D4B119}" dt="2018-09-10T02:17:36.284" v="299" actId="1076"/>
          <ac:spMkLst>
            <pc:docMk/>
            <pc:sldMk cId="3022637650" sldId="260"/>
            <ac:spMk id="7" creationId="{8FE0B181-4D58-0441-AA3D-D2807CAA490F}"/>
          </ac:spMkLst>
        </pc:spChg>
        <pc:spChg chg="add mod">
          <ac:chgData name="Kei Omizo" userId="54072508-6e73-4a7d-95fb-96d1864945a5" providerId="ADAL" clId="{33021BD4-8B3D-0E48-8DD7-1FBBC4D4B119}" dt="2018-09-10T02:18:49.778" v="385" actId="1036"/>
          <ac:spMkLst>
            <pc:docMk/>
            <pc:sldMk cId="3022637650" sldId="260"/>
            <ac:spMk id="8" creationId="{5B09A8AB-F9B1-C64F-9996-FAFBF3F1DCAF}"/>
          </ac:spMkLst>
        </pc:spChg>
        <pc:spChg chg="add mod">
          <ac:chgData name="Kei Omizo" userId="54072508-6e73-4a7d-95fb-96d1864945a5" providerId="ADAL" clId="{33021BD4-8B3D-0E48-8DD7-1FBBC4D4B119}" dt="2018-09-10T02:18:57.234" v="387" actId="1076"/>
          <ac:spMkLst>
            <pc:docMk/>
            <pc:sldMk cId="3022637650" sldId="260"/>
            <ac:spMk id="9" creationId="{31835839-4A27-DE40-BE4E-B96EEA0D334D}"/>
          </ac:spMkLst>
        </pc:spChg>
        <pc:spChg chg="add mod">
          <ac:chgData name="Kei Omizo" userId="54072508-6e73-4a7d-95fb-96d1864945a5" providerId="ADAL" clId="{33021BD4-8B3D-0E48-8DD7-1FBBC4D4B119}" dt="2018-09-10T02:19:10.225" v="389" actId="1076"/>
          <ac:spMkLst>
            <pc:docMk/>
            <pc:sldMk cId="3022637650" sldId="260"/>
            <ac:spMk id="10" creationId="{AB4DEABE-CB96-504D-8B07-631DD76B46CD}"/>
          </ac:spMkLst>
        </pc:spChg>
        <pc:spChg chg="add mod">
          <ac:chgData name="Kei Omizo" userId="54072508-6e73-4a7d-95fb-96d1864945a5" providerId="ADAL" clId="{33021BD4-8B3D-0E48-8DD7-1FBBC4D4B119}" dt="2018-09-10T02:20:28.921" v="449" actId="208"/>
          <ac:spMkLst>
            <pc:docMk/>
            <pc:sldMk cId="3022637650" sldId="260"/>
            <ac:spMk id="11" creationId="{E9615C1A-D581-B549-A852-54C1577FC028}"/>
          </ac:spMkLst>
        </pc:spChg>
        <pc:spChg chg="add del">
          <ac:chgData name="Kei Omizo" userId="54072508-6e73-4a7d-95fb-96d1864945a5" providerId="ADAL" clId="{33021BD4-8B3D-0E48-8DD7-1FBBC4D4B119}" dt="2018-09-10T02:20:37.489" v="451" actId="478"/>
          <ac:spMkLst>
            <pc:docMk/>
            <pc:sldMk cId="3022637650" sldId="260"/>
            <ac:spMk id="12" creationId="{B381EC0D-D20B-3B43-BB53-132734F4596F}"/>
          </ac:spMkLst>
        </pc:spChg>
        <pc:spChg chg="add mod">
          <ac:chgData name="Kei Omizo" userId="54072508-6e73-4a7d-95fb-96d1864945a5" providerId="ADAL" clId="{33021BD4-8B3D-0E48-8DD7-1FBBC4D4B119}" dt="2018-09-10T02:21:11.236" v="539" actId="20577"/>
          <ac:spMkLst>
            <pc:docMk/>
            <pc:sldMk cId="3022637650" sldId="260"/>
            <ac:spMk id="14" creationId="{8E872BF5-3DA9-D640-AC8D-80F7185E455D}"/>
          </ac:spMkLst>
        </pc:spChg>
        <pc:picChg chg="add mod">
          <ac:chgData name="Kei Omizo" userId="54072508-6e73-4a7d-95fb-96d1864945a5" providerId="ADAL" clId="{33021BD4-8B3D-0E48-8DD7-1FBBC4D4B119}" dt="2018-09-10T02:08:21.186" v="8"/>
          <ac:picMkLst>
            <pc:docMk/>
            <pc:sldMk cId="3022637650" sldId="260"/>
            <ac:picMk id="3" creationId="{A7B071DC-EF6A-9546-ADCD-1586B89D0FAC}"/>
          </ac:picMkLst>
        </pc:picChg>
        <pc:picChg chg="add del">
          <ac:chgData name="Kei Omizo" userId="54072508-6e73-4a7d-95fb-96d1864945a5" providerId="ADAL" clId="{33021BD4-8B3D-0E48-8DD7-1FBBC4D4B119}" dt="2018-09-10T02:20:41.869" v="453" actId="478"/>
          <ac:picMkLst>
            <pc:docMk/>
            <pc:sldMk cId="3022637650" sldId="260"/>
            <ac:picMk id="13" creationId="{7D43CF9A-B499-E54C-8F47-F43446D0CDF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863FD1-67E8-5B4D-AD4A-C0C38FD0D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F4DDD5-1645-DB4C-A312-1EB3FDF92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82B392-A10F-3442-8786-2C6E0F93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77E843-ACEE-2E4F-93E4-58DA3AD6A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FDAF77-239F-A743-8560-85A4C713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63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F981AC-6730-BE42-A0A4-39F4E012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903FA5-5D70-5646-879F-7808F1635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861332-1C0B-0648-A387-3C38DA3C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3D44BE-DD3F-6C4D-B1AF-7E22866F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B97DEF-6B7C-5644-9F84-725C5413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91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057380-B6FD-254E-B152-3908D84A4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24AF3C-9EF5-C84B-A658-ABE2BBD43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314B16-91B7-F74C-A85C-5A514FC2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CDE5DE-E323-6F4E-A9CC-4FE8725A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5CEA3A-6443-1744-8A33-EC2B72E9B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79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6ED875-F40D-FD46-BD84-911AB4F2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C955E3-C23D-2A4B-96DF-1DA0BEE34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C12A9E-963E-8A42-AACB-BFAD58ED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B6B9A8-54B7-BA42-A2BF-B98BADD7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43E97C-CEDC-374D-B770-B349FAD7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46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622124-6AD2-EA4B-BA90-E05924CD7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F63D05-7FF8-8B49-9A3D-BD2AFD9E4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E7B037-0613-2942-B777-912C8C4FD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E3945B-D181-2F41-96AD-C606ED5E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CC700E-4C34-984C-9EB9-027B6C59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66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47694F-72D7-B048-A550-F46F1A00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6A0A0A-34AB-6B42-A75B-4D2B6960F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A460FF-4037-F642-A372-3F63D998B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903ECC-D9A5-1647-860C-3FBAFE84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86F709-5107-9F42-B2AD-A691AF49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1ED547-9825-5041-A642-7B2749DE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864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7DA3DC-200C-8549-A94F-78600108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85CB84-6E96-8144-B2A8-8AF3CF746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964F60-4929-384A-881F-31C650E79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483CC5-DF11-2941-A080-9E683D52D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6B1C878-0BB8-C743-9D92-050B127F4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3CCCB0A-571E-6046-ABA7-6BC82AE9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EB6C343-8DFD-8C4E-91C7-DD8B0809F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DB67F9A-61AC-EA4A-928B-F0F6E554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22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FF008E-0EB1-7E4E-BA62-3DC2FECB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9033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1DDC589-0EB6-6C45-8736-8300983D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8284B24-11FE-144A-9FCE-17713B39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A683E1-E8E8-7E4A-8FE5-459B991B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50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01561F-599E-8743-A3AD-7E823ADF5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214DC4B-61DA-C94D-AC65-AC7358C3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F64CDA-F853-164E-931B-EC461097A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89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AD493F-CB54-A549-875B-08B4F0EAE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C99B6D-7244-ED4E-8711-5BD6CE5A1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9F22F9-B956-B24C-BBD8-74E6C83F4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AB79F3-718B-9A4F-A029-117AB424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0B3BFE-0B80-9A43-A595-B0397B79E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C697F8-FFBC-C949-8135-81E1599C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436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348B74-C014-DF41-BF88-62F7A65A0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72F816C-040B-A347-A427-07793739C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B8BAED-8A7E-8245-9823-B5C19977B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1784A9-83F3-E74F-A203-6B2FB4617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13B445-BA7D-BB41-8A4C-CEF73361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3705CF-8695-6D49-BC5B-8B7457F6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25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A3A277E-735C-D64F-8756-8AB3FE2B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8A7ECC-9C04-F146-80C3-A27E4BD33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7A96A3-487C-774A-81E0-91597D82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E73C1-A55A-E744-B6CD-C2F9DA663573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813FD0-8C8B-9246-BD49-1FBD99B59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D4EA2D-3548-3F4B-B3BB-4CBD6765D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56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C1F48D8-42D6-9C48-B838-64CF13363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0" y="1892300"/>
            <a:ext cx="7937500" cy="30734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811A00-B5AA-F441-8C7A-6E9F70652BA2}"/>
              </a:ext>
            </a:extLst>
          </p:cNvPr>
          <p:cNvSpPr/>
          <p:nvPr/>
        </p:nvSpPr>
        <p:spPr bwMode="auto">
          <a:xfrm>
            <a:off x="4711485" y="4417017"/>
            <a:ext cx="1131376" cy="373532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9061368-6F6E-BC40-B68A-949777CB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cloudshell-welcome.png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234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136BFBE-1DE4-B546-A21E-1133552EC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150" y="1940664"/>
            <a:ext cx="7759700" cy="2976671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4B6609-998C-7441-B13D-B3823BB35186}"/>
              </a:ext>
            </a:extLst>
          </p:cNvPr>
          <p:cNvSpPr/>
          <p:nvPr/>
        </p:nvSpPr>
        <p:spPr bwMode="auto">
          <a:xfrm>
            <a:off x="4788976" y="3242234"/>
            <a:ext cx="2510725" cy="616844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D81BB64-7ACC-3B41-B5E0-FC9E82CE5F51}"/>
              </a:ext>
            </a:extLst>
          </p:cNvPr>
          <p:cNvSpPr/>
          <p:nvPr/>
        </p:nvSpPr>
        <p:spPr bwMode="auto">
          <a:xfrm>
            <a:off x="4352441" y="4184541"/>
            <a:ext cx="1753891" cy="517219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CB7165A-88CB-4F4E-95F8-47994F50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cloudshell-createstorage.png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347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3E8F262-683E-6540-982F-BD811B7D1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413" y="1767002"/>
            <a:ext cx="6578600" cy="304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B487B9A-DC08-7341-92DD-97AB2775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cloudshell-bash.png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350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8471EBA-D5CC-5041-AEC5-B39C858D7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01" y="1893016"/>
            <a:ext cx="7467600" cy="2997200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9615C1A-D581-B549-A852-54C1577FC028}"/>
              </a:ext>
            </a:extLst>
          </p:cNvPr>
          <p:cNvSpPr/>
          <p:nvPr/>
        </p:nvSpPr>
        <p:spPr>
          <a:xfrm>
            <a:off x="5558749" y="3206950"/>
            <a:ext cx="1566670" cy="1846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spAutoFit/>
          </a:bodyPr>
          <a:lstStyle/>
          <a:p>
            <a:r>
              <a:rPr lang="ja-JP" altLang="en-US" sz="12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← コピーした接続文字列</a:t>
            </a:r>
            <a:endParaRPr kumimoji="1" lang="ja-JP" altLang="en-US" sz="120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E872BF5-3DA9-D640-AC8D-80F7185E455D}"/>
              </a:ext>
            </a:extLst>
          </p:cNvPr>
          <p:cNvSpPr/>
          <p:nvPr/>
        </p:nvSpPr>
        <p:spPr>
          <a:xfrm>
            <a:off x="5739494" y="4139158"/>
            <a:ext cx="2473434" cy="1846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spAutoFit/>
          </a:bodyPr>
          <a:lstStyle/>
          <a:p>
            <a:r>
              <a:rPr lang="ja-JP" altLang="en-US" sz="12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← パスワードを入力（表示はされない）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D473BE3-A92A-AA4A-A868-1BE92279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cloudshell-ssh.png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2637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26</Words>
  <Application>Microsoft Macintosh PowerPoint</Application>
  <PresentationFormat>ワイド画面</PresentationFormat>
  <Paragraphs>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Meiryo UI</vt:lpstr>
      <vt:lpstr>Segoe UI</vt:lpstr>
      <vt:lpstr>游ゴシック</vt:lpstr>
      <vt:lpstr>游ゴシック Light</vt:lpstr>
      <vt:lpstr>Arial</vt:lpstr>
      <vt:lpstr>Office テーマ</vt:lpstr>
      <vt:lpstr>cloudshell-welcome.png</vt:lpstr>
      <vt:lpstr>cloudshell-createstorage.png</vt:lpstr>
      <vt:lpstr>cloudshell-bash.png</vt:lpstr>
      <vt:lpstr>cloudshell-ssh.png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Kei Omizo</dc:creator>
  <cp:lastModifiedBy>Kei Omizo</cp:lastModifiedBy>
  <cp:revision>7</cp:revision>
  <dcterms:created xsi:type="dcterms:W3CDTF">2018-09-10T02:06:17Z</dcterms:created>
  <dcterms:modified xsi:type="dcterms:W3CDTF">2018-09-18T20:15:16Z</dcterms:modified>
</cp:coreProperties>
</file>