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008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5CC9BD-8A69-1543-9BFD-711320487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4" t="5776" r="44089" b="66955"/>
          <a:stretch/>
        </p:blipFill>
        <p:spPr>
          <a:xfrm>
            <a:off x="2968486" y="2239616"/>
            <a:ext cx="2345635" cy="993913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EF1A586A-99A5-8A43-8A3A-FE4DDED9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-hub-</a:t>
            </a:r>
            <a:r>
              <a:rPr lang="en-US" altLang="ja-JP" dirty="0" err="1"/>
              <a:t>add.png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B146C5-F771-7F46-8054-349BFB33CE76}"/>
              </a:ext>
            </a:extLst>
          </p:cNvPr>
          <p:cNvSpPr/>
          <p:nvPr/>
        </p:nvSpPr>
        <p:spPr bwMode="auto">
          <a:xfrm>
            <a:off x="4376276" y="2567897"/>
            <a:ext cx="368444" cy="236263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3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0051B-00C4-E74D-A9DE-998A5017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-endpoint-</a:t>
            </a:r>
            <a:r>
              <a:rPr lang="en" altLang="ja-JP" dirty="0" err="1"/>
              <a:t>properties.png</a:t>
            </a:r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7AA111E-AA96-3347-98A0-BC44A6E943C8}"/>
              </a:ext>
            </a:extLst>
          </p:cNvPr>
          <p:cNvGrpSpPr/>
          <p:nvPr/>
        </p:nvGrpSpPr>
        <p:grpSpPr>
          <a:xfrm>
            <a:off x="4984750" y="2057400"/>
            <a:ext cx="2222500" cy="2743200"/>
            <a:chOff x="4984750" y="2057400"/>
            <a:chExt cx="2222500" cy="2743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5D2CC14-90E3-6745-BAC3-E5E334839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4750" y="2057400"/>
              <a:ext cx="2222500" cy="27432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AB55C72-CF83-5646-A435-319B9DC25B29}"/>
                </a:ext>
              </a:extLst>
            </p:cNvPr>
            <p:cNvSpPr/>
            <p:nvPr/>
          </p:nvSpPr>
          <p:spPr bwMode="auto">
            <a:xfrm>
              <a:off x="5136490" y="4074535"/>
              <a:ext cx="1960346" cy="41557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A3D5490-27F4-DB44-A6D8-B00781E3706D}"/>
                </a:ext>
              </a:extLst>
            </p:cNvPr>
            <p:cNvSpPr/>
            <p:nvPr/>
          </p:nvSpPr>
          <p:spPr bwMode="auto">
            <a:xfrm>
              <a:off x="4984750" y="2287081"/>
              <a:ext cx="488203" cy="21407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5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3FB4-0F8B-864A-8659-11B92DD1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-hub-</a:t>
            </a:r>
            <a:r>
              <a:rPr lang="en" altLang="ja-JP" dirty="0" err="1"/>
              <a:t>select.png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4BE8C8-5F28-2946-919E-53BCC27F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207669"/>
            <a:ext cx="7277100" cy="244266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50F423-5191-D54E-ACBC-9EEDC65193E0}"/>
              </a:ext>
            </a:extLst>
          </p:cNvPr>
          <p:cNvSpPr/>
          <p:nvPr/>
        </p:nvSpPr>
        <p:spPr bwMode="auto">
          <a:xfrm>
            <a:off x="2457450" y="3367859"/>
            <a:ext cx="1091662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2B9BF5-BCFA-6C45-B63E-6BE8EBCC7D2E}"/>
              </a:ext>
            </a:extLst>
          </p:cNvPr>
          <p:cNvSpPr/>
          <p:nvPr/>
        </p:nvSpPr>
        <p:spPr bwMode="auto">
          <a:xfrm>
            <a:off x="3663734" y="3405753"/>
            <a:ext cx="1442957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17FB5-CF02-1145-A2A8-1733D0B46D69}"/>
              </a:ext>
            </a:extLst>
          </p:cNvPr>
          <p:cNvSpPr/>
          <p:nvPr/>
        </p:nvSpPr>
        <p:spPr bwMode="auto">
          <a:xfrm>
            <a:off x="6636826" y="4193584"/>
            <a:ext cx="1442957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7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A73C4-A328-F242-8A69-4104BA62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-device-</a:t>
            </a:r>
            <a:r>
              <a:rPr lang="en" altLang="ja-JP" dirty="0" err="1"/>
              <a:t>explorer.png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0D4E49D-6116-114F-B29D-83129519B441}"/>
              </a:ext>
            </a:extLst>
          </p:cNvPr>
          <p:cNvGrpSpPr/>
          <p:nvPr/>
        </p:nvGrpSpPr>
        <p:grpSpPr>
          <a:xfrm>
            <a:off x="4243790" y="1903578"/>
            <a:ext cx="1384301" cy="3924300"/>
            <a:chOff x="4243790" y="1903578"/>
            <a:chExt cx="1384301" cy="39243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A10F9A7-3440-C64B-94BE-BA76D752F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3790" y="1903578"/>
              <a:ext cx="1384300" cy="39243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BC2B576-8DC3-A54B-9F5F-6B9B1A5E39C9}"/>
                </a:ext>
              </a:extLst>
            </p:cNvPr>
            <p:cNvSpPr/>
            <p:nvPr/>
          </p:nvSpPr>
          <p:spPr bwMode="auto">
            <a:xfrm>
              <a:off x="4243791" y="5049672"/>
              <a:ext cx="1384300" cy="18281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92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1C1EC-50C9-1C4C-ACE5-5311E8B6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-device-</a:t>
            </a:r>
            <a:r>
              <a:rPr kumimoji="1" lang="en-US" altLang="ja-JP" dirty="0" err="1"/>
              <a:t>add.png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8EBF72-0C94-9748-A668-8E1844E51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26" b="50384"/>
          <a:stretch/>
        </p:blipFill>
        <p:spPr>
          <a:xfrm>
            <a:off x="3022600" y="2133600"/>
            <a:ext cx="3391452" cy="128546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DE6CE0-3448-3844-951A-8B2961BA40AF}"/>
              </a:ext>
            </a:extLst>
          </p:cNvPr>
          <p:cNvSpPr/>
          <p:nvPr/>
        </p:nvSpPr>
        <p:spPr bwMode="auto">
          <a:xfrm>
            <a:off x="4399511" y="2368565"/>
            <a:ext cx="404501" cy="265454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5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7508-A710-204B-A2C2-65F2E4AD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-device-</a:t>
            </a:r>
            <a:r>
              <a:rPr lang="en" altLang="ja-JP" dirty="0" err="1"/>
              <a:t>config.png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7B5FF36-8171-7C48-AE20-A7D1ACF2ECFA}"/>
              </a:ext>
            </a:extLst>
          </p:cNvPr>
          <p:cNvGrpSpPr/>
          <p:nvPr/>
        </p:nvGrpSpPr>
        <p:grpSpPr>
          <a:xfrm>
            <a:off x="4896893" y="1490449"/>
            <a:ext cx="1879600" cy="3160682"/>
            <a:chOff x="4896893" y="1490449"/>
            <a:chExt cx="1879600" cy="316068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1A27061-6A0B-BD4D-ADBD-66DBB40B1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38091"/>
            <a:stretch/>
          </p:blipFill>
          <p:spPr>
            <a:xfrm>
              <a:off x="4896893" y="1490449"/>
              <a:ext cx="1879600" cy="3160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64EB8E2-72D3-8847-BF89-810DA8B54598}"/>
                </a:ext>
              </a:extLst>
            </p:cNvPr>
            <p:cNvSpPr/>
            <p:nvPr/>
          </p:nvSpPr>
          <p:spPr bwMode="auto">
            <a:xfrm>
              <a:off x="4896893" y="2272989"/>
              <a:ext cx="1879600" cy="30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FF0EBB7-6386-624C-9735-DFB96301CD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90" t="93628" r="7297" b="47"/>
            <a:stretch/>
          </p:blipFill>
          <p:spPr>
            <a:xfrm>
              <a:off x="4975651" y="4262296"/>
              <a:ext cx="1663687" cy="322956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21160D5-92D0-374D-B51C-932A445F633D}"/>
                </a:ext>
              </a:extLst>
            </p:cNvPr>
            <p:cNvSpPr/>
            <p:nvPr/>
          </p:nvSpPr>
          <p:spPr bwMode="auto">
            <a:xfrm>
              <a:off x="4975651" y="4306256"/>
              <a:ext cx="491698" cy="19327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6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BC527-7F8D-8348-805B-BFCC71C0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-device-</a:t>
            </a:r>
            <a:r>
              <a:rPr kumimoji="1" lang="en-US" altLang="ja-JP" dirty="0" err="1"/>
              <a:t>confirm.png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6BA04AC-2BDC-B44C-9384-7DE7DCBCDF9D}"/>
              </a:ext>
            </a:extLst>
          </p:cNvPr>
          <p:cNvGrpSpPr/>
          <p:nvPr/>
        </p:nvGrpSpPr>
        <p:grpSpPr>
          <a:xfrm>
            <a:off x="3035300" y="2101850"/>
            <a:ext cx="6121400" cy="2654300"/>
            <a:chOff x="3035300" y="2101850"/>
            <a:chExt cx="6121400" cy="26543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EF6B2BD-B7BA-ED42-8A7F-0A1A329F4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5300" y="2101850"/>
              <a:ext cx="6121400" cy="26543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E291BF7-2190-6C4B-A5CF-B442EDC9BC25}"/>
                </a:ext>
              </a:extLst>
            </p:cNvPr>
            <p:cNvSpPr/>
            <p:nvPr/>
          </p:nvSpPr>
          <p:spPr bwMode="auto">
            <a:xfrm>
              <a:off x="4471890" y="4204820"/>
              <a:ext cx="4556200" cy="43157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26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90E7B-E764-EE43-BC7B-65CD53C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-device-</a:t>
            </a:r>
            <a:r>
              <a:rPr kumimoji="1" lang="en-US" altLang="ja-JP" dirty="0" err="1"/>
              <a:t>details.png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34E6E2-39A6-8C41-BA6E-736DAB1D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76" y="1682750"/>
            <a:ext cx="6118248" cy="34925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AE895E1-3565-8146-8380-31B098B36722}"/>
              </a:ext>
            </a:extLst>
          </p:cNvPr>
          <p:cNvSpPr/>
          <p:nvPr/>
        </p:nvSpPr>
        <p:spPr bwMode="auto">
          <a:xfrm>
            <a:off x="3035299" y="3048211"/>
            <a:ext cx="6059081" cy="30643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8EFCF-0760-7C41-B4A2-3CA265FC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-pi-</a:t>
            </a:r>
            <a:r>
              <a:rPr kumimoji="1" lang="en-US" altLang="ja-JP" dirty="0" err="1"/>
              <a:t>gettingstarted.png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77C6A7C-6C7E-7449-9175-31891ED5D9FA}"/>
              </a:ext>
            </a:extLst>
          </p:cNvPr>
          <p:cNvGrpSpPr/>
          <p:nvPr/>
        </p:nvGrpSpPr>
        <p:grpSpPr>
          <a:xfrm>
            <a:off x="2439648" y="1897037"/>
            <a:ext cx="6308733" cy="4428699"/>
            <a:chOff x="2439648" y="1897037"/>
            <a:chExt cx="6308733" cy="442869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792CE5D-163B-1D46-A797-6A8B8606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9648" y="1897037"/>
              <a:ext cx="6308733" cy="4428699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71F2BE-5D4F-3547-8E4C-D372E093FF44}"/>
                </a:ext>
              </a:extLst>
            </p:cNvPr>
            <p:cNvSpPr/>
            <p:nvPr/>
          </p:nvSpPr>
          <p:spPr bwMode="auto">
            <a:xfrm>
              <a:off x="2439649" y="5641285"/>
              <a:ext cx="3401594" cy="58209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96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A0846-DFC2-4241-B48C-54B46E6A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-pi-</a:t>
            </a:r>
            <a:r>
              <a:rPr lang="en-US" altLang="ja-JP" dirty="0" err="1"/>
              <a:t>telemetry.png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14F6C6-DF6D-D64B-9372-E92162CFDFB9}"/>
              </a:ext>
            </a:extLst>
          </p:cNvPr>
          <p:cNvGrpSpPr/>
          <p:nvPr/>
        </p:nvGrpSpPr>
        <p:grpSpPr>
          <a:xfrm>
            <a:off x="3194050" y="1968500"/>
            <a:ext cx="5803900" cy="2921000"/>
            <a:chOff x="3194050" y="1968500"/>
            <a:chExt cx="5803900" cy="2921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BC8DB91-EEE7-BD4B-8EB9-E2CD3072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050" y="1968500"/>
              <a:ext cx="5803900" cy="2921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2AF979E-D34B-1847-B164-29E5527F1176}"/>
                </a:ext>
              </a:extLst>
            </p:cNvPr>
            <p:cNvSpPr/>
            <p:nvPr/>
          </p:nvSpPr>
          <p:spPr bwMode="auto">
            <a:xfrm>
              <a:off x="3194050" y="2420414"/>
              <a:ext cx="1391598" cy="26819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9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FEBEC23-D44D-F14D-A4BE-395C4CE5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52" y="2639232"/>
            <a:ext cx="4356100" cy="16002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C0A36EDE-5950-0F42-8C4D-6B270A78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-hub-</a:t>
            </a:r>
            <a:r>
              <a:rPr kumimoji="1" lang="en-US" altLang="ja-JP" dirty="0" err="1"/>
              <a:t>filter.png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A80A38-5991-F94C-B987-4678AF8B3EB5}"/>
              </a:ext>
            </a:extLst>
          </p:cNvPr>
          <p:cNvSpPr/>
          <p:nvPr/>
        </p:nvSpPr>
        <p:spPr bwMode="auto">
          <a:xfrm>
            <a:off x="3998563" y="3146156"/>
            <a:ext cx="4163878" cy="20147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A3A8F-C018-1847-A783-7D72DBF278F5}"/>
              </a:ext>
            </a:extLst>
          </p:cNvPr>
          <p:cNvSpPr/>
          <p:nvPr/>
        </p:nvSpPr>
        <p:spPr bwMode="auto">
          <a:xfrm>
            <a:off x="3998563" y="3794501"/>
            <a:ext cx="800745" cy="240223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2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D82338-8DA4-2843-8E2F-5F29919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1104900"/>
            <a:ext cx="2984500" cy="46482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F1D5E0C8-7C7D-D947-9FFB-4F01053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</a:t>
            </a:r>
            <a:r>
              <a:rPr kumimoji="1" lang="en-US" altLang="ja-JP" dirty="0"/>
              <a:t>hub-</a:t>
            </a:r>
            <a:r>
              <a:rPr kumimoji="1" lang="en-US" altLang="ja-JP" dirty="0" err="1"/>
              <a:t>create.png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3149DA-4013-F045-9EE2-6253814F426C}"/>
              </a:ext>
            </a:extLst>
          </p:cNvPr>
          <p:cNvSpPr/>
          <p:nvPr/>
        </p:nvSpPr>
        <p:spPr bwMode="auto">
          <a:xfrm>
            <a:off x="4690821" y="5512230"/>
            <a:ext cx="501111" cy="20147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34F571-87F1-204B-9972-A84A68CB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36" y="1690688"/>
            <a:ext cx="4673600" cy="49657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DCBF6E0C-B716-CA49-A5B4-C47C1C0D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-hub-config-</a:t>
            </a:r>
            <a:r>
              <a:rPr kumimoji="1" lang="en-US" altLang="ja-JP" dirty="0" err="1"/>
              <a:t>basic.png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5EE318-1C2B-4D46-AF67-959B8B594E6A}"/>
              </a:ext>
            </a:extLst>
          </p:cNvPr>
          <p:cNvSpPr/>
          <p:nvPr/>
        </p:nvSpPr>
        <p:spPr bwMode="auto">
          <a:xfrm>
            <a:off x="4558198" y="6405832"/>
            <a:ext cx="914400" cy="20147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66D899-1C3F-7C4C-A820-2D0A41E2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71550"/>
            <a:ext cx="5334000" cy="49149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3DEDF34A-60A2-6948-9FB0-C4C37E70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-hub-config-</a:t>
            </a:r>
            <a:r>
              <a:rPr lang="en-US" altLang="ja-JP" dirty="0" err="1"/>
              <a:t>size.png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D46BD9-6632-BC4B-BB1C-39D905DBB863}"/>
              </a:ext>
            </a:extLst>
          </p:cNvPr>
          <p:cNvSpPr/>
          <p:nvPr/>
        </p:nvSpPr>
        <p:spPr bwMode="auto">
          <a:xfrm>
            <a:off x="3546624" y="5684972"/>
            <a:ext cx="765049" cy="15538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8A7F16A-525E-3D41-92A3-7501B6A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-hub-</a:t>
            </a:r>
            <a:r>
              <a:rPr lang="en-US" altLang="ja-JP" dirty="0" err="1"/>
              <a:t>deploying.png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A23551D-4AFB-B345-8AF4-527543E8B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35" b="39162"/>
          <a:stretch/>
        </p:blipFill>
        <p:spPr>
          <a:xfrm>
            <a:off x="2093842" y="2033358"/>
            <a:ext cx="4641317" cy="19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8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79A29-DF0F-7940-AFA4-46275972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-hub-</a:t>
            </a:r>
            <a:r>
              <a:rPr kumimoji="1" lang="en-US" altLang="ja-JP" dirty="0" err="1"/>
              <a:t>confirm.png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49AAB8-69B2-F64B-AC23-B30050A9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410575"/>
            <a:ext cx="5334000" cy="20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AB55C-648A-CB4B-9692-FE080720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-endpoint-</a:t>
            </a:r>
            <a:r>
              <a:rPr kumimoji="1" lang="en-US" altLang="ja-JP" dirty="0" err="1"/>
              <a:t>create.png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B63CD7-4385-B147-8674-4467AA05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99" y="1690688"/>
            <a:ext cx="5765800" cy="45085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C41719-6091-B941-A1F5-EF6C5409CC09}"/>
              </a:ext>
            </a:extLst>
          </p:cNvPr>
          <p:cNvSpPr/>
          <p:nvPr/>
        </p:nvSpPr>
        <p:spPr bwMode="auto">
          <a:xfrm>
            <a:off x="2298699" y="5876040"/>
            <a:ext cx="765049" cy="15538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BD6C3-38F9-484F-9CBA-A156D2B3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-endpoint-</a:t>
            </a:r>
            <a:r>
              <a:rPr lang="en" altLang="ja-JP" dirty="0" err="1"/>
              <a:t>config.png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C603461-0478-0745-A7C9-7B75D819E067}"/>
              </a:ext>
            </a:extLst>
          </p:cNvPr>
          <p:cNvGrpSpPr/>
          <p:nvPr/>
        </p:nvGrpSpPr>
        <p:grpSpPr>
          <a:xfrm>
            <a:off x="2770591" y="2345804"/>
            <a:ext cx="6159500" cy="3340100"/>
            <a:chOff x="2770591" y="2345804"/>
            <a:chExt cx="6159500" cy="33401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7F341F4-CFCF-BF4F-8FA3-113B18951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0591" y="2345804"/>
              <a:ext cx="6159500" cy="33401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06BB3B0-9A6F-AF44-8EFC-7B4751CCFB00}"/>
                </a:ext>
              </a:extLst>
            </p:cNvPr>
            <p:cNvSpPr/>
            <p:nvPr/>
          </p:nvSpPr>
          <p:spPr bwMode="auto">
            <a:xfrm>
              <a:off x="4194795" y="4142775"/>
              <a:ext cx="704752" cy="23815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42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</Words>
  <Application>Microsoft Macintosh PowerPoint</Application>
  <PresentationFormat>ワイド画面</PresentationFormat>
  <Paragraphs>18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Segoe UI</vt:lpstr>
      <vt:lpstr>游ゴシック</vt:lpstr>
      <vt:lpstr>游ゴシック Light</vt:lpstr>
      <vt:lpstr>Arial</vt:lpstr>
      <vt:lpstr>Office テーマ</vt:lpstr>
      <vt:lpstr>iothub-hub-add.png</vt:lpstr>
      <vt:lpstr>iothub-hub-filter.png</vt:lpstr>
      <vt:lpstr>iothub-hub-create.png</vt:lpstr>
      <vt:lpstr>iothub-hub-config-basic.png</vt:lpstr>
      <vt:lpstr>iothub-hub-config-size.png</vt:lpstr>
      <vt:lpstr>iothub-hub-deploying.png</vt:lpstr>
      <vt:lpstr>iothub-hub-confirm.png</vt:lpstr>
      <vt:lpstr>iothub-endpoint-create.png</vt:lpstr>
      <vt:lpstr>iothub-endpoint-config.png</vt:lpstr>
      <vt:lpstr>iothub-endpoint-properties.png</vt:lpstr>
      <vt:lpstr>iothub-hub-select.png</vt:lpstr>
      <vt:lpstr>iothub-device-explorer.png</vt:lpstr>
      <vt:lpstr>iothub-device-add.png</vt:lpstr>
      <vt:lpstr>iothub-device-config.png</vt:lpstr>
      <vt:lpstr>iothub-device-confirm.png</vt:lpstr>
      <vt:lpstr>iothub-device-details.png</vt:lpstr>
      <vt:lpstr>iothub-pi-gettingstarted.png</vt:lpstr>
      <vt:lpstr>iothub-pi-telemetry.png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15</cp:revision>
  <dcterms:created xsi:type="dcterms:W3CDTF">2018-09-10T02:06:17Z</dcterms:created>
  <dcterms:modified xsi:type="dcterms:W3CDTF">2018-09-18T20:15:10Z</dcterms:modified>
</cp:coreProperties>
</file>