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58" r:id="rId18"/>
    <p:sldId id="259" r:id="rId19"/>
    <p:sldId id="260" r:id="rId20"/>
    <p:sldId id="261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1"/>
    <p:restoredTop sz="86388"/>
  </p:normalViewPr>
  <p:slideViewPr>
    <p:cSldViewPr snapToGrid="0" snapToObjects="1">
      <p:cViewPr varScale="1">
        <p:scale>
          <a:sx n="56" d="100"/>
          <a:sy n="56" d="100"/>
        </p:scale>
        <p:origin x="192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 Omizo" userId="54072508-6e73-4a7d-95fb-96d1864945a5" providerId="ADAL" clId="{33021BD4-8B3D-0E48-8DD7-1FBBC4D4B119}"/>
    <pc:docChg chg="custSel addSld delSld modSld">
      <pc:chgData name="Kei Omizo" userId="54072508-6e73-4a7d-95fb-96d1864945a5" providerId="ADAL" clId="{33021BD4-8B3D-0E48-8DD7-1FBBC4D4B119}" dt="2018-09-10T02:21:11.236" v="539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E6598-4F9A-574E-9E18-683050D2F55C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E1DFC-4B1A-674E-A77C-F979394B5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85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E1DFC-4B1A-674E-A77C-F979394B570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6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63FD1-67E8-5B4D-AD4A-C0C38FD0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4DDD5-1645-DB4C-A312-1EB3FDF9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2B392-A10F-3442-8786-2C6E0F93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7E843-ACEE-2E4F-93E4-58DA3AD6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DAF77-239F-A743-8560-85A4C71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981AC-6730-BE42-A0A4-39F4E01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03FA5-5D70-5646-879F-7808F163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61332-1C0B-0648-A387-3C38DA3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44BE-DD3F-6C4D-B1AF-7E22866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97DEF-6B7C-5644-9F84-725C541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057380-B6FD-254E-B152-3908D84A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4AF3C-9EF5-C84B-A658-ABE2BBD4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14B16-91B7-F74C-A85C-5A514FC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DE5DE-E323-6F4E-A9CC-4FE8725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CEA3A-6443-1744-8A33-EC2B72E9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D875-F40D-FD46-BD84-911AB4F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955E3-C23D-2A4B-96DF-1DA0BEE3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12A9E-963E-8A42-AACB-BFAD58E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B9A8-54B7-BA42-A2BF-B98BADD7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3E97C-CEDC-374D-B770-B349FAD7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22124-6AD2-EA4B-BA90-E05924CD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63D05-7FF8-8B49-9A3D-BD2AFD9E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7B037-0613-2942-B777-912C8C4F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3945B-D181-2F41-96AD-C606ED5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C700E-4C34-984C-9EB9-027B6C5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7694F-72D7-B048-A550-F46F1A0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A0A0A-34AB-6B42-A75B-4D2B6960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A460FF-4037-F642-A372-3F63D998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03ECC-D9A5-1647-860C-3FBAFE8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6F709-5107-9F42-B2AD-A691AF49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1ED547-9825-5041-A642-7B2749D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6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DA3DC-200C-8549-A94F-7860010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5CB84-6E96-8144-B2A8-8AF3CF74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64F60-4929-384A-881F-31C650E7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83CC5-DF11-2941-A080-9E683D52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B1C878-0BB8-C743-9D92-050B127F4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CCCB0A-571E-6046-ABA7-6BC82AE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C343-8DFD-8C4E-91C7-DD8B080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B67F9A-61AC-EA4A-928B-F0F6E554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F008E-0EB1-7E4E-BA62-3DC2FECB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358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DC589-0EB6-6C45-8736-8300983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284B24-11FE-144A-9FCE-17713B39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683E1-E8E8-7E4A-8FE5-459B991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01561F-599E-8743-A3AD-7E823ADF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14DC4B-61DA-C94D-AC65-AC7358C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F64CDA-F853-164E-931B-EC461097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D493F-CB54-A549-875B-08B4F0EA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9B6D-7244-ED4E-8711-5BD6CE5A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9F22F9-B956-B24C-BBD8-74E6C83F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B79F3-718B-9A4F-A029-117AB42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B3BFE-0B80-9A43-A595-B0397B79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697F8-FFBC-C949-8135-81E1599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48B74-C014-DF41-BF88-62F7A65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F816C-040B-A347-A427-07793739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8BAED-8A7E-8245-9823-B5C19977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1784A9-83F3-E74F-A203-6B2FB46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13B445-BA7D-BB41-8A4C-CEF73361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3705CF-8695-6D49-BC5B-8B7457F6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A277E-735C-D64F-8756-8AB3FE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7ECC-9C04-F146-80C3-A27E4BD3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A96A3-487C-774A-81E0-91597D82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13FD0-8C8B-9246-BD49-1FBD99B5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4EA2D-3548-3F4B-B3BB-4CBD6765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5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pbi-asaoutput-addpbi.png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6F1A9E2-86EB-6242-846B-06D3AE3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32" y="1371877"/>
            <a:ext cx="54483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5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pbi-asaoutput-addtemperature.png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192DD32-AF82-4B42-85A8-4B4A239A0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330200"/>
            <a:ext cx="68707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2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pbi-asaoutput-adddatalabel.png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7393972-5D9B-0B48-A43A-8EFF9A7E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0"/>
            <a:ext cx="55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pbi-asaoutput-adddatasetnext.png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F358610-601A-EA4F-BE34-88FB4A32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3149600"/>
            <a:ext cx="5588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2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pbi-asaoutput-addtitle.png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CC9DDC9-0C55-2141-95A6-825DA34D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292100"/>
            <a:ext cx="68326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pbi-asaoutput-ignoredialog.png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AEF1BFF-E2AF-EF4E-A83A-26005100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2159000"/>
            <a:ext cx="5537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0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pbi-asaoutput-addlinegraph.png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C16769-7B46-2548-8994-2D6B378A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01" y="0"/>
            <a:ext cx="407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6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pbi-asaoutput-graphprops.png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0799C1-2FBB-CD46-9BC9-6CF21D05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257300"/>
            <a:ext cx="8356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5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094"/>
            <a:ext cx="12192000" cy="344557"/>
          </a:xfrm>
        </p:spPr>
        <p:txBody>
          <a:bodyPr>
            <a:normAutofit/>
          </a:bodyPr>
          <a:lstStyle/>
          <a:p>
            <a:r>
              <a:rPr lang="en" altLang="ja-JP" dirty="0" err="1"/>
              <a:t>pbi-asaoutput-configpbi.png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B7457F-8090-C845-97C5-64AE0396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990600"/>
            <a:ext cx="6083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9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pbi-asaoutput-create.png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3AB2591-09FA-8D46-91F8-DF262C14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331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9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pbi-asaoutput-pbiportalsignin.png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472AD3B-35B2-7844-8101-10E7846F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97200"/>
            <a:ext cx="6578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pbi-asaoutput-addpbi.png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784BF5-B41D-C64C-BF7B-18EE8953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67" y="1218016"/>
            <a:ext cx="54483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0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pbi-asaoutput-createws.png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5B93765-0504-AA44-BC8F-AE0A3D97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704850"/>
            <a:ext cx="11849100" cy="5448300"/>
          </a:xfrm>
          <a:prstGeom prst="rect">
            <a:avLst/>
          </a:prstGeom>
        </p:spPr>
      </p:pic>
      <p:sp>
        <p:nvSpPr>
          <p:cNvPr id="3" name="円/楕円 2">
            <a:extLst>
              <a:ext uri="{FF2B5EF4-FFF2-40B4-BE49-F238E27FC236}">
                <a16:creationId xmlns:a16="http://schemas.microsoft.com/office/drawing/2014/main" id="{B7558C20-565C-CD49-A03F-C58B9B4EA899}"/>
              </a:ext>
            </a:extLst>
          </p:cNvPr>
          <p:cNvSpPr/>
          <p:nvPr/>
        </p:nvSpPr>
        <p:spPr>
          <a:xfrm>
            <a:off x="2483893" y="832513"/>
            <a:ext cx="382137" cy="3957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9ED938F-8360-264A-8DAF-B766D6053EBA}"/>
              </a:ext>
            </a:extLst>
          </p:cNvPr>
          <p:cNvGrpSpPr/>
          <p:nvPr/>
        </p:nvGrpSpPr>
        <p:grpSpPr>
          <a:xfrm>
            <a:off x="2579882" y="897082"/>
            <a:ext cx="170246" cy="270510"/>
            <a:chOff x="2555636" y="821254"/>
            <a:chExt cx="232012" cy="363656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9ED7C5F5-434C-9048-B240-ECD90B88BBC7}"/>
                </a:ext>
              </a:extLst>
            </p:cNvPr>
            <p:cNvSpPr/>
            <p:nvPr/>
          </p:nvSpPr>
          <p:spPr>
            <a:xfrm>
              <a:off x="2596580" y="821254"/>
              <a:ext cx="150125" cy="1501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片側の 2 つの角を丸めた四角形 5">
              <a:extLst>
                <a:ext uri="{FF2B5EF4-FFF2-40B4-BE49-F238E27FC236}">
                  <a16:creationId xmlns:a16="http://schemas.microsoft.com/office/drawing/2014/main" id="{E82697A0-56C6-C941-B81F-B7455B594DA9}"/>
                </a:ext>
              </a:extLst>
            </p:cNvPr>
            <p:cNvSpPr/>
            <p:nvPr/>
          </p:nvSpPr>
          <p:spPr>
            <a:xfrm>
              <a:off x="2555636" y="983643"/>
              <a:ext cx="232012" cy="201267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15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094"/>
            <a:ext cx="12192000" cy="344557"/>
          </a:xfrm>
        </p:spPr>
        <p:txBody>
          <a:bodyPr>
            <a:normAutofit/>
          </a:bodyPr>
          <a:lstStyle/>
          <a:p>
            <a:r>
              <a:rPr lang="en" altLang="ja-JP" dirty="0" err="1"/>
              <a:t>pbi-asaoutput-configpbi.png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19FEE6A-549F-8642-80D5-05C46F8A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990600"/>
            <a:ext cx="6083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3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pbi-asaoutput-create.png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B76E1A-DDD7-F344-AEFE-7D5376E8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331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pbi-asaoutput-pbiportalsignin.png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3419B0F-5108-9F49-B82B-0968EB7A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97200"/>
            <a:ext cx="6578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5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pbi-asaoutput-createdashboard.png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918705B-C1C6-D343-BAEC-CEA40C52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679450"/>
            <a:ext cx="95631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5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pbi-asaoutput-addtile.png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8CDF973-D98E-2D43-A1CE-64BA7724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365125"/>
            <a:ext cx="88519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2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pbi-asaoutput-adddataset.png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CD1769-D720-DC4E-B4B9-5D840242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54000"/>
            <a:ext cx="66548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0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ABB57-7B87-6C47-AFA4-47427D2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pbi-asaoutput-addvalue.png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57193F-6347-5841-AAE6-E1DD8D2C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1117600"/>
            <a:ext cx="6731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2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61</Words>
  <Application>Microsoft Macintosh PowerPoint</Application>
  <PresentationFormat>ワイド画面</PresentationFormat>
  <Paragraphs>21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pbi-asaoutput-addpbi.png</vt:lpstr>
      <vt:lpstr>pbi-asaoutput-addpbi.png</vt:lpstr>
      <vt:lpstr>pbi-asaoutput-configpbi.png</vt:lpstr>
      <vt:lpstr>pbi-asaoutput-create.png</vt:lpstr>
      <vt:lpstr>pbi-asaoutput-pbiportalsignin.png</vt:lpstr>
      <vt:lpstr>pbi-asaoutput-createdashboard.png</vt:lpstr>
      <vt:lpstr>pbi-asaoutput-addtile.png</vt:lpstr>
      <vt:lpstr>pbi-asaoutput-adddataset.png</vt:lpstr>
      <vt:lpstr>pbi-asaoutput-addvalue.png</vt:lpstr>
      <vt:lpstr>pbi-asaoutput-addtemperature.png</vt:lpstr>
      <vt:lpstr>pbi-asaoutput-adddatalabel.png</vt:lpstr>
      <vt:lpstr>pbi-asaoutput-adddatasetnext.png</vt:lpstr>
      <vt:lpstr>pbi-asaoutput-addtitle.png</vt:lpstr>
      <vt:lpstr>pbi-asaoutput-ignoredialog.png</vt:lpstr>
      <vt:lpstr>pbi-asaoutput-addlinegraph.png</vt:lpstr>
      <vt:lpstr>pbi-asaoutput-graphprops.png</vt:lpstr>
      <vt:lpstr>pbi-asaoutput-configpbi.png</vt:lpstr>
      <vt:lpstr>pbi-asaoutput-create.png</vt:lpstr>
      <vt:lpstr>pbi-asaoutput-pbiportalsignin.png</vt:lpstr>
      <vt:lpstr>pbi-asaoutput-createws.png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Omizo</dc:creator>
  <cp:lastModifiedBy>Kei Omizo</cp:lastModifiedBy>
  <cp:revision>6</cp:revision>
  <dcterms:created xsi:type="dcterms:W3CDTF">2018-09-10T02:06:17Z</dcterms:created>
  <dcterms:modified xsi:type="dcterms:W3CDTF">2018-09-18T17:10:32Z</dcterms:modified>
</cp:coreProperties>
</file>