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9"/>
  </p:notesMasterIdLst>
  <p:handoutMasterIdLst>
    <p:handoutMasterId r:id="rId10"/>
  </p:handoutMasterIdLst>
  <p:sldIdLst>
    <p:sldId id="256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FFFFFF"/>
    <a:srgbClr val="1A1A1A"/>
    <a:srgbClr val="107C10"/>
    <a:srgbClr val="EAEAEA"/>
    <a:srgbClr val="004B50"/>
    <a:srgbClr val="008272"/>
    <a:srgbClr val="00BCF2"/>
    <a:srgbClr val="00188F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3" autoAdjust="0"/>
    <p:restoredTop sz="62992" autoAdjust="0"/>
  </p:normalViewPr>
  <p:slideViewPr>
    <p:cSldViewPr snapToGrid="0">
      <p:cViewPr varScale="1">
        <p:scale>
          <a:sx n="75" d="100"/>
          <a:sy n="75" d="100"/>
        </p:scale>
        <p:origin x="2376" y="184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4/5/19 11:04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4/5/19 11:04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ja-JP" dirty="0"/>
              <a:t>https://</a:t>
            </a:r>
            <a:r>
              <a:rPr kumimoji="1" lang="en" altLang="ja-JP" dirty="0" err="1"/>
              <a:t>docs.microsoft.com</a:t>
            </a:r>
            <a:r>
              <a:rPr kumimoji="1" lang="en" altLang="ja-JP" dirty="0"/>
              <a:t>/ja-</a:t>
            </a:r>
            <a:r>
              <a:rPr kumimoji="1" lang="en" altLang="ja-JP" dirty="0" err="1"/>
              <a:t>jp</a:t>
            </a:r>
            <a:r>
              <a:rPr kumimoji="1" lang="en" altLang="ja-JP" dirty="0"/>
              <a:t>/azure/</a:t>
            </a:r>
            <a:r>
              <a:rPr kumimoji="1" lang="en" altLang="ja-JP" dirty="0" err="1"/>
              <a:t>iot</a:t>
            </a:r>
            <a:r>
              <a:rPr kumimoji="1" lang="en" altLang="ja-JP"/>
              <a:t>-edge/module-composition</a:t>
            </a:r>
            <a:endParaRPr kumimoji="1" lang="ja-JP" altLang="en-US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4/5/19 11:32 AM</a:t>
            </a:fld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256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Picture 5" descr="2 women talking on steps" title="Microsoft brand photo">
            <a:extLst>
              <a:ext uri="{FF2B5EF4-FFF2-40B4-BE49-F238E27FC236}">
                <a16:creationId xmlns:a16="http://schemas.microsoft.com/office/drawing/2014/main" id="{F80E49B8-79D5-40AC-BBF8-C45DBA8322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9498" r="5065" b="40537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2033210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59" userDrawn="1">
          <p15:clr>
            <a:srgbClr val="FBAE40"/>
          </p15:clr>
        </p15:guide>
        <p15:guide id="6" orient="horz" pos="904" userDrawn="1">
          <p15:clr>
            <a:srgbClr val="5ACBF0"/>
          </p15:clr>
        </p15:guide>
        <p15:guide id="7" orient="horz" pos="1276" userDrawn="1">
          <p15:clr>
            <a:srgbClr val="5ACBF0"/>
          </p15:clr>
        </p15:guide>
        <p15:guide id="8" orient="horz" pos="2226" userDrawn="1">
          <p15:clr>
            <a:srgbClr val="5ACBF0"/>
          </p15:clr>
        </p15:guide>
        <p15:guide id="9" pos="2993" userDrawn="1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32886132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5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body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70157464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Picture 5" descr="2 women talking on steps" title="Microsoft brand photo">
            <a:extLst>
              <a:ext uri="{FF2B5EF4-FFF2-40B4-BE49-F238E27FC236}">
                <a16:creationId xmlns:a16="http://schemas.microsoft.com/office/drawing/2014/main" id="{C4EAB8BA-7A4F-408E-9090-4E99B9431D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9498" r="5065" b="40537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06C7DA6-3E58-4BAA-9E2E-EA46ED5F18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 descr="2 women talking on steps" title="Microsoft brand photo">
            <a:extLst>
              <a:ext uri="{FF2B5EF4-FFF2-40B4-BE49-F238E27FC236}">
                <a16:creationId xmlns:a16="http://schemas.microsoft.com/office/drawing/2014/main" id="{A7558F5C-BADC-4F87-AB55-3604034588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9498" r="5065" b="40537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752F7F94-9231-4E4A-AA40-FA537E6B0D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7" name="Picture 6" descr="2 women talking on steps" title="Microsoft brand photo">
            <a:extLst>
              <a:ext uri="{FF2B5EF4-FFF2-40B4-BE49-F238E27FC236}">
                <a16:creationId xmlns:a16="http://schemas.microsoft.com/office/drawing/2014/main" id="{AD0057DD-1F1B-40D7-B959-EDF00E8B4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9498" r="5065" b="40537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923145A3-A9AB-4B3E-A898-5EC4C93284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938504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 userDrawn="1">
          <p15:clr>
            <a:srgbClr val="5ACBF0"/>
          </p15:clr>
        </p15:guide>
        <p15:guide id="2" orient="horz" pos="2496" userDrawn="1">
          <p15:clr>
            <a:srgbClr val="5ACBF0"/>
          </p15:clr>
        </p15:guide>
        <p15:guide id="3" pos="6132" userDrawn="1">
          <p15:clr>
            <a:srgbClr val="5ACBF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5523852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9" pos="2993">
          <p15:clr>
            <a:srgbClr val="C35E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30145344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5" orient="horz" pos="216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body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16507765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609" r:id="rId2"/>
    <p:sldLayoutId id="2147484577" r:id="rId3"/>
    <p:sldLayoutId id="2147484610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573" r:id="rId12"/>
    <p:sldLayoutId id="2147484606" r:id="rId13"/>
    <p:sldLayoutId id="2147484638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kumimoji="1"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kumimoji="1"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kumimoji="1"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kumimoji="1"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kumimoji="1"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kumimoji="1"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3" r:id="rId1"/>
    <p:sldLayoutId id="2147484644" r:id="rId2"/>
    <p:sldLayoutId id="2147484645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657" r:id="rId12"/>
    <p:sldLayoutId id="2147484658" r:id="rId13"/>
    <p:sldLayoutId id="2147484659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tiff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12" Type="http://schemas.openxmlformats.org/officeDocument/2006/relationships/image" Target="../media/image16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0.png"/><Relationship Id="rId11" Type="http://schemas.openxmlformats.org/officeDocument/2006/relationships/image" Target="../media/image15.tiff"/><Relationship Id="rId5" Type="http://schemas.openxmlformats.org/officeDocument/2006/relationships/image" Target="../media/image9.svg"/><Relationship Id="rId10" Type="http://schemas.openxmlformats.org/officeDocument/2006/relationships/image" Target="../media/image14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DD51F317-8E8F-3548-AC17-B9DC73E8EAFA}"/>
              </a:ext>
            </a:extLst>
          </p:cNvPr>
          <p:cNvGrpSpPr/>
          <p:nvPr/>
        </p:nvGrpSpPr>
        <p:grpSpPr>
          <a:xfrm>
            <a:off x="1065427" y="2573995"/>
            <a:ext cx="1504744" cy="1763820"/>
            <a:chOff x="958588" y="2398036"/>
            <a:chExt cx="1504744" cy="1763820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A36D667-747D-C34D-8048-838E30184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1151" y="2398036"/>
              <a:ext cx="1159618" cy="1331993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24FFA5E4-ED7B-9A43-976D-02ED6BFA81DF}"/>
                </a:ext>
              </a:extLst>
            </p:cNvPr>
            <p:cNvSpPr txBox="1"/>
            <p:nvPr/>
          </p:nvSpPr>
          <p:spPr>
            <a:xfrm>
              <a:off x="958588" y="3429000"/>
              <a:ext cx="1504744" cy="7328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IoT Hub</a:t>
              </a:r>
              <a:b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</a:b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SDK</a:t>
              </a:r>
              <a:endPara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03FCDB1-49F6-8B45-AE71-C0CB277C1322}"/>
              </a:ext>
            </a:extLst>
          </p:cNvPr>
          <p:cNvGrpSpPr/>
          <p:nvPr/>
        </p:nvGrpSpPr>
        <p:grpSpPr>
          <a:xfrm>
            <a:off x="4210879" y="2859960"/>
            <a:ext cx="1504744" cy="1173212"/>
            <a:chOff x="4224017" y="2365324"/>
            <a:chExt cx="1504744" cy="1173212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40E8A2D4-A42A-774E-8035-685AB1BC1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6654" y="2365324"/>
              <a:ext cx="759471" cy="759471"/>
            </a:xfrm>
            <a:prstGeom prst="rect">
              <a:avLst/>
            </a:prstGeom>
          </p:spPr>
        </p:pic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DF7A4EBA-62D8-4642-BAC8-1A67AFEA09B7}"/>
                </a:ext>
              </a:extLst>
            </p:cNvPr>
            <p:cNvSpPr txBox="1"/>
            <p:nvPr/>
          </p:nvSpPr>
          <p:spPr>
            <a:xfrm>
              <a:off x="4224017" y="3027280"/>
              <a:ext cx="1504744" cy="5112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IoT Hub</a:t>
              </a:r>
              <a:endPara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286CEA3C-03EC-3449-B3CF-02E7AC2A3EA1}"/>
              </a:ext>
            </a:extLst>
          </p:cNvPr>
          <p:cNvGrpSpPr/>
          <p:nvPr/>
        </p:nvGrpSpPr>
        <p:grpSpPr>
          <a:xfrm>
            <a:off x="6635935" y="2890327"/>
            <a:ext cx="1504744" cy="1489536"/>
            <a:chOff x="6759624" y="2806379"/>
            <a:chExt cx="1504744" cy="1489536"/>
          </a:xfrm>
        </p:grpSpPr>
        <p:pic>
          <p:nvPicPr>
            <p:cNvPr id="5" name="グラフィックス 4">
              <a:extLst>
                <a:ext uri="{FF2B5EF4-FFF2-40B4-BE49-F238E27FC236}">
                  <a16:creationId xmlns:a16="http://schemas.microsoft.com/office/drawing/2014/main" id="{FE6B36F0-3E3E-DA4C-88C7-3D0F414E3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59073" y="2806379"/>
              <a:ext cx="705846" cy="705846"/>
            </a:xfrm>
            <a:prstGeom prst="rect">
              <a:avLst/>
            </a:prstGeom>
          </p:spPr>
        </p:pic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1DB6FDA4-47F1-EC44-8922-FE0CA08469C2}"/>
                </a:ext>
              </a:extLst>
            </p:cNvPr>
            <p:cNvSpPr txBox="1"/>
            <p:nvPr/>
          </p:nvSpPr>
          <p:spPr>
            <a:xfrm>
              <a:off x="6759624" y="3341460"/>
              <a:ext cx="1504744" cy="95445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Azure</a:t>
              </a:r>
              <a:b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</a:b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Stream</a:t>
              </a:r>
              <a:b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</a:b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Analytics</a:t>
              </a:r>
              <a:endPara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EFE3CA81-1AFF-0B4A-8995-E94C3F8FC4AC}"/>
              </a:ext>
            </a:extLst>
          </p:cNvPr>
          <p:cNvGrpSpPr/>
          <p:nvPr/>
        </p:nvGrpSpPr>
        <p:grpSpPr>
          <a:xfrm>
            <a:off x="6635935" y="5187070"/>
            <a:ext cx="1504744" cy="1310075"/>
            <a:chOff x="6759624" y="1166049"/>
            <a:chExt cx="1504744" cy="1310075"/>
          </a:xfrm>
        </p:grpSpPr>
        <p:pic>
          <p:nvPicPr>
            <p:cNvPr id="6" name="グラフィックス 5">
              <a:extLst>
                <a:ext uri="{FF2B5EF4-FFF2-40B4-BE49-F238E27FC236}">
                  <a16:creationId xmlns:a16="http://schemas.microsoft.com/office/drawing/2014/main" id="{2B9907B9-AB0E-9D46-A102-524FB6ACB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59073" y="1166049"/>
              <a:ext cx="705846" cy="705846"/>
            </a:xfrm>
            <a:prstGeom prst="rect">
              <a:avLst/>
            </a:prstGeom>
          </p:spPr>
        </p:pic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B8CC1E0E-53A7-8840-985B-D2CD8FBD4326}"/>
                </a:ext>
              </a:extLst>
            </p:cNvPr>
            <p:cNvSpPr txBox="1"/>
            <p:nvPr/>
          </p:nvSpPr>
          <p:spPr>
            <a:xfrm>
              <a:off x="6759624" y="1743268"/>
              <a:ext cx="1504744" cy="7328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Timeseries</a:t>
              </a:r>
              <a:b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</a:b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Insights</a:t>
              </a:r>
              <a:endPara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5D3554A8-8A21-7B4D-B85B-F52ACEF96EF0}"/>
              </a:ext>
            </a:extLst>
          </p:cNvPr>
          <p:cNvGrpSpPr/>
          <p:nvPr/>
        </p:nvGrpSpPr>
        <p:grpSpPr>
          <a:xfrm>
            <a:off x="8656379" y="2873939"/>
            <a:ext cx="1504744" cy="1486754"/>
            <a:chOff x="8641267" y="2446379"/>
            <a:chExt cx="1504744" cy="1486754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0E7679B5-C641-C246-9551-C7D240836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033639" y="2446379"/>
              <a:ext cx="720000" cy="720000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42B3BE09-78FF-524D-98AF-6CCCFB156735}"/>
                </a:ext>
              </a:extLst>
            </p:cNvPr>
            <p:cNvSpPr txBox="1"/>
            <p:nvPr/>
          </p:nvSpPr>
          <p:spPr>
            <a:xfrm>
              <a:off x="8641267" y="2978678"/>
              <a:ext cx="1504744" cy="95445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Azure</a:t>
              </a:r>
              <a:b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</a:b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Function</a:t>
              </a:r>
              <a:b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</a:b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App</a:t>
              </a:r>
              <a:endPara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BA8FA18E-2530-CC49-8D53-3E55A44CFECF}"/>
              </a:ext>
            </a:extLst>
          </p:cNvPr>
          <p:cNvGrpSpPr/>
          <p:nvPr/>
        </p:nvGrpSpPr>
        <p:grpSpPr>
          <a:xfrm>
            <a:off x="8641267" y="5133168"/>
            <a:ext cx="1504744" cy="1368007"/>
            <a:chOff x="8558067" y="4132271"/>
            <a:chExt cx="1504744" cy="1368007"/>
          </a:xfrm>
        </p:grpSpPr>
        <p:pic>
          <p:nvPicPr>
            <p:cNvPr id="8" name="グラフィックス 7">
              <a:extLst>
                <a:ext uri="{FF2B5EF4-FFF2-40B4-BE49-F238E27FC236}">
                  <a16:creationId xmlns:a16="http://schemas.microsoft.com/office/drawing/2014/main" id="{80A3EF39-C1DB-374C-B1D8-ADC749190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21121" y="4132271"/>
              <a:ext cx="778636" cy="778636"/>
            </a:xfrm>
            <a:prstGeom prst="rect">
              <a:avLst/>
            </a:prstGeom>
          </p:spPr>
        </p:pic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E5569F1C-C2C3-344B-BA35-37665967CCE4}"/>
                </a:ext>
              </a:extLst>
            </p:cNvPr>
            <p:cNvSpPr txBox="1"/>
            <p:nvPr/>
          </p:nvSpPr>
          <p:spPr>
            <a:xfrm>
              <a:off x="8558067" y="4767422"/>
              <a:ext cx="1504744" cy="7328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Blob</a:t>
              </a:r>
              <a:b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</a:b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Storage</a:t>
              </a:r>
              <a:endPara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B4811748-5181-4746-9B1C-9FA8782BF9CA}"/>
              </a:ext>
            </a:extLst>
          </p:cNvPr>
          <p:cNvGrpSpPr/>
          <p:nvPr/>
        </p:nvGrpSpPr>
        <p:grpSpPr>
          <a:xfrm>
            <a:off x="10716272" y="2857669"/>
            <a:ext cx="1504744" cy="1225630"/>
            <a:chOff x="10425923" y="2446379"/>
            <a:chExt cx="1504744" cy="1225630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2D277FAC-948D-6E4C-9001-E85F16C9D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808489" y="2446379"/>
              <a:ext cx="739613" cy="739613"/>
            </a:xfrm>
            <a:prstGeom prst="rect">
              <a:avLst/>
            </a:prstGeom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FD579468-F3EE-B74D-90B8-65FDED04997F}"/>
                </a:ext>
              </a:extLst>
            </p:cNvPr>
            <p:cNvSpPr txBox="1"/>
            <p:nvPr/>
          </p:nvSpPr>
          <p:spPr>
            <a:xfrm>
              <a:off x="10425923" y="3160753"/>
              <a:ext cx="1504744" cy="5112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Slack</a:t>
              </a:r>
              <a:endPara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92EEDDA-EA12-DE4D-BF91-F61BD22564BE}"/>
              </a:ext>
            </a:extLst>
          </p:cNvPr>
          <p:cNvCxnSpPr>
            <a:stCxn id="12" idx="3"/>
            <a:endCxn id="4" idx="1"/>
          </p:cNvCxnSpPr>
          <p:nvPr/>
        </p:nvCxnSpPr>
        <p:spPr>
          <a:xfrm flipV="1">
            <a:off x="2397608" y="3239696"/>
            <a:ext cx="2185908" cy="296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4E0D9AE0-B7EA-404E-82D2-BEB313392C2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342987" y="3239696"/>
            <a:ext cx="1692397" cy="3554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2298F2D-2A68-DE47-B2CC-B15AC1A4912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7741230" y="3233939"/>
            <a:ext cx="1307521" cy="9311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0161E2D2-FE5D-2C4B-B357-F47279B0D092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9768751" y="3227476"/>
            <a:ext cx="1330087" cy="6463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1BF5955D-0FE4-4C43-98D7-715F7721B63B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7741230" y="3243250"/>
            <a:ext cx="1263091" cy="22792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37">
            <a:extLst>
              <a:ext uri="{FF2B5EF4-FFF2-40B4-BE49-F238E27FC236}">
                <a16:creationId xmlns:a16="http://schemas.microsoft.com/office/drawing/2014/main" id="{5B4031C1-23C4-8B42-91C5-8162BF7E148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342987" y="3239696"/>
            <a:ext cx="1692397" cy="23002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5BD80A6A-7E5E-EA47-B116-DCD7A4FD9070}"/>
              </a:ext>
            </a:extLst>
          </p:cNvPr>
          <p:cNvGrpSpPr/>
          <p:nvPr/>
        </p:nvGrpSpPr>
        <p:grpSpPr>
          <a:xfrm>
            <a:off x="8314809" y="242614"/>
            <a:ext cx="2164856" cy="1489602"/>
            <a:chOff x="8166525" y="242614"/>
            <a:chExt cx="2164856" cy="1489602"/>
          </a:xfrm>
        </p:grpSpPr>
        <p:sp>
          <p:nvSpPr>
            <p:cNvPr id="34" name="円/楕円 33">
              <a:extLst>
                <a:ext uri="{FF2B5EF4-FFF2-40B4-BE49-F238E27FC236}">
                  <a16:creationId xmlns:a16="http://schemas.microsoft.com/office/drawing/2014/main" id="{D1D25F77-3827-BA43-8CA0-86AADF1E1CDD}"/>
                </a:ext>
              </a:extLst>
            </p:cNvPr>
            <p:cNvSpPr/>
            <p:nvPr/>
          </p:nvSpPr>
          <p:spPr bwMode="auto">
            <a:xfrm>
              <a:off x="8166525" y="242614"/>
              <a:ext cx="2164856" cy="1489602"/>
            </a:xfrm>
            <a:prstGeom prst="ellipse">
              <a:avLst/>
            </a:prstGeom>
            <a:noFill/>
            <a:ln>
              <a:solidFill>
                <a:srgbClr val="00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AFA7A98A-7FBF-124C-8F89-4ED676F4EBD8}"/>
                </a:ext>
              </a:extLst>
            </p:cNvPr>
            <p:cNvSpPr txBox="1"/>
            <p:nvPr/>
          </p:nvSpPr>
          <p:spPr>
            <a:xfrm>
              <a:off x="8519202" y="510438"/>
              <a:ext cx="14595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ja-JP" sz="2000" dirty="0">
                  <a:solidFill>
                    <a:srgbClr val="0078D4"/>
                  </a:solidFill>
                </a:rPr>
                <a:t>Azure DevOps</a:t>
              </a:r>
              <a:endParaRPr kumimoji="1" lang="ja-JP" altLang="en-US" sz="2000" dirty="0" err="1">
                <a:solidFill>
                  <a:srgbClr val="0078D4"/>
                </a:solidFill>
              </a:endParaRPr>
            </a:p>
          </p:txBody>
        </p: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F1CB28D7-34A7-F24A-A8D5-F22CAFEB3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605635" y="890967"/>
              <a:ext cx="508000" cy="508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97344B4E-5AAE-2947-89EC-D290F6E1D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358007" y="890967"/>
              <a:ext cx="508000" cy="50800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E3CF454-89C3-1C4B-A7CB-106B66F28794}"/>
              </a:ext>
            </a:extLst>
          </p:cNvPr>
          <p:cNvCxnSpPr>
            <a:cxnSpLocks/>
            <a:stCxn id="34" idx="4"/>
            <a:endCxn id="7" idx="0"/>
          </p:cNvCxnSpPr>
          <p:nvPr/>
        </p:nvCxnSpPr>
        <p:spPr>
          <a:xfrm>
            <a:off x="9397237" y="1732216"/>
            <a:ext cx="11514" cy="1141723"/>
          </a:xfrm>
          <a:prstGeom prst="straightConnector1">
            <a:avLst/>
          </a:prstGeom>
          <a:ln>
            <a:solidFill>
              <a:srgbClr val="0078D4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77A7A9F0-1F64-3B46-992C-3FC1A28939D3}"/>
              </a:ext>
            </a:extLst>
          </p:cNvPr>
          <p:cNvCxnSpPr>
            <a:cxnSpLocks/>
            <a:stCxn id="34" idx="4"/>
          </p:cNvCxnSpPr>
          <p:nvPr/>
        </p:nvCxnSpPr>
        <p:spPr>
          <a:xfrm flipH="1">
            <a:off x="2397608" y="1732216"/>
            <a:ext cx="6999629" cy="1156701"/>
          </a:xfrm>
          <a:prstGeom prst="straightConnector1">
            <a:avLst/>
          </a:prstGeom>
          <a:ln>
            <a:solidFill>
              <a:srgbClr val="0078D4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80886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角丸四角形 90">
            <a:extLst>
              <a:ext uri="{FF2B5EF4-FFF2-40B4-BE49-F238E27FC236}">
                <a16:creationId xmlns:a16="http://schemas.microsoft.com/office/drawing/2014/main" id="{54BD9422-01A6-C946-AADC-E5AD43EF179F}"/>
              </a:ext>
            </a:extLst>
          </p:cNvPr>
          <p:cNvSpPr/>
          <p:nvPr/>
        </p:nvSpPr>
        <p:spPr bwMode="auto">
          <a:xfrm>
            <a:off x="369870" y="1643865"/>
            <a:ext cx="8814129" cy="35568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DD27FD5-1469-784F-A848-8EA507150E9E}"/>
              </a:ext>
            </a:extLst>
          </p:cNvPr>
          <p:cNvGrpSpPr/>
          <p:nvPr/>
        </p:nvGrpSpPr>
        <p:grpSpPr>
          <a:xfrm>
            <a:off x="4302043" y="2079732"/>
            <a:ext cx="1214519" cy="500056"/>
            <a:chOff x="3810619" y="456060"/>
            <a:chExt cx="1214519" cy="500056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FFB3A508-6D91-604F-A2C6-ED7BEE02911B}"/>
                </a:ext>
              </a:extLst>
            </p:cNvPr>
            <p:cNvSpPr/>
            <p:nvPr/>
          </p:nvSpPr>
          <p:spPr bwMode="auto">
            <a:xfrm>
              <a:off x="3954162" y="456060"/>
              <a:ext cx="914401" cy="50005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ja-JP" sz="20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ASA</a:t>
              </a:r>
              <a:endParaRPr kumimoji="1" lang="ja-JP" altLang="en-US" sz="2000" b="1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DE3B596-5993-3044-9CFA-67E93D9AA7BF}"/>
                </a:ext>
              </a:extLst>
            </p:cNvPr>
            <p:cNvSpPr/>
            <p:nvPr/>
          </p:nvSpPr>
          <p:spPr bwMode="auto">
            <a:xfrm>
              <a:off x="3810619" y="580222"/>
              <a:ext cx="198907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1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405F09E-EC03-A24B-ACF5-2C52C4F89990}"/>
                </a:ext>
              </a:extLst>
            </p:cNvPr>
            <p:cNvSpPr/>
            <p:nvPr/>
          </p:nvSpPr>
          <p:spPr bwMode="auto">
            <a:xfrm>
              <a:off x="4826231" y="580222"/>
              <a:ext cx="198907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1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ED7060B-0A06-C843-ABB4-099C91E8FAB1}"/>
              </a:ext>
            </a:extLst>
          </p:cNvPr>
          <p:cNvSpPr/>
          <p:nvPr/>
        </p:nvSpPr>
        <p:spPr bwMode="auto">
          <a:xfrm>
            <a:off x="10983733" y="1867985"/>
            <a:ext cx="914400" cy="9144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Hub</a:t>
            </a:r>
            <a:endParaRPr kumimoji="1" lang="ja-JP" altLang="en-US" sz="1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角丸四角形 45">
            <a:extLst>
              <a:ext uri="{FF2B5EF4-FFF2-40B4-BE49-F238E27FC236}">
                <a16:creationId xmlns:a16="http://schemas.microsoft.com/office/drawing/2014/main" id="{6067CD1E-EA4A-DA43-9D4F-63AA3272E386}"/>
              </a:ext>
            </a:extLst>
          </p:cNvPr>
          <p:cNvSpPr/>
          <p:nvPr/>
        </p:nvSpPr>
        <p:spPr bwMode="auto">
          <a:xfrm>
            <a:off x="941178" y="3132490"/>
            <a:ext cx="8066351" cy="1704746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角丸四角形 46">
            <a:extLst>
              <a:ext uri="{FF2B5EF4-FFF2-40B4-BE49-F238E27FC236}">
                <a16:creationId xmlns:a16="http://schemas.microsoft.com/office/drawing/2014/main" id="{713C0A40-AE98-6A4C-B6B8-D7B0A525042C}"/>
              </a:ext>
            </a:extLst>
          </p:cNvPr>
          <p:cNvSpPr/>
          <p:nvPr/>
        </p:nvSpPr>
        <p:spPr bwMode="auto">
          <a:xfrm>
            <a:off x="1058241" y="4659071"/>
            <a:ext cx="7771413" cy="36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6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IN</a:t>
            </a:r>
            <a:endParaRPr kumimoji="1" lang="ja-JP" altLang="en-US" sz="1600" b="1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C56D763-D788-414B-89A6-4C01EC3DB05C}"/>
              </a:ext>
            </a:extLst>
          </p:cNvPr>
          <p:cNvSpPr txBox="1"/>
          <p:nvPr/>
        </p:nvSpPr>
        <p:spPr>
          <a:xfrm>
            <a:off x="2296312" y="4742566"/>
            <a:ext cx="142337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/messages/*</a:t>
            </a:r>
            <a:endParaRPr kumimoji="1" lang="ja-JP" altLang="en-US" sz="12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770D115-DEE9-4943-B42D-3A375BFD35D4}"/>
              </a:ext>
            </a:extLst>
          </p:cNvPr>
          <p:cNvSpPr txBox="1"/>
          <p:nvPr/>
        </p:nvSpPr>
        <p:spPr>
          <a:xfrm>
            <a:off x="5473001" y="4731187"/>
            <a:ext cx="322395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/messages/modules/</a:t>
            </a:r>
            <a:r>
              <a:rPr kumimoji="1" lang="en-US" altLang="ja-JP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iotwsasaonedge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/outputs/alert</a:t>
            </a:r>
            <a:endParaRPr kumimoji="1" lang="ja-JP" altLang="en-US" sz="12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8" name="角丸四角形 47">
            <a:extLst>
              <a:ext uri="{FF2B5EF4-FFF2-40B4-BE49-F238E27FC236}">
                <a16:creationId xmlns:a16="http://schemas.microsoft.com/office/drawing/2014/main" id="{F0F0AE1F-C7E7-A745-B3D1-7AA386D94CCA}"/>
              </a:ext>
            </a:extLst>
          </p:cNvPr>
          <p:cNvSpPr/>
          <p:nvPr/>
        </p:nvSpPr>
        <p:spPr bwMode="auto">
          <a:xfrm>
            <a:off x="1058241" y="2956979"/>
            <a:ext cx="7815711" cy="36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6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OUT</a:t>
            </a:r>
            <a:endParaRPr kumimoji="1" lang="ja-JP" altLang="en-US" sz="1600" b="1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98820B1-FC06-B940-8672-AEE2F9775861}"/>
              </a:ext>
            </a:extLst>
          </p:cNvPr>
          <p:cNvSpPr txBox="1"/>
          <p:nvPr/>
        </p:nvSpPr>
        <p:spPr>
          <a:xfrm>
            <a:off x="1713962" y="3053873"/>
            <a:ext cx="2588081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/modules/</a:t>
            </a:r>
            <a:r>
              <a:rPr kumimoji="1" lang="en-US" altLang="ja-JP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iotwsasaonedge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/inputs/sensor</a:t>
            </a:r>
            <a:endParaRPr kumimoji="1" lang="ja-JP" altLang="en-US" sz="12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7A7B0B-F7F2-1F4D-9779-271E8FCD6660}"/>
              </a:ext>
            </a:extLst>
          </p:cNvPr>
          <p:cNvSpPr txBox="1"/>
          <p:nvPr/>
        </p:nvSpPr>
        <p:spPr>
          <a:xfrm>
            <a:off x="6748221" y="3044624"/>
            <a:ext cx="673518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$upstream</a:t>
            </a:r>
            <a:endParaRPr kumimoji="1" lang="ja-JP" altLang="en-US" sz="12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BE656E1-D9C0-9346-B33D-A63D50008A41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flipV="1">
            <a:off x="3008001" y="3238539"/>
            <a:ext cx="2" cy="1504027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CCE2C392-04A1-0746-B377-B67BAE9478CB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H="1" flipV="1">
            <a:off x="7084980" y="3229290"/>
            <a:ext cx="1" cy="1501897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2CE5D6C-2CBF-6B43-AD1A-9DC1DDBBCA5C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flipV="1">
            <a:off x="4302043" y="2257894"/>
            <a:ext cx="0" cy="888312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2A64B5A-5BB2-234D-BE39-83462BADD2F6}"/>
              </a:ext>
            </a:extLst>
          </p:cNvPr>
          <p:cNvCxnSpPr>
            <a:cxnSpLocks/>
            <a:stCxn id="4" idx="1"/>
            <a:endCxn id="9" idx="3"/>
          </p:cNvCxnSpPr>
          <p:nvPr/>
        </p:nvCxnSpPr>
        <p:spPr>
          <a:xfrm flipV="1">
            <a:off x="5473001" y="2257894"/>
            <a:ext cx="43561" cy="2565626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932BAB4-D011-1146-A993-ED02FA4193A8}"/>
              </a:ext>
            </a:extLst>
          </p:cNvPr>
          <p:cNvCxnSpPr>
            <a:cxnSpLocks/>
            <a:stCxn id="5" idx="0"/>
            <a:endCxn id="17" idx="1"/>
          </p:cNvCxnSpPr>
          <p:nvPr/>
        </p:nvCxnSpPr>
        <p:spPr>
          <a:xfrm rot="5400000" flipH="1" flipV="1">
            <a:off x="8674637" y="735529"/>
            <a:ext cx="719439" cy="3898753"/>
          </a:xfrm>
          <a:prstGeom prst="bentConnector2">
            <a:avLst/>
          </a:prstGeom>
          <a:ln w="9525">
            <a:solidFill>
              <a:schemeClr val="bg1">
                <a:lumMod val="50000"/>
              </a:schemeClr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CF574196-DF24-2448-8588-A93E3148DAEE}"/>
              </a:ext>
            </a:extLst>
          </p:cNvPr>
          <p:cNvSpPr/>
          <p:nvPr/>
        </p:nvSpPr>
        <p:spPr bwMode="auto">
          <a:xfrm>
            <a:off x="1436634" y="5740682"/>
            <a:ext cx="1100435" cy="4572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Leaf Device</a:t>
            </a:r>
            <a:endParaRPr kumimoji="1" lang="ja-JP" altLang="en-US" sz="1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5475B40A-6566-5043-A173-845EAA3A68CD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1986852" y="5012747"/>
            <a:ext cx="0" cy="727935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角丸四角形 57">
            <a:extLst>
              <a:ext uri="{FF2B5EF4-FFF2-40B4-BE49-F238E27FC236}">
                <a16:creationId xmlns:a16="http://schemas.microsoft.com/office/drawing/2014/main" id="{13722C55-E520-7941-9553-8602B9414188}"/>
              </a:ext>
            </a:extLst>
          </p:cNvPr>
          <p:cNvSpPr/>
          <p:nvPr/>
        </p:nvSpPr>
        <p:spPr bwMode="auto">
          <a:xfrm>
            <a:off x="1555734" y="3423027"/>
            <a:ext cx="3171136" cy="1207065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b="1" u="sng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route: </a:t>
            </a:r>
            <a:r>
              <a:rPr kumimoji="1" lang="en-US" altLang="ja-JP" sz="1200" b="1" u="sng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sensorToAsa</a:t>
            </a:r>
            <a:endParaRPr kumimoji="1" lang="en-US" altLang="ja-JP" sz="1200" b="1" u="sng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リーフデバイスから送信されたメッセージ</a:t>
            </a:r>
            <a:endParaRPr kumimoji="1" lang="en-US" altLang="ja-JP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[/messages/*]</a:t>
            </a:r>
          </a:p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→</a:t>
            </a:r>
            <a:r>
              <a:rPr kumimoji="1" lang="en-US" altLang="ja-JP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ASA on Edge</a:t>
            </a:r>
            <a:r>
              <a:rPr kumimoji="1" lang="ja-JP" alt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の入力</a:t>
            </a:r>
            <a:endParaRPr kumimoji="1" lang="en-US" altLang="ja-JP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[/modules/</a:t>
            </a:r>
            <a:r>
              <a:rPr kumimoji="1" lang="en-US" altLang="ja-JP" sz="1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asaonedge</a:t>
            </a:r>
            <a:r>
              <a:rPr kumimoji="1" lang="en-US" altLang="ja-JP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/inputs/sensor]</a:t>
            </a:r>
            <a:endParaRPr kumimoji="1" lang="ja-JP" altLang="en-US" sz="1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角丸四角形 58">
            <a:extLst>
              <a:ext uri="{FF2B5EF4-FFF2-40B4-BE49-F238E27FC236}">
                <a16:creationId xmlns:a16="http://schemas.microsoft.com/office/drawing/2014/main" id="{D14D366F-2044-014D-BB42-0E5562DC3768}"/>
              </a:ext>
            </a:extLst>
          </p:cNvPr>
          <p:cNvSpPr/>
          <p:nvPr/>
        </p:nvSpPr>
        <p:spPr bwMode="auto">
          <a:xfrm>
            <a:off x="5887206" y="3406290"/>
            <a:ext cx="3076762" cy="1157617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b="1" u="sng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route: </a:t>
            </a:r>
            <a:r>
              <a:rPr kumimoji="1" lang="en-US" altLang="ja-JP" sz="1200" b="1" u="sng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alertToCloud</a:t>
            </a:r>
            <a:endParaRPr kumimoji="1" lang="en-US" altLang="ja-JP" sz="1200" b="1" u="sng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ASA on Edge</a:t>
            </a:r>
            <a:r>
              <a:rPr kumimoji="1" lang="ja-JP" alt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の出力</a:t>
            </a:r>
            <a:r>
              <a:rPr kumimoji="1" lang="en-US" altLang="ja-JP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(alert)</a:t>
            </a:r>
          </a:p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[/messages/modules/</a:t>
            </a:r>
            <a:r>
              <a:rPr kumimoji="1" lang="en-US" altLang="ja-JP" sz="1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asaonedge</a:t>
            </a:r>
            <a:r>
              <a:rPr kumimoji="1" lang="en-US" altLang="ja-JP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/</a:t>
            </a:r>
            <a:r>
              <a:rPr kumimoji="1" lang="en-US" altLang="ja-JP" sz="1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otputs</a:t>
            </a:r>
            <a:r>
              <a:rPr kumimoji="1" lang="en-US" altLang="ja-JP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/alert</a:t>
            </a:r>
          </a:p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→</a:t>
            </a:r>
            <a:r>
              <a:rPr kumimoji="1" lang="en-US" altLang="ja-JP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kumimoji="1" lang="ja-JP" alt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クラウドの</a:t>
            </a:r>
            <a:r>
              <a:rPr kumimoji="1" lang="en-US" altLang="ja-JP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Hub</a:t>
            </a:r>
          </a:p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[$upstream]</a:t>
            </a:r>
            <a:endParaRPr kumimoji="1" lang="ja-JP" altLang="en-US" sz="1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3" name="グラフィックス 92">
            <a:extLst>
              <a:ext uri="{FF2B5EF4-FFF2-40B4-BE49-F238E27FC236}">
                <a16:creationId xmlns:a16="http://schemas.microsoft.com/office/drawing/2014/main" id="{6080B249-25C8-9649-B533-D5B640F80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278" y="1728777"/>
            <a:ext cx="469900" cy="469900"/>
          </a:xfrm>
          <a:prstGeom prst="rect">
            <a:avLst/>
          </a:prstGeom>
        </p:spPr>
      </p:pic>
      <p:pic>
        <p:nvPicPr>
          <p:cNvPr id="95" name="図 94">
            <a:extLst>
              <a:ext uri="{FF2B5EF4-FFF2-40B4-BE49-F238E27FC236}">
                <a16:creationId xmlns:a16="http://schemas.microsoft.com/office/drawing/2014/main" id="{22514C0B-F8FA-F04B-9416-88F1DB4B0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3850" y="-456206"/>
            <a:ext cx="4456299" cy="4648382"/>
          </a:xfrm>
          <a:prstGeom prst="rect">
            <a:avLst/>
          </a:prstGeom>
        </p:spPr>
      </p:pic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6E02319-AB23-B048-92B2-2966E5C6C312}"/>
              </a:ext>
            </a:extLst>
          </p:cNvPr>
          <p:cNvSpPr txBox="1"/>
          <p:nvPr/>
        </p:nvSpPr>
        <p:spPr>
          <a:xfrm>
            <a:off x="413421" y="3682775"/>
            <a:ext cx="990587" cy="307777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0" bIns="0" rtlCol="0">
            <a:spAutoFit/>
          </a:bodyPr>
          <a:lstStyle/>
          <a:p>
            <a:pPr algn="l"/>
            <a:r>
              <a:rPr kumimoji="1" lang="en-US" altLang="ja-JP" sz="2000" b="1" dirty="0" err="1"/>
              <a:t>edgeHub</a:t>
            </a:r>
            <a:endParaRPr kumimoji="1" lang="ja-JP" altLang="en-US" sz="2000" b="1" dirty="0" err="1"/>
          </a:p>
        </p:txBody>
      </p:sp>
    </p:spTree>
    <p:extLst>
      <p:ext uri="{BB962C8B-B14F-4D97-AF65-F5344CB8AC3E}">
        <p14:creationId xmlns:p14="http://schemas.microsoft.com/office/powerpoint/2010/main" val="206309514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角丸四角形 90">
            <a:extLst>
              <a:ext uri="{FF2B5EF4-FFF2-40B4-BE49-F238E27FC236}">
                <a16:creationId xmlns:a16="http://schemas.microsoft.com/office/drawing/2014/main" id="{54BD9422-01A6-C946-AADC-E5AD43EF179F}"/>
              </a:ext>
            </a:extLst>
          </p:cNvPr>
          <p:cNvSpPr/>
          <p:nvPr/>
        </p:nvSpPr>
        <p:spPr bwMode="auto">
          <a:xfrm>
            <a:off x="141467" y="1650577"/>
            <a:ext cx="10153159" cy="35568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DD27FD5-1469-784F-A848-8EA507150E9E}"/>
              </a:ext>
            </a:extLst>
          </p:cNvPr>
          <p:cNvGrpSpPr/>
          <p:nvPr/>
        </p:nvGrpSpPr>
        <p:grpSpPr>
          <a:xfrm>
            <a:off x="2715200" y="2008990"/>
            <a:ext cx="1214519" cy="500056"/>
            <a:chOff x="3810619" y="456060"/>
            <a:chExt cx="1214519" cy="500056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FFB3A508-6D91-604F-A2C6-ED7BEE02911B}"/>
                </a:ext>
              </a:extLst>
            </p:cNvPr>
            <p:cNvSpPr/>
            <p:nvPr/>
          </p:nvSpPr>
          <p:spPr bwMode="auto">
            <a:xfrm>
              <a:off x="3954162" y="456060"/>
              <a:ext cx="914401" cy="50005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ja-JP" altLang="en-US" sz="1200" b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モジュール</a:t>
              </a:r>
              <a:r>
                <a:rPr kumimoji="1" lang="en-US" altLang="ja-JP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</a:t>
              </a:r>
              <a:endParaRPr kumimoji="1" lang="ja-JP" altLang="en-US" sz="1200" b="1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DE3B596-5993-3044-9CFA-67E93D9AA7BF}"/>
                </a:ext>
              </a:extLst>
            </p:cNvPr>
            <p:cNvSpPr/>
            <p:nvPr/>
          </p:nvSpPr>
          <p:spPr bwMode="auto">
            <a:xfrm>
              <a:off x="3810619" y="580222"/>
              <a:ext cx="198907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1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405F09E-EC03-A24B-ACF5-2C52C4F89990}"/>
                </a:ext>
              </a:extLst>
            </p:cNvPr>
            <p:cNvSpPr/>
            <p:nvPr/>
          </p:nvSpPr>
          <p:spPr bwMode="auto">
            <a:xfrm>
              <a:off x="4826231" y="580222"/>
              <a:ext cx="198907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1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ED7060B-0A06-C843-ABB4-099C91E8FAB1}"/>
              </a:ext>
            </a:extLst>
          </p:cNvPr>
          <p:cNvSpPr/>
          <p:nvPr/>
        </p:nvSpPr>
        <p:spPr bwMode="auto">
          <a:xfrm>
            <a:off x="10983733" y="1867985"/>
            <a:ext cx="914400" cy="9144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Hub</a:t>
            </a:r>
            <a:endParaRPr kumimoji="1" lang="ja-JP" altLang="en-US" sz="1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角丸四角形 45">
            <a:extLst>
              <a:ext uri="{FF2B5EF4-FFF2-40B4-BE49-F238E27FC236}">
                <a16:creationId xmlns:a16="http://schemas.microsoft.com/office/drawing/2014/main" id="{6067CD1E-EA4A-DA43-9D4F-63AA3272E386}"/>
              </a:ext>
            </a:extLst>
          </p:cNvPr>
          <p:cNvSpPr/>
          <p:nvPr/>
        </p:nvSpPr>
        <p:spPr bwMode="auto">
          <a:xfrm>
            <a:off x="788778" y="3132490"/>
            <a:ext cx="9443090" cy="1704746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角丸四角形 46">
            <a:extLst>
              <a:ext uri="{FF2B5EF4-FFF2-40B4-BE49-F238E27FC236}">
                <a16:creationId xmlns:a16="http://schemas.microsoft.com/office/drawing/2014/main" id="{713C0A40-AE98-6A4C-B6B8-D7B0A525042C}"/>
              </a:ext>
            </a:extLst>
          </p:cNvPr>
          <p:cNvSpPr/>
          <p:nvPr/>
        </p:nvSpPr>
        <p:spPr bwMode="auto">
          <a:xfrm>
            <a:off x="905841" y="4659072"/>
            <a:ext cx="9226362" cy="5039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6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IN</a:t>
            </a:r>
            <a:endParaRPr kumimoji="1" lang="ja-JP" altLang="en-US" sz="1600" b="1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C56D763-D788-414B-89A6-4C01EC3DB05C}"/>
              </a:ext>
            </a:extLst>
          </p:cNvPr>
          <p:cNvSpPr txBox="1"/>
          <p:nvPr/>
        </p:nvSpPr>
        <p:spPr>
          <a:xfrm>
            <a:off x="1000496" y="4909186"/>
            <a:ext cx="80567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/messages/*</a:t>
            </a:r>
            <a:endParaRPr kumimoji="1" lang="ja-JP" altLang="en-US" sz="12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770D115-DEE9-4943-B42D-3A375BFD35D4}"/>
              </a:ext>
            </a:extLst>
          </p:cNvPr>
          <p:cNvSpPr txBox="1"/>
          <p:nvPr/>
        </p:nvSpPr>
        <p:spPr>
          <a:xfrm>
            <a:off x="2436135" y="4909186"/>
            <a:ext cx="364452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/messages/modules/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モジュール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A/outputs/[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リソース名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]</a:t>
            </a:r>
            <a:endParaRPr kumimoji="1" lang="ja-JP" altLang="en-US" sz="12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8" name="角丸四角形 47">
            <a:extLst>
              <a:ext uri="{FF2B5EF4-FFF2-40B4-BE49-F238E27FC236}">
                <a16:creationId xmlns:a16="http://schemas.microsoft.com/office/drawing/2014/main" id="{F0F0AE1F-C7E7-A745-B3D1-7AA386D94CCA}"/>
              </a:ext>
            </a:extLst>
          </p:cNvPr>
          <p:cNvSpPr/>
          <p:nvPr/>
        </p:nvSpPr>
        <p:spPr bwMode="auto">
          <a:xfrm>
            <a:off x="905841" y="2956979"/>
            <a:ext cx="9207639" cy="504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6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OUT</a:t>
            </a:r>
            <a:endParaRPr kumimoji="1" lang="ja-JP" altLang="en-US" sz="1600" b="1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98820B1-FC06-B940-8672-AEE2F9775861}"/>
              </a:ext>
            </a:extLst>
          </p:cNvPr>
          <p:cNvSpPr txBox="1"/>
          <p:nvPr/>
        </p:nvSpPr>
        <p:spPr>
          <a:xfrm>
            <a:off x="1075440" y="3206829"/>
            <a:ext cx="2885405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/modules/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モジュール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A/inputs/[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リソース名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]</a:t>
            </a:r>
            <a:endParaRPr kumimoji="1" lang="ja-JP" altLang="en-US" sz="12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7A7B0B-F7F2-1F4D-9779-271E8FCD6660}"/>
              </a:ext>
            </a:extLst>
          </p:cNvPr>
          <p:cNvSpPr txBox="1"/>
          <p:nvPr/>
        </p:nvSpPr>
        <p:spPr>
          <a:xfrm>
            <a:off x="8882286" y="3217996"/>
            <a:ext cx="673518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$upstream</a:t>
            </a:r>
            <a:endParaRPr kumimoji="1" lang="ja-JP" altLang="en-US" sz="12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BE656E1-D9C0-9346-B33D-A63D50008A41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flipV="1">
            <a:off x="1403334" y="3391495"/>
            <a:ext cx="1114809" cy="1517691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CCE2C392-04A1-0746-B377-B67BAE9478CB}"/>
              </a:ext>
            </a:extLst>
          </p:cNvPr>
          <p:cNvCxnSpPr>
            <a:cxnSpLocks/>
            <a:stCxn id="45" idx="0"/>
            <a:endCxn id="5" idx="2"/>
          </p:cNvCxnSpPr>
          <p:nvPr/>
        </p:nvCxnSpPr>
        <p:spPr>
          <a:xfrm flipV="1">
            <a:off x="8291218" y="3402662"/>
            <a:ext cx="927827" cy="1494792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2CE5D6C-2CBF-6B43-AD1A-9DC1DDBBCA5C}"/>
              </a:ext>
            </a:extLst>
          </p:cNvPr>
          <p:cNvCxnSpPr>
            <a:cxnSpLocks/>
            <a:stCxn id="3" idx="0"/>
            <a:endCxn id="8" idx="1"/>
          </p:cNvCxnSpPr>
          <p:nvPr/>
        </p:nvCxnSpPr>
        <p:spPr>
          <a:xfrm flipV="1">
            <a:off x="2518143" y="2187152"/>
            <a:ext cx="197057" cy="1019677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2A64B5A-5BB2-234D-BE39-83462BADD2F6}"/>
              </a:ext>
            </a:extLst>
          </p:cNvPr>
          <p:cNvCxnSpPr>
            <a:cxnSpLocks/>
            <a:stCxn id="4" idx="0"/>
            <a:endCxn id="9" idx="3"/>
          </p:cNvCxnSpPr>
          <p:nvPr/>
        </p:nvCxnSpPr>
        <p:spPr>
          <a:xfrm flipH="1" flipV="1">
            <a:off x="3929719" y="2187152"/>
            <a:ext cx="328678" cy="2722034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932BAB4-D011-1146-A993-ED02FA4193A8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9644191" y="1878452"/>
            <a:ext cx="914399" cy="1764690"/>
          </a:xfrm>
          <a:prstGeom prst="bentConnector2">
            <a:avLst/>
          </a:prstGeom>
          <a:ln w="9525">
            <a:solidFill>
              <a:schemeClr val="bg1">
                <a:lumMod val="50000"/>
              </a:schemeClr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CF574196-DF24-2448-8588-A93E3148DAEE}"/>
              </a:ext>
            </a:extLst>
          </p:cNvPr>
          <p:cNvSpPr/>
          <p:nvPr/>
        </p:nvSpPr>
        <p:spPr bwMode="auto">
          <a:xfrm>
            <a:off x="592381" y="5720531"/>
            <a:ext cx="1100435" cy="4572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Leaf Device</a:t>
            </a:r>
            <a:endParaRPr kumimoji="1" lang="ja-JP" altLang="en-US" sz="1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5475B40A-6566-5043-A173-845EAA3A68CD}"/>
              </a:ext>
            </a:extLst>
          </p:cNvPr>
          <p:cNvCxnSpPr>
            <a:cxnSpLocks/>
            <a:stCxn id="50" idx="0"/>
          </p:cNvCxnSpPr>
          <p:nvPr/>
        </p:nvCxnSpPr>
        <p:spPr>
          <a:xfrm flipH="1" flipV="1">
            <a:off x="1142598" y="5180560"/>
            <a:ext cx="1" cy="539971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角丸四角形 57">
            <a:extLst>
              <a:ext uri="{FF2B5EF4-FFF2-40B4-BE49-F238E27FC236}">
                <a16:creationId xmlns:a16="http://schemas.microsoft.com/office/drawing/2014/main" id="{13722C55-E520-7941-9553-8602B9414188}"/>
              </a:ext>
            </a:extLst>
          </p:cNvPr>
          <p:cNvSpPr/>
          <p:nvPr/>
        </p:nvSpPr>
        <p:spPr bwMode="auto">
          <a:xfrm>
            <a:off x="1403334" y="3567006"/>
            <a:ext cx="1452267" cy="1063086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b="1" u="sng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route: </a:t>
            </a:r>
            <a:r>
              <a:rPr kumimoji="1" lang="en-US" altLang="ja-JP" sz="1200" b="1" u="sng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deviceToA</a:t>
            </a:r>
            <a:endParaRPr kumimoji="1" lang="en-US" altLang="ja-JP" sz="1200" b="1" u="sng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3" name="グラフィックス 92">
            <a:extLst>
              <a:ext uri="{FF2B5EF4-FFF2-40B4-BE49-F238E27FC236}">
                <a16:creationId xmlns:a16="http://schemas.microsoft.com/office/drawing/2014/main" id="{6080B249-25C8-9649-B533-D5B640F80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878" y="1728777"/>
            <a:ext cx="469900" cy="469900"/>
          </a:xfrm>
          <a:prstGeom prst="rect">
            <a:avLst/>
          </a:prstGeom>
        </p:spPr>
      </p:pic>
      <p:pic>
        <p:nvPicPr>
          <p:cNvPr id="95" name="図 94">
            <a:extLst>
              <a:ext uri="{FF2B5EF4-FFF2-40B4-BE49-F238E27FC236}">
                <a16:creationId xmlns:a16="http://schemas.microsoft.com/office/drawing/2014/main" id="{22514C0B-F8FA-F04B-9416-88F1DB4B0F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7026" y="-560384"/>
            <a:ext cx="4456299" cy="4648382"/>
          </a:xfrm>
          <a:prstGeom prst="rect">
            <a:avLst/>
          </a:prstGeom>
        </p:spPr>
      </p:pic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6E02319-AB23-B048-92B2-2966E5C6C312}"/>
              </a:ext>
            </a:extLst>
          </p:cNvPr>
          <p:cNvSpPr txBox="1"/>
          <p:nvPr/>
        </p:nvSpPr>
        <p:spPr>
          <a:xfrm>
            <a:off x="261021" y="3682775"/>
            <a:ext cx="990587" cy="307777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0" bIns="0" rtlCol="0">
            <a:spAutoFit/>
          </a:bodyPr>
          <a:lstStyle/>
          <a:p>
            <a:pPr algn="l"/>
            <a:r>
              <a:rPr kumimoji="1" lang="en-US" altLang="ja-JP" sz="2000" b="1" dirty="0" err="1"/>
              <a:t>edgeHub</a:t>
            </a:r>
            <a:endParaRPr kumimoji="1" lang="ja-JP" altLang="en-US" sz="2000" b="1" dirty="0" err="1"/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60DC83B-4397-6E43-9A60-EF303D29E4A3}"/>
              </a:ext>
            </a:extLst>
          </p:cNvPr>
          <p:cNvGrpSpPr/>
          <p:nvPr/>
        </p:nvGrpSpPr>
        <p:grpSpPr>
          <a:xfrm>
            <a:off x="6372730" y="2072010"/>
            <a:ext cx="1214519" cy="500056"/>
            <a:chOff x="3810619" y="456060"/>
            <a:chExt cx="1214519" cy="500056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061794EF-87B7-1042-ACDC-82C9DDE05369}"/>
                </a:ext>
              </a:extLst>
            </p:cNvPr>
            <p:cNvSpPr/>
            <p:nvPr/>
          </p:nvSpPr>
          <p:spPr bwMode="auto">
            <a:xfrm>
              <a:off x="3954162" y="456060"/>
              <a:ext cx="914401" cy="50005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ja-JP" altLang="en-US" sz="1200" b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モジュール</a:t>
              </a:r>
              <a:r>
                <a:rPr kumimoji="1" lang="en-US" altLang="ja-JP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B</a:t>
              </a:r>
              <a:endParaRPr kumimoji="1" lang="ja-JP" altLang="en-US" sz="1200" b="1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B862618C-1DBD-3E44-8F89-568C0073A431}"/>
                </a:ext>
              </a:extLst>
            </p:cNvPr>
            <p:cNvSpPr/>
            <p:nvPr/>
          </p:nvSpPr>
          <p:spPr bwMode="auto">
            <a:xfrm>
              <a:off x="3810619" y="580222"/>
              <a:ext cx="198907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1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AEBD7978-54F0-5340-AFCA-C9483DD12887}"/>
                </a:ext>
              </a:extLst>
            </p:cNvPr>
            <p:cNvSpPr/>
            <p:nvPr/>
          </p:nvSpPr>
          <p:spPr bwMode="auto">
            <a:xfrm>
              <a:off x="4826231" y="580222"/>
              <a:ext cx="198907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1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86B62E7B-0FAF-3D4F-B5CF-DA307AC53FB6}"/>
              </a:ext>
            </a:extLst>
          </p:cNvPr>
          <p:cNvSpPr txBox="1"/>
          <p:nvPr/>
        </p:nvSpPr>
        <p:spPr>
          <a:xfrm>
            <a:off x="4695164" y="3215278"/>
            <a:ext cx="2878993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/modules/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モジュール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B/inputs/[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リソース名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]</a:t>
            </a:r>
            <a:endParaRPr kumimoji="1" lang="ja-JP" altLang="en-US" sz="12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815482E-32A6-2744-8738-4CEF5B91A1E2}"/>
              </a:ext>
            </a:extLst>
          </p:cNvPr>
          <p:cNvSpPr txBox="1"/>
          <p:nvPr/>
        </p:nvSpPr>
        <p:spPr>
          <a:xfrm>
            <a:off x="6468956" y="4897454"/>
            <a:ext cx="364452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/messages/modules/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モジュール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B/outputs/[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リソース名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]</a:t>
            </a:r>
            <a:endParaRPr kumimoji="1" lang="ja-JP" altLang="en-US" sz="12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077DA966-B8F9-FE40-8B13-A45F4C1A18FA}"/>
              </a:ext>
            </a:extLst>
          </p:cNvPr>
          <p:cNvCxnSpPr>
            <a:cxnSpLocks/>
            <a:stCxn id="43" idx="0"/>
            <a:endCxn id="30" idx="1"/>
          </p:cNvCxnSpPr>
          <p:nvPr/>
        </p:nvCxnSpPr>
        <p:spPr>
          <a:xfrm flipV="1">
            <a:off x="6134661" y="2250172"/>
            <a:ext cx="238069" cy="965106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B3D64545-A9B7-D149-8D78-BF2DBD612638}"/>
              </a:ext>
            </a:extLst>
          </p:cNvPr>
          <p:cNvCxnSpPr>
            <a:cxnSpLocks/>
            <a:stCxn id="45" idx="0"/>
            <a:endCxn id="31" idx="3"/>
          </p:cNvCxnSpPr>
          <p:nvPr/>
        </p:nvCxnSpPr>
        <p:spPr>
          <a:xfrm flipH="1" flipV="1">
            <a:off x="7587249" y="2250172"/>
            <a:ext cx="703969" cy="2647282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72649DFC-9130-CD4D-840F-45716266C98B}"/>
              </a:ext>
            </a:extLst>
          </p:cNvPr>
          <p:cNvCxnSpPr>
            <a:cxnSpLocks/>
            <a:stCxn id="4" idx="0"/>
            <a:endCxn id="43" idx="2"/>
          </p:cNvCxnSpPr>
          <p:nvPr/>
        </p:nvCxnSpPr>
        <p:spPr>
          <a:xfrm flipV="1">
            <a:off x="4258397" y="3399944"/>
            <a:ext cx="1876264" cy="1509242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角丸四角形 58">
            <a:extLst>
              <a:ext uri="{FF2B5EF4-FFF2-40B4-BE49-F238E27FC236}">
                <a16:creationId xmlns:a16="http://schemas.microsoft.com/office/drawing/2014/main" id="{D14D366F-2044-014D-BB42-0E5562DC3768}"/>
              </a:ext>
            </a:extLst>
          </p:cNvPr>
          <p:cNvSpPr/>
          <p:nvPr/>
        </p:nvSpPr>
        <p:spPr bwMode="auto">
          <a:xfrm>
            <a:off x="4813423" y="3581915"/>
            <a:ext cx="1321238" cy="103103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b="1" u="sng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route: </a:t>
            </a:r>
            <a:r>
              <a:rPr kumimoji="1" lang="en-US" altLang="ja-JP" sz="1200" b="1" u="sng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AtoB</a:t>
            </a:r>
            <a:endParaRPr kumimoji="1" lang="en-US" altLang="ja-JP" sz="1200" b="1" u="sng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8" name="角丸四角形 87">
            <a:extLst>
              <a:ext uri="{FF2B5EF4-FFF2-40B4-BE49-F238E27FC236}">
                <a16:creationId xmlns:a16="http://schemas.microsoft.com/office/drawing/2014/main" id="{26DE99F7-EAFD-F242-97C7-307CB515011F}"/>
              </a:ext>
            </a:extLst>
          </p:cNvPr>
          <p:cNvSpPr/>
          <p:nvPr/>
        </p:nvSpPr>
        <p:spPr bwMode="auto">
          <a:xfrm>
            <a:off x="8451272" y="3572483"/>
            <a:ext cx="1321238" cy="103103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b="1" u="sng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route: </a:t>
            </a:r>
            <a:r>
              <a:rPr kumimoji="1" lang="en-US" altLang="ja-JP" sz="1200" b="1" u="sng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BtoCloud</a:t>
            </a:r>
            <a:endParaRPr kumimoji="1" lang="en-US" altLang="ja-JP" sz="1200" b="1" u="sng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83702B1E-8588-8543-84EF-955B327B1438}"/>
              </a:ext>
            </a:extLst>
          </p:cNvPr>
          <p:cNvSpPr/>
          <p:nvPr/>
        </p:nvSpPr>
        <p:spPr bwMode="auto">
          <a:xfrm>
            <a:off x="1278007" y="6245319"/>
            <a:ext cx="1100435" cy="4572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Leaf Device</a:t>
            </a:r>
            <a:endParaRPr kumimoji="1" lang="ja-JP" altLang="en-US" sz="1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CFE46CBA-C882-9E4D-AA16-F9EF8F0DF84C}"/>
              </a:ext>
            </a:extLst>
          </p:cNvPr>
          <p:cNvSpPr/>
          <p:nvPr/>
        </p:nvSpPr>
        <p:spPr bwMode="auto">
          <a:xfrm>
            <a:off x="1963634" y="5689998"/>
            <a:ext cx="1100435" cy="4572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Leaf Device</a:t>
            </a:r>
            <a:endParaRPr kumimoji="1" lang="ja-JP" altLang="en-US" sz="1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F5C22A7A-69CB-2142-A18C-C9414F26DD0C}"/>
              </a:ext>
            </a:extLst>
          </p:cNvPr>
          <p:cNvCxnSpPr>
            <a:cxnSpLocks/>
            <a:stCxn id="92" idx="0"/>
          </p:cNvCxnSpPr>
          <p:nvPr/>
        </p:nvCxnSpPr>
        <p:spPr>
          <a:xfrm flipV="1">
            <a:off x="1828225" y="5180560"/>
            <a:ext cx="0" cy="1064759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524912B0-4D69-F64D-993F-81EEBC670E5C}"/>
              </a:ext>
            </a:extLst>
          </p:cNvPr>
          <p:cNvCxnSpPr>
            <a:cxnSpLocks/>
            <a:stCxn id="94" idx="0"/>
          </p:cNvCxnSpPr>
          <p:nvPr/>
        </p:nvCxnSpPr>
        <p:spPr>
          <a:xfrm flipH="1" flipV="1">
            <a:off x="2513851" y="5192051"/>
            <a:ext cx="1" cy="497947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22220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TT for white - NEW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0518_Baseline File [square photo].potx" id="{6DF87595-7497-4AE8-8359-FCAB968EECDB}" vid="{59E61131-93D2-4CAA-867C-A10C68C2F2C6}"/>
    </a:ext>
  </a:extLst>
</a:theme>
</file>

<file path=ppt/theme/theme2.xml><?xml version="1.0" encoding="utf-8"?>
<a:theme xmlns:a="http://schemas.openxmlformats.org/drawingml/2006/main" name="SOFT BLACK TEMPLATE">
  <a:themeElements>
    <a:clrScheme name="TT for Dark - NEW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0518_Baseline File [square photo].potx" id="{6DF87595-7497-4AE8-8359-FCAB968EECDB}" vid="{C1382D12-A28F-4B0C-95EA-AB32DC14349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microsoft.com/office/2006/documentManagement/types"/>
    <ds:schemaRef ds:uri="630a2e83-186a-4a0f-ab27-bee8a8096abc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WHITE TEMPLATE</Template>
  <TotalTime>24933</TotalTime>
  <Words>214</Words>
  <Application>Microsoft Macintosh PowerPoint</Application>
  <PresentationFormat>ワイド画面</PresentationFormat>
  <Paragraphs>50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</vt:i4>
      </vt:variant>
    </vt:vector>
  </HeadingPairs>
  <TitlesOfParts>
    <vt:vector size="13" baseType="lpstr">
      <vt:lpstr>Meiryo UI</vt:lpstr>
      <vt:lpstr>Segoe UI</vt:lpstr>
      <vt:lpstr>Segoe UI Light</vt:lpstr>
      <vt:lpstr>Segoe UI Semibold</vt:lpstr>
      <vt:lpstr>Segoe UI Semilight</vt:lpstr>
      <vt:lpstr>Arial</vt:lpstr>
      <vt:lpstr>Consolas</vt:lpstr>
      <vt:lpstr>Wingdings</vt:lpstr>
      <vt:lpstr>WHITE TEMPLATE</vt:lpstr>
      <vt:lpstr>SOFT BLACK TEMPLATE</vt:lpstr>
      <vt:lpstr>PowerPoint プレゼンテーション</vt:lpstr>
      <vt:lpstr>PowerPoint プレゼンテーション</vt:lpstr>
      <vt:lpstr>PowerPoint プレゼンテーション</vt:lpstr>
    </vt:vector>
  </TitlesOfParts>
  <Manager>&lt;Comms manager name here&gt;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>&lt;Event name&gt;</dc:subject>
  <dc:creator>Kei Omizo</dc:creator>
  <cp:keywords/>
  <dc:description/>
  <cp:lastModifiedBy>Kei Omizo</cp:lastModifiedBy>
  <cp:revision>16</cp:revision>
  <dcterms:created xsi:type="dcterms:W3CDTF">2019-03-13T07:06:28Z</dcterms:created>
  <dcterms:modified xsi:type="dcterms:W3CDTF">2019-04-08T02:44:27Z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SetDate">
    <vt:lpwstr>2017-08-29T14:27:20.8568347-07:00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Extended_MSFT_Method">
    <vt:lpwstr>Automatic</vt:lpwstr>
  </property>
  <property fmtid="{D5CDD505-2E9C-101B-9397-08002B2CF9AE}" pid="17" name="Sensitivity">
    <vt:lpwstr>General</vt:lpwstr>
  </property>
</Properties>
</file>