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FFFFF"/>
    <a:srgbClr val="1A1A1A"/>
    <a:srgbClr val="107C10"/>
    <a:srgbClr val="EAEAEA"/>
    <a:srgbClr val="004B50"/>
    <a:srgbClr val="008272"/>
    <a:srgbClr val="00BCF2"/>
    <a:srgbClr val="00188F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6" autoAdjust="0"/>
    <p:restoredTop sz="92109" autoAdjust="0"/>
  </p:normalViewPr>
  <p:slideViewPr>
    <p:cSldViewPr snapToGrid="0">
      <p:cViewPr varScale="1">
        <p:scale>
          <a:sx n="104" d="100"/>
          <a:sy n="104" d="100"/>
        </p:scale>
        <p:origin x="944" y="20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3/14/19 5:37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3/14/19 5:35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F80E49B8-79D5-40AC-BBF8-C45DBA832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2 women talking on steps" title="Microsoft brand photo">
            <a:extLst>
              <a:ext uri="{FF2B5EF4-FFF2-40B4-BE49-F238E27FC236}">
                <a16:creationId xmlns:a16="http://schemas.microsoft.com/office/drawing/2014/main" id="{C4EAB8BA-7A4F-408E-9090-4E99B943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7558F5C-BADC-4F87-AB55-36040345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2 women talking on steps" title="Microsoft brand photo">
            <a:extLst>
              <a:ext uri="{FF2B5EF4-FFF2-40B4-BE49-F238E27FC236}">
                <a16:creationId xmlns:a16="http://schemas.microsoft.com/office/drawing/2014/main" id="{AD0057DD-1F1B-40D7-B959-EDF00E8B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98" r="5065" b="4053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609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kumimoji="1"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kumimoji="1"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tiff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11" Type="http://schemas.openxmlformats.org/officeDocument/2006/relationships/image" Target="../media/image15.tiff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51F317-8E8F-3548-AC17-B9DC73E8EAFA}"/>
              </a:ext>
            </a:extLst>
          </p:cNvPr>
          <p:cNvGrpSpPr/>
          <p:nvPr/>
        </p:nvGrpSpPr>
        <p:grpSpPr>
          <a:xfrm>
            <a:off x="1065427" y="2573995"/>
            <a:ext cx="1504744" cy="1763820"/>
            <a:chOff x="958588" y="2398036"/>
            <a:chExt cx="1504744" cy="176382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A36D667-747D-C34D-8048-838E3018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151" y="2398036"/>
              <a:ext cx="1159618" cy="1331993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FA5E4-ED7B-9A43-976D-02ED6BFA81DF}"/>
                </a:ext>
              </a:extLst>
            </p:cNvPr>
            <p:cNvSpPr txBox="1"/>
            <p:nvPr/>
          </p:nvSpPr>
          <p:spPr>
            <a:xfrm>
              <a:off x="958588" y="3429000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SDK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3FCDB1-49F6-8B45-AE71-C0CB277C1322}"/>
              </a:ext>
            </a:extLst>
          </p:cNvPr>
          <p:cNvGrpSpPr/>
          <p:nvPr/>
        </p:nvGrpSpPr>
        <p:grpSpPr>
          <a:xfrm>
            <a:off x="4210879" y="2859960"/>
            <a:ext cx="1504744" cy="1173212"/>
            <a:chOff x="4224017" y="2365324"/>
            <a:chExt cx="1504744" cy="1173212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E8A2D4-A42A-774E-8035-685AB1BC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6654" y="2365324"/>
              <a:ext cx="759471" cy="759471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F7A4EBA-62D8-4642-BAC8-1A67AFEA09B7}"/>
                </a:ext>
              </a:extLst>
            </p:cNvPr>
            <p:cNvSpPr txBox="1"/>
            <p:nvPr/>
          </p:nvSpPr>
          <p:spPr>
            <a:xfrm>
              <a:off x="4224017" y="3027280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IoT Hub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86CEA3C-03EC-3449-B3CF-02E7AC2A3EA1}"/>
              </a:ext>
            </a:extLst>
          </p:cNvPr>
          <p:cNvGrpSpPr/>
          <p:nvPr/>
        </p:nvGrpSpPr>
        <p:grpSpPr>
          <a:xfrm>
            <a:off x="6635935" y="2890327"/>
            <a:ext cx="1504744" cy="1489536"/>
            <a:chOff x="6759624" y="2806379"/>
            <a:chExt cx="1504744" cy="148953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FE6B36F0-3E3E-DA4C-88C7-3D0F414E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9073" y="2806379"/>
              <a:ext cx="705846" cy="70584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DB6FDA4-47F1-EC44-8922-FE0CA08469C2}"/>
                </a:ext>
              </a:extLst>
            </p:cNvPr>
            <p:cNvSpPr txBox="1"/>
            <p:nvPr/>
          </p:nvSpPr>
          <p:spPr>
            <a:xfrm>
              <a:off x="6759624" y="3341460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Stream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Analytics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FE3CA81-1AFF-0B4A-8995-E94C3F8FC4AC}"/>
              </a:ext>
            </a:extLst>
          </p:cNvPr>
          <p:cNvGrpSpPr/>
          <p:nvPr/>
        </p:nvGrpSpPr>
        <p:grpSpPr>
          <a:xfrm>
            <a:off x="6635935" y="5187070"/>
            <a:ext cx="1504744" cy="1310075"/>
            <a:chOff x="6759624" y="1166049"/>
            <a:chExt cx="1504744" cy="1310075"/>
          </a:xfrm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2B9907B9-AB0E-9D46-A102-524FB6AC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9073" y="1166049"/>
              <a:ext cx="705846" cy="705846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CC1E0E-53A7-8840-985B-D2CD8FBD4326}"/>
                </a:ext>
              </a:extLst>
            </p:cNvPr>
            <p:cNvSpPr txBox="1"/>
            <p:nvPr/>
          </p:nvSpPr>
          <p:spPr>
            <a:xfrm>
              <a:off x="6759624" y="1743268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Timeseries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Insights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D3554A8-8A21-7B4D-B85B-F52ACEF96EF0}"/>
              </a:ext>
            </a:extLst>
          </p:cNvPr>
          <p:cNvGrpSpPr/>
          <p:nvPr/>
        </p:nvGrpSpPr>
        <p:grpSpPr>
          <a:xfrm>
            <a:off x="8656379" y="2873939"/>
            <a:ext cx="1504744" cy="1486754"/>
            <a:chOff x="8641267" y="2446379"/>
            <a:chExt cx="1504744" cy="148675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E7679B5-C641-C246-9551-C7D240836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33639" y="2446379"/>
              <a:ext cx="720000" cy="7200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B3BE09-78FF-524D-98AF-6CCCFB156735}"/>
                </a:ext>
              </a:extLst>
            </p:cNvPr>
            <p:cNvSpPr txBox="1"/>
            <p:nvPr/>
          </p:nvSpPr>
          <p:spPr>
            <a:xfrm>
              <a:off x="8641267" y="2978678"/>
              <a:ext cx="1504744" cy="95445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Azure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Function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App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A8FA18E-2530-CC49-8D53-3E55A44CFECF}"/>
              </a:ext>
            </a:extLst>
          </p:cNvPr>
          <p:cNvGrpSpPr/>
          <p:nvPr/>
        </p:nvGrpSpPr>
        <p:grpSpPr>
          <a:xfrm>
            <a:off x="8641267" y="5133168"/>
            <a:ext cx="1504744" cy="1368007"/>
            <a:chOff x="8558067" y="4132271"/>
            <a:chExt cx="1504744" cy="1368007"/>
          </a:xfrm>
        </p:grpSpPr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80A3EF39-C1DB-374C-B1D8-ADC749190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21121" y="4132271"/>
              <a:ext cx="778636" cy="77863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5569F1C-C2C3-344B-BA35-37665967CCE4}"/>
                </a:ext>
              </a:extLst>
            </p:cNvPr>
            <p:cNvSpPr txBox="1"/>
            <p:nvPr/>
          </p:nvSpPr>
          <p:spPr>
            <a:xfrm>
              <a:off x="8558067" y="4767422"/>
              <a:ext cx="1504744" cy="7328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Blob</a:t>
              </a:r>
              <a:b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</a:b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Storage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4811748-5181-4746-9B1C-9FA8782BF9CA}"/>
              </a:ext>
            </a:extLst>
          </p:cNvPr>
          <p:cNvGrpSpPr/>
          <p:nvPr/>
        </p:nvGrpSpPr>
        <p:grpSpPr>
          <a:xfrm>
            <a:off x="10716272" y="2857669"/>
            <a:ext cx="1504744" cy="1225630"/>
            <a:chOff x="10425923" y="2446379"/>
            <a:chExt cx="1504744" cy="1225630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D277FAC-948D-6E4C-9001-E85F16C9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08489" y="2446379"/>
              <a:ext cx="739613" cy="739613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579468-F3EE-B74D-90B8-65FDED04997F}"/>
                </a:ext>
              </a:extLst>
            </p:cNvPr>
            <p:cNvSpPr txBox="1"/>
            <p:nvPr/>
          </p:nvSpPr>
          <p:spPr>
            <a:xfrm>
              <a:off x="10425923" y="3160753"/>
              <a:ext cx="1504744" cy="51125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588"/>
                </a:spcAft>
              </a:pPr>
              <a:r>
                <a:rPr kumimoji="1" lang="en-US" altLang="ja-JP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Meiryo UI" panose="020B0604030504040204" pitchFamily="34" charset="-128"/>
                  <a:ea typeface="Meiryo UI" panose="020B0604030504040204" pitchFamily="34" charset="-128"/>
                </a:rPr>
                <a:t>Slack</a:t>
              </a:r>
              <a:endPara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92EEDDA-EA12-DE4D-BF91-F61BD22564BE}"/>
              </a:ext>
            </a:extLst>
          </p:cNvPr>
          <p:cNvCxnSpPr>
            <a:stCxn id="12" idx="3"/>
            <a:endCxn id="4" idx="1"/>
          </p:cNvCxnSpPr>
          <p:nvPr/>
        </p:nvCxnSpPr>
        <p:spPr>
          <a:xfrm flipV="1">
            <a:off x="2397608" y="3239696"/>
            <a:ext cx="2185908" cy="2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E0D9AE0-B7EA-404E-82D2-BEB313392C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2987" y="3239696"/>
            <a:ext cx="1692397" cy="3554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2298F2D-2A68-DE47-B2CC-B15AC1A4912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41230" y="3233939"/>
            <a:ext cx="1307521" cy="931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61E2D2-FE5D-2C4B-B357-F47279B0D092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9768751" y="3227476"/>
            <a:ext cx="1330087" cy="646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F5955D-0FE4-4C43-98D7-715F7721B63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41230" y="3243250"/>
            <a:ext cx="1263091" cy="22792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37">
            <a:extLst>
              <a:ext uri="{FF2B5EF4-FFF2-40B4-BE49-F238E27FC236}">
                <a16:creationId xmlns:a16="http://schemas.microsoft.com/office/drawing/2014/main" id="{5B4031C1-23C4-8B42-91C5-8162BF7E148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342987" y="3239696"/>
            <a:ext cx="1692397" cy="2300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BD80A6A-7E5E-EA47-B116-DCD7A4FD9070}"/>
              </a:ext>
            </a:extLst>
          </p:cNvPr>
          <p:cNvGrpSpPr/>
          <p:nvPr/>
        </p:nvGrpSpPr>
        <p:grpSpPr>
          <a:xfrm>
            <a:off x="8314809" y="242614"/>
            <a:ext cx="2164856" cy="1489602"/>
            <a:chOff x="8166525" y="242614"/>
            <a:chExt cx="2164856" cy="1489602"/>
          </a:xfrm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1D25F77-3827-BA43-8CA0-86AADF1E1CDD}"/>
                </a:ext>
              </a:extLst>
            </p:cNvPr>
            <p:cNvSpPr/>
            <p:nvPr/>
          </p:nvSpPr>
          <p:spPr bwMode="auto">
            <a:xfrm>
              <a:off x="8166525" y="242614"/>
              <a:ext cx="2164856" cy="1489602"/>
            </a:xfrm>
            <a:prstGeom prst="ellipse">
              <a:avLst/>
            </a:prstGeom>
            <a:noFill/>
            <a:ln>
              <a:solidFill>
                <a:srgbClr val="00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kumimoji="1" lang="ja-JP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FA7A98A-7FBF-124C-8F89-4ED676F4EBD8}"/>
                </a:ext>
              </a:extLst>
            </p:cNvPr>
            <p:cNvSpPr txBox="1"/>
            <p:nvPr/>
          </p:nvSpPr>
          <p:spPr>
            <a:xfrm>
              <a:off x="8519202" y="510438"/>
              <a:ext cx="14595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ja-JP" sz="2000" dirty="0">
                  <a:solidFill>
                    <a:srgbClr val="0078D4"/>
                  </a:solidFill>
                </a:rPr>
                <a:t>Azure DevOps</a:t>
              </a:r>
              <a:endParaRPr kumimoji="1" lang="ja-JP" altLang="en-US" sz="2000" dirty="0" err="1">
                <a:solidFill>
                  <a:srgbClr val="0078D4"/>
                </a:solidFill>
              </a:endParaRPr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1CB28D7-34A7-F24A-A8D5-F22CAFEB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05635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7344B4E-5AAE-2947-89EC-D290F6E1D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58007" y="890967"/>
              <a:ext cx="508000" cy="50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3CF454-89C3-1C4B-A7CB-106B66F28794}"/>
              </a:ext>
            </a:extLst>
          </p:cNvPr>
          <p:cNvCxnSpPr>
            <a:cxnSpLocks/>
            <a:stCxn id="34" idx="4"/>
            <a:endCxn id="7" idx="0"/>
          </p:cNvCxnSpPr>
          <p:nvPr/>
        </p:nvCxnSpPr>
        <p:spPr>
          <a:xfrm>
            <a:off x="9397237" y="1732216"/>
            <a:ext cx="11514" cy="1141723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7A7A9F0-1F64-3B46-992C-3FC1A28939D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397608" y="1732216"/>
            <a:ext cx="6999629" cy="1156701"/>
          </a:xfrm>
          <a:prstGeom prst="straightConnector1">
            <a:avLst/>
          </a:prstGeom>
          <a:ln>
            <a:solidFill>
              <a:srgbClr val="0078D4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088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59E61131-93D2-4CAA-867C-A10C68C2F2C6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6DF87595-7497-4AE8-8359-FCAB968EECDB}" vid="{C1382D12-A28F-4B0C-95EA-AB32DC1434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TEMPLATE</Template>
  <TotalTime>19</TotalTime>
  <Words>11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Meiryo UI</vt:lpstr>
      <vt:lpstr>Segoe UI</vt:lpstr>
      <vt:lpstr>Segoe UI Light</vt:lpstr>
      <vt:lpstr>Segoe UI Semibold</vt:lpstr>
      <vt:lpstr>Segoe UI Semilight</vt:lpstr>
      <vt:lpstr>Arial</vt:lpstr>
      <vt:lpstr>Consolas</vt:lpstr>
      <vt:lpstr>Wingdings</vt:lpstr>
      <vt:lpstr>WHITE TEMPLATE</vt:lpstr>
      <vt:lpstr>SOFT BLACK TEMPLATE</vt:lpstr>
      <vt:lpstr>PowerPoint プレゼンテーション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&lt;Event name&gt;</dc:subject>
  <dc:creator>Kei Omizo</dc:creator>
  <cp:keywords/>
  <dc:description/>
  <cp:lastModifiedBy>Kei Omizo</cp:lastModifiedBy>
  <cp:revision>3</cp:revision>
  <dcterms:created xsi:type="dcterms:W3CDTF">2019-03-13T07:06:28Z</dcterms:created>
  <dcterms:modified xsi:type="dcterms:W3CDTF">2019-03-14T08:42:22Z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