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3"/>
    <p:restoredTop sz="86388"/>
  </p:normalViewPr>
  <p:slideViewPr>
    <p:cSldViewPr snapToGrid="0" snapToObjects="1">
      <p:cViewPr varScale="1">
        <p:scale>
          <a:sx n="82" d="100"/>
          <a:sy n="82" d="100"/>
        </p:scale>
        <p:origin x="3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E6598-4F9A-574E-9E18-683050D2F55C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E1DFC-4B1A-674E-A77C-F979394B5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5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E1DFC-4B1A-674E-A77C-F979394B570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358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F1A9E2-86EB-6242-846B-06D3AE3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32" y="1371877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5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pbi-asaoutput-addtemperature.png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92DD32-AF82-4B42-85A8-4B4A239A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330200"/>
            <a:ext cx="68707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pbi-asaoutput-adddatalabel.png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393972-5D9B-0B48-A43A-8EFF9A7E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pbi-asaoutput-adddatasetnext.png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358610-601A-EA4F-BE34-88FB4A32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149600"/>
            <a:ext cx="558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pbi-asaoutput-addtitle.png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C9DDC9-0C55-2141-95A6-825DA34D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92100"/>
            <a:ext cx="68326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pbi-asaoutput-ignoredialog.png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EF1BFF-E2AF-EF4E-A83A-26005100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159000"/>
            <a:ext cx="5537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pbi-asaoutput-addlinegraph.png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C16769-7B46-2548-8994-2D6B378A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01" y="0"/>
            <a:ext cx="407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pbi-asaoutput-graphprops.png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0799C1-2FBB-CD46-9BC9-6CF21D05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257300"/>
            <a:ext cx="8356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B7457F-8090-C845-97C5-64AE0396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AB2591-09FA-8D46-91F8-DF262C14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2AD3B-35B2-7844-8101-10E7846F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784BF5-B41D-C64C-BF7B-18EE8953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67" y="1218016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pbi-asaoutput-createws.png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B93765-0504-AA44-BC8F-AE0A3D97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704850"/>
            <a:ext cx="11849100" cy="5448300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B7558C20-565C-CD49-A03F-C58B9B4EA899}"/>
              </a:ext>
            </a:extLst>
          </p:cNvPr>
          <p:cNvSpPr/>
          <p:nvPr/>
        </p:nvSpPr>
        <p:spPr>
          <a:xfrm>
            <a:off x="2483893" y="832513"/>
            <a:ext cx="382137" cy="395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9ED938F-8360-264A-8DAF-B766D6053EBA}"/>
              </a:ext>
            </a:extLst>
          </p:cNvPr>
          <p:cNvGrpSpPr/>
          <p:nvPr/>
        </p:nvGrpSpPr>
        <p:grpSpPr>
          <a:xfrm>
            <a:off x="2579882" y="897082"/>
            <a:ext cx="170246" cy="270510"/>
            <a:chOff x="2555636" y="821254"/>
            <a:chExt cx="232012" cy="363656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ED7C5F5-434C-9048-B240-ECD90B88BBC7}"/>
                </a:ext>
              </a:extLst>
            </p:cNvPr>
            <p:cNvSpPr/>
            <p:nvPr/>
          </p:nvSpPr>
          <p:spPr>
            <a:xfrm>
              <a:off x="2596580" y="821254"/>
              <a:ext cx="150125" cy="1501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片側の 2 つの角を丸めた四角形 5">
              <a:extLst>
                <a:ext uri="{FF2B5EF4-FFF2-40B4-BE49-F238E27FC236}">
                  <a16:creationId xmlns:a16="http://schemas.microsoft.com/office/drawing/2014/main" id="{E82697A0-56C6-C941-B81F-B7455B594DA9}"/>
                </a:ext>
              </a:extLst>
            </p:cNvPr>
            <p:cNvSpPr/>
            <p:nvPr/>
          </p:nvSpPr>
          <p:spPr>
            <a:xfrm>
              <a:off x="2555636" y="983643"/>
              <a:ext cx="232012" cy="20126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15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9FEE6A-549F-8642-80D5-05C46F8A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B76E1A-DDD7-F344-AEFE-7D5376E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419B0F-5108-9F49-B82B-0968EB7A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pbi-asaoutput-createdashboard.png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18705B-C1C6-D343-BAEC-CEA40C52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79450"/>
            <a:ext cx="9563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pbi-asaoutput-addtile.png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CDF973-D98E-2D43-A1CE-64BA7724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65125"/>
            <a:ext cx="885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pbi-asaoutput-adddataset.png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CD1769-D720-DC4E-B4B9-5D840242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4000"/>
            <a:ext cx="6654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pbi-asaoutput-addvalue.png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57193F-6347-5841-AAE6-E1DD8D2C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117600"/>
            <a:ext cx="6731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Macintosh PowerPoint</Application>
  <PresentationFormat>ワイド画面</PresentationFormat>
  <Paragraphs>21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pbi-asaoutput-addpbi.png</vt:lpstr>
      <vt:lpstr>pbi-asaoutput-addpbi.png</vt:lpstr>
      <vt:lpstr>pbi-asaoutput-configpbi.png</vt:lpstr>
      <vt:lpstr>pbi-asaoutput-create.png</vt:lpstr>
      <vt:lpstr>pbi-asaoutput-pbiportalsignin.png</vt:lpstr>
      <vt:lpstr>pbi-asaoutput-createdashboard.png</vt:lpstr>
      <vt:lpstr>pbi-asaoutput-addtile.png</vt:lpstr>
      <vt:lpstr>pbi-asaoutput-adddataset.png</vt:lpstr>
      <vt:lpstr>pbi-asaoutput-addvalue.png</vt:lpstr>
      <vt:lpstr>pbi-asaoutput-addtemperature.png</vt:lpstr>
      <vt:lpstr>pbi-asaoutput-adddatalabel.png</vt:lpstr>
      <vt:lpstr>pbi-asaoutput-adddatasetnext.png</vt:lpstr>
      <vt:lpstr>pbi-asaoutput-addtitle.png</vt:lpstr>
      <vt:lpstr>pbi-asaoutput-ignoredialog.png</vt:lpstr>
      <vt:lpstr>pbi-asaoutput-addlinegraph.png</vt:lpstr>
      <vt:lpstr>pbi-asaoutput-graphprops.png</vt:lpstr>
      <vt:lpstr>pbi-asaoutput-configpbi.png</vt:lpstr>
      <vt:lpstr>pbi-asaoutput-create.png</vt:lpstr>
      <vt:lpstr>pbi-asaoutput-pbiportalsignin.png</vt:lpstr>
      <vt:lpstr>pbi-asaoutput-createws.png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6</cp:revision>
  <dcterms:created xsi:type="dcterms:W3CDTF">2018-09-10T02:06:17Z</dcterms:created>
  <dcterms:modified xsi:type="dcterms:W3CDTF">2018-10-21T18:37:16Z</dcterms:modified>
</cp:coreProperties>
</file>