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8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9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31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90"/>
    <p:restoredTop sz="94662"/>
  </p:normalViewPr>
  <p:slideViewPr>
    <p:cSldViewPr snapToGrid="0" snapToObjects="1">
      <p:cViewPr varScale="1">
        <p:scale>
          <a:sx n="96" d="100"/>
          <a:sy n="96" d="100"/>
        </p:scale>
        <p:origin x="6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i Omizo" userId="54072508-6e73-4a7d-95fb-96d1864945a5" providerId="ADAL" clId="{33021BD4-8B3D-0E48-8DD7-1FBBC4D4B119}"/>
    <pc:docChg chg="custSel addSld delSld modSld">
      <pc:chgData name="Kei Omizo" userId="54072508-6e73-4a7d-95fb-96d1864945a5" providerId="ADAL" clId="{33021BD4-8B3D-0E48-8DD7-1FBBC4D4B119}" dt="2018-09-10T02:21:11.236" v="539" actId="20577"/>
      <pc:docMkLst>
        <pc:docMk/>
      </pc:docMkLst>
      <pc:sldChg chg="addSp modSp add">
        <pc:chgData name="Kei Omizo" userId="54072508-6e73-4a7d-95fb-96d1864945a5" providerId="ADAL" clId="{33021BD4-8B3D-0E48-8DD7-1FBBC4D4B119}" dt="2018-09-10T02:09:16.794" v="12" actId="14100"/>
        <pc:sldMkLst>
          <pc:docMk/>
          <pc:sldMk cId="3663234783" sldId="257"/>
        </pc:sldMkLst>
        <pc:spChg chg="add mod">
          <ac:chgData name="Kei Omizo" userId="54072508-6e73-4a7d-95fb-96d1864945a5" providerId="ADAL" clId="{33021BD4-8B3D-0E48-8DD7-1FBBC4D4B119}" dt="2018-09-10T02:09:16.794" v="12" actId="14100"/>
          <ac:spMkLst>
            <pc:docMk/>
            <pc:sldMk cId="3663234783" sldId="257"/>
            <ac:spMk id="4" creationId="{5F811A00-B5AA-F441-8C7A-6E9F70652BA2}"/>
          </ac:spMkLst>
        </pc:spChg>
        <pc:picChg chg="add mod">
          <ac:chgData name="Kei Omizo" userId="54072508-6e73-4a7d-95fb-96d1864945a5" providerId="ADAL" clId="{33021BD4-8B3D-0E48-8DD7-1FBBC4D4B119}" dt="2018-09-10T02:07:50.625" v="2"/>
          <ac:picMkLst>
            <pc:docMk/>
            <pc:sldMk cId="3663234783" sldId="257"/>
            <ac:picMk id="3" creationId="{BC1F48D8-42D6-9C48-B838-64CF1336360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863FD1-67E8-5B4D-AD4A-C0C38FD0D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7F4DDD5-1645-DB4C-A312-1EB3FDF92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82B392-A10F-3442-8786-2C6E0F937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2018/10/22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77E843-ACEE-2E4F-93E4-58DA3AD6A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FDAF77-239F-A743-8560-85A4C7136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1635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F981AC-6730-BE42-A0A4-39F4E0124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B903FA5-5D70-5646-879F-7808F1635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861332-1C0B-0648-A387-3C38DA3C1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2018/10/22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3D44BE-DD3F-6C4D-B1AF-7E22866FA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B97DEF-6B7C-5644-9F84-725C5413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7914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F057380-B6FD-254E-B152-3908D84A4F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C24AF3C-9EF5-C84B-A658-ABE2BBD43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314B16-91B7-F74C-A85C-5A514FC2C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2018/10/22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CDE5DE-E323-6F4E-A9CC-4FE8725A4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5CEA3A-6443-1744-8A33-EC2B72E9B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0797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6ED875-F40D-FD46-BD84-911AB4F25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C955E3-C23D-2A4B-96DF-1DA0BEE34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C12A9E-963E-8A42-AACB-BFAD58EDA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2018/10/22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B6B9A8-54B7-BA42-A2BF-B98BADD7F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43E97C-CEDC-374D-B770-B349FAD78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3469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622124-6AD2-EA4B-BA90-E05924CD7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EF63D05-7FF8-8B49-9A3D-BD2AFD9E4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E7B037-0613-2942-B777-912C8C4FD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2018/10/22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E3945B-D181-2F41-96AD-C606ED5E0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CC700E-4C34-984C-9EB9-027B6C594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664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47694F-72D7-B048-A550-F46F1A002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6A0A0A-34AB-6B42-A75B-4D2B6960FC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AA460FF-4037-F642-A372-3F63D998B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903ECC-D9A5-1647-860C-3FBAFE843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2018/10/22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186F709-5107-9F42-B2AD-A691AF492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31ED547-9825-5041-A642-7B2749DE4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8641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7DA3DC-200C-8549-A94F-786001082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85CB84-6E96-8144-B2A8-8AF3CF746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964F60-4929-384A-881F-31C650E79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5483CC5-DF11-2941-A080-9E683D52D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6B1C878-0BB8-C743-9D92-050B127F46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3CCCB0A-571E-6046-ABA7-6BC82AE92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2018/10/22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EB6C343-8DFD-8C4E-91C7-DD8B0809F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DB67F9A-61AC-EA4A-928B-F0F6E5549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5220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FF008E-0EB1-7E4E-BA62-3DC2FECB5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1DDC589-0EB6-6C45-8736-8300983D6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2018/10/22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8284B24-11FE-144A-9FCE-17713B39E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3A683E1-E8E8-7E4A-8FE5-459B991BA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2506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001561F-599E-8743-A3AD-7E823ADF5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2018/10/22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214DC4B-61DA-C94D-AC65-AC7358C3A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F64CDA-F853-164E-931B-EC461097A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789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AD493F-CB54-A549-875B-08B4F0EAE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C99B6D-7244-ED4E-8711-5BD6CE5A1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99F22F9-B956-B24C-BBD8-74E6C83F4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6AB79F3-718B-9A4F-A029-117AB424D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2018/10/22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70B3BFE-0B80-9A43-A595-B0397B79E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6C697F8-FFBC-C949-8135-81E1599C9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8436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348B74-C014-DF41-BF88-62F7A65A0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72F816C-040B-A347-A427-07793739C0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EB8BAED-8A7E-8245-9823-B5C19977B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81784A9-83F3-E74F-A203-6B2FB4617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2018/10/22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D13B445-BA7D-BB41-8A4C-CEF73361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13705CF-8695-6D49-BC5B-8B7457F64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6259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A3A277E-735C-D64F-8756-8AB3FE2B6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28A7ECC-9C04-F146-80C3-A27E4BD33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7A96A3-487C-774A-81E0-91597D82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E73C1-A55A-E744-B6CD-C2F9DA663573}" type="datetimeFigureOut">
              <a:rPr kumimoji="1" lang="ja-JP" altLang="en-US" smtClean="0"/>
              <a:t>2018/10/22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813FD0-8C8B-9246-BD49-1FBD99B593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D4EA2D-3548-3F4B-B3BB-4CBD6765D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756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D8CC08-0CA3-8D44-9180-A23E25DF0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tsi-tsi-add.png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AEA9BEB-AF68-0346-8E29-F6CC8D035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50" y="2207669"/>
            <a:ext cx="7277100" cy="2442662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3497A75-F23E-BB42-9458-2644C3FE3A21}"/>
              </a:ext>
            </a:extLst>
          </p:cNvPr>
          <p:cNvSpPr/>
          <p:nvPr/>
        </p:nvSpPr>
        <p:spPr bwMode="auto">
          <a:xfrm>
            <a:off x="2457450" y="3367859"/>
            <a:ext cx="1091662" cy="189002"/>
          </a:xfrm>
          <a:prstGeom prst="rect">
            <a:avLst/>
          </a:prstGeom>
          <a:noFill/>
          <a:ln w="25400">
            <a:solidFill>
              <a:srgbClr val="FF26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9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ea"/>
              <a:ea typeface="+mj-ea"/>
              <a:cs typeface="Segoe UI" pitchFamily="34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46DD806-D9E5-1446-B12A-C64DDC5E6015}"/>
              </a:ext>
            </a:extLst>
          </p:cNvPr>
          <p:cNvSpPr/>
          <p:nvPr/>
        </p:nvSpPr>
        <p:spPr bwMode="auto">
          <a:xfrm>
            <a:off x="3663734" y="3405753"/>
            <a:ext cx="1442957" cy="189002"/>
          </a:xfrm>
          <a:prstGeom prst="rect">
            <a:avLst/>
          </a:prstGeom>
          <a:noFill/>
          <a:ln w="25400">
            <a:solidFill>
              <a:srgbClr val="FF26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9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ea"/>
              <a:ea typeface="+mj-ea"/>
              <a:cs typeface="Segoe UI" pitchFamily="34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731B3BD-0AD1-2540-B90E-2136BD4C29A1}"/>
              </a:ext>
            </a:extLst>
          </p:cNvPr>
          <p:cNvSpPr/>
          <p:nvPr/>
        </p:nvSpPr>
        <p:spPr bwMode="auto">
          <a:xfrm>
            <a:off x="6538669" y="2796208"/>
            <a:ext cx="458479" cy="140281"/>
          </a:xfrm>
          <a:prstGeom prst="rect">
            <a:avLst/>
          </a:prstGeom>
          <a:noFill/>
          <a:ln w="25400">
            <a:solidFill>
              <a:srgbClr val="FF26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9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ea"/>
              <a:ea typeface="+mj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883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C82C69-7467-0A47-8F65-F402A92AB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tsi-policy.png</a:t>
            </a:r>
            <a:endParaRPr kumimoji="1" lang="ja-JP" altLang="en-US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DB021726-AE0B-354D-A51C-3A4D8021D9B5}"/>
              </a:ext>
            </a:extLst>
          </p:cNvPr>
          <p:cNvGrpSpPr/>
          <p:nvPr/>
        </p:nvGrpSpPr>
        <p:grpSpPr>
          <a:xfrm>
            <a:off x="5422900" y="2139950"/>
            <a:ext cx="1346200" cy="2578100"/>
            <a:chOff x="5422900" y="2139950"/>
            <a:chExt cx="1346200" cy="2578100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D412B023-F003-D348-9664-F4B5CE1F14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22900" y="2139950"/>
              <a:ext cx="1346200" cy="2578100"/>
            </a:xfrm>
            <a:prstGeom prst="rect">
              <a:avLst/>
            </a:prstGeom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BA1453AA-4CC9-B84B-8526-6BF105A7713D}"/>
                </a:ext>
              </a:extLst>
            </p:cNvPr>
            <p:cNvSpPr/>
            <p:nvPr/>
          </p:nvSpPr>
          <p:spPr bwMode="auto">
            <a:xfrm>
              <a:off x="5422900" y="4138047"/>
              <a:ext cx="1346200" cy="232475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4272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29983C-DBD7-944B-9734-1D9BC9865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tsi</a:t>
            </a:r>
            <a:r>
              <a:rPr kumimoji="1" lang="en-US" altLang="ja-JP" dirty="0"/>
              <a:t>-policy-</a:t>
            </a:r>
            <a:r>
              <a:rPr kumimoji="1" lang="en-US" altLang="ja-JP" dirty="0" err="1"/>
              <a:t>add.png</a:t>
            </a:r>
            <a:endParaRPr kumimoji="1" lang="ja-JP" altLang="en-US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7F36CAB4-68CE-8A42-BFFB-15BCC11B3CFB}"/>
              </a:ext>
            </a:extLst>
          </p:cNvPr>
          <p:cNvGrpSpPr/>
          <p:nvPr/>
        </p:nvGrpSpPr>
        <p:grpSpPr>
          <a:xfrm>
            <a:off x="4813300" y="3086100"/>
            <a:ext cx="2565400" cy="685800"/>
            <a:chOff x="4813300" y="3086100"/>
            <a:chExt cx="2565400" cy="685800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5820A05A-083B-224B-934A-0C3EBCBEDC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13300" y="3086100"/>
              <a:ext cx="2565400" cy="685800"/>
            </a:xfrm>
            <a:prstGeom prst="rect">
              <a:avLst/>
            </a:prstGeom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ABB29DA2-3839-1B46-8B4F-947E91F03F67}"/>
                </a:ext>
              </a:extLst>
            </p:cNvPr>
            <p:cNvSpPr/>
            <p:nvPr/>
          </p:nvSpPr>
          <p:spPr bwMode="auto">
            <a:xfrm>
              <a:off x="6230318" y="3338312"/>
              <a:ext cx="431369" cy="195302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4184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2A2EDF-E528-8546-A8C6-C3E25E612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tsi</a:t>
            </a:r>
            <a:r>
              <a:rPr kumimoji="1" lang="en-US" altLang="ja-JP" dirty="0"/>
              <a:t>-policy-</a:t>
            </a:r>
            <a:r>
              <a:rPr kumimoji="1" lang="en-US" altLang="ja-JP"/>
              <a:t>adduser.</a:t>
            </a:r>
            <a:r>
              <a:rPr kumimoji="1" lang="en-US" altLang="ja-JP" dirty="0" err="1"/>
              <a:t>png</a:t>
            </a:r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39549000-5921-0743-A01E-260D776D18B0}"/>
              </a:ext>
            </a:extLst>
          </p:cNvPr>
          <p:cNvGrpSpPr/>
          <p:nvPr/>
        </p:nvGrpSpPr>
        <p:grpSpPr>
          <a:xfrm>
            <a:off x="3486150" y="2514600"/>
            <a:ext cx="5219700" cy="1828800"/>
            <a:chOff x="3486150" y="2514600"/>
            <a:chExt cx="5219700" cy="1828800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ED32640C-15F8-6B44-A992-D173952B3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86150" y="2514600"/>
              <a:ext cx="5219700" cy="1828800"/>
            </a:xfrm>
            <a:prstGeom prst="rect">
              <a:avLst/>
            </a:prstGeom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5A0E6492-2CDB-6844-BAB4-601BC7BD94B8}"/>
                </a:ext>
              </a:extLst>
            </p:cNvPr>
            <p:cNvSpPr/>
            <p:nvPr/>
          </p:nvSpPr>
          <p:spPr bwMode="auto">
            <a:xfrm>
              <a:off x="3649678" y="3168978"/>
              <a:ext cx="2324402" cy="590221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FDFE8A5D-6B62-244A-BC4B-D1E371B80984}"/>
                </a:ext>
              </a:extLst>
            </p:cNvPr>
            <p:cNvSpPr/>
            <p:nvPr/>
          </p:nvSpPr>
          <p:spPr bwMode="auto">
            <a:xfrm>
              <a:off x="6294663" y="3321379"/>
              <a:ext cx="2354883" cy="254942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2323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7343E3-DA10-2D48-8A5F-5BA924FA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tsi</a:t>
            </a:r>
            <a:r>
              <a:rPr lang="en-US" altLang="ja-JP" dirty="0"/>
              <a:t>-policy-</a:t>
            </a:r>
            <a:r>
              <a:rPr lang="en-US" altLang="ja-JP" dirty="0" err="1"/>
              <a:t>addrole.png</a:t>
            </a:r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B3CB3275-E232-894F-BE02-2FF379EB84E0}"/>
              </a:ext>
            </a:extLst>
          </p:cNvPr>
          <p:cNvGrpSpPr/>
          <p:nvPr/>
        </p:nvGrpSpPr>
        <p:grpSpPr>
          <a:xfrm>
            <a:off x="3486150" y="2489200"/>
            <a:ext cx="5219700" cy="1879600"/>
            <a:chOff x="3486150" y="2489200"/>
            <a:chExt cx="5219700" cy="1879600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85A5AD7D-A17B-1345-8A5D-B14BBF90A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86150" y="2489200"/>
              <a:ext cx="5219700" cy="1879600"/>
            </a:xfrm>
            <a:prstGeom prst="rect">
              <a:avLst/>
            </a:prstGeom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2B364A97-37C5-5F49-902B-DBE59CF262C7}"/>
                </a:ext>
              </a:extLst>
            </p:cNvPr>
            <p:cNvSpPr/>
            <p:nvPr/>
          </p:nvSpPr>
          <p:spPr bwMode="auto">
            <a:xfrm>
              <a:off x="3656209" y="3684961"/>
              <a:ext cx="2324402" cy="590221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E8E944DB-889B-EF4E-8C74-A097CE249481}"/>
                </a:ext>
              </a:extLst>
            </p:cNvPr>
            <p:cNvSpPr/>
            <p:nvPr/>
          </p:nvSpPr>
          <p:spPr bwMode="auto">
            <a:xfrm>
              <a:off x="6348548" y="3239589"/>
              <a:ext cx="1045027" cy="189411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4024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AA6BA8-A150-374E-8363-404CD64E3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tsi</a:t>
            </a:r>
            <a:r>
              <a:rPr lang="en-US" altLang="ja-JP" dirty="0" err="1"/>
              <a:t>-capacity.png</a:t>
            </a:r>
            <a:endParaRPr kumimoji="1" lang="ja-JP" altLang="en-US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2F965E99-B435-7D44-90BF-8B4657DD4E95}"/>
              </a:ext>
            </a:extLst>
          </p:cNvPr>
          <p:cNvGrpSpPr/>
          <p:nvPr/>
        </p:nvGrpSpPr>
        <p:grpSpPr>
          <a:xfrm>
            <a:off x="2782828" y="3180686"/>
            <a:ext cx="6108700" cy="1866900"/>
            <a:chOff x="2782828" y="3180686"/>
            <a:chExt cx="6108700" cy="1866900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23894A24-39D0-474B-A3F3-F3381D7DBD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82828" y="3180686"/>
              <a:ext cx="6108700" cy="1866900"/>
            </a:xfrm>
            <a:prstGeom prst="rect">
              <a:avLst/>
            </a:prstGeom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9608CAD2-D976-C549-BED7-0B53E9688379}"/>
                </a:ext>
              </a:extLst>
            </p:cNvPr>
            <p:cNvSpPr/>
            <p:nvPr/>
          </p:nvSpPr>
          <p:spPr bwMode="auto">
            <a:xfrm>
              <a:off x="2782828" y="4752475"/>
              <a:ext cx="1432711" cy="295111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1084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1AB6A3-870E-934A-A6A2-25CF473CA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 err="1"/>
              <a:t>tsi</a:t>
            </a:r>
            <a:r>
              <a:rPr lang="en" altLang="ja-JP" dirty="0"/>
              <a:t>-explorer-</a:t>
            </a:r>
            <a:r>
              <a:rPr lang="en" altLang="ja-JP" dirty="0" err="1"/>
              <a:t>open.png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D551CA3-5E17-334A-BC90-6F2D73314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500" y="2603500"/>
            <a:ext cx="5207000" cy="16510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CFC5C82-D274-C64F-B560-C1F91EA0F5BD}"/>
              </a:ext>
            </a:extLst>
          </p:cNvPr>
          <p:cNvSpPr/>
          <p:nvPr/>
        </p:nvSpPr>
        <p:spPr bwMode="auto">
          <a:xfrm>
            <a:off x="3486151" y="3085655"/>
            <a:ext cx="1352332" cy="195736"/>
          </a:xfrm>
          <a:prstGeom prst="rect">
            <a:avLst/>
          </a:prstGeom>
          <a:noFill/>
          <a:ln w="25400">
            <a:solidFill>
              <a:srgbClr val="FF26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9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ea"/>
              <a:ea typeface="+mj-ea"/>
              <a:cs typeface="Segoe UI" pitchFamily="34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92A7623-9D15-B948-84CE-225C8EB9106A}"/>
              </a:ext>
            </a:extLst>
          </p:cNvPr>
          <p:cNvSpPr/>
          <p:nvPr/>
        </p:nvSpPr>
        <p:spPr bwMode="auto">
          <a:xfrm>
            <a:off x="5232219" y="2851394"/>
            <a:ext cx="572915" cy="195736"/>
          </a:xfrm>
          <a:prstGeom prst="rect">
            <a:avLst/>
          </a:prstGeom>
          <a:noFill/>
          <a:ln w="25400">
            <a:solidFill>
              <a:srgbClr val="FF26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9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ea"/>
              <a:ea typeface="+mj-ea"/>
              <a:cs typeface="Segoe UI" pitchFamily="34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842BA0F-7E65-3E4A-8A17-AC6906A5E913}"/>
              </a:ext>
            </a:extLst>
          </p:cNvPr>
          <p:cNvSpPr/>
          <p:nvPr/>
        </p:nvSpPr>
        <p:spPr bwMode="auto">
          <a:xfrm>
            <a:off x="6800633" y="4070386"/>
            <a:ext cx="1862654" cy="109728"/>
          </a:xfrm>
          <a:prstGeom prst="rect">
            <a:avLst/>
          </a:prstGeom>
          <a:noFill/>
          <a:ln w="25400">
            <a:solidFill>
              <a:srgbClr val="FF26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9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ea"/>
              <a:ea typeface="+mj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519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928E4C-3299-6047-9122-FFE0C19E9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 err="1"/>
              <a:t>tsi</a:t>
            </a:r>
            <a:r>
              <a:rPr lang="en" altLang="ja-JP" dirty="0"/>
              <a:t>-explorer-</a:t>
            </a:r>
            <a:r>
              <a:rPr lang="en" altLang="ja-JP" dirty="0" err="1"/>
              <a:t>temperature.png</a:t>
            </a:r>
            <a:endParaRPr kumimoji="1" lang="ja-JP" altLang="en-US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7C8D98DE-8625-2643-BE6B-883D301D2D5C}"/>
              </a:ext>
            </a:extLst>
          </p:cNvPr>
          <p:cNvGrpSpPr/>
          <p:nvPr/>
        </p:nvGrpSpPr>
        <p:grpSpPr>
          <a:xfrm>
            <a:off x="3453192" y="1968812"/>
            <a:ext cx="1790700" cy="2540000"/>
            <a:chOff x="3453192" y="1968812"/>
            <a:chExt cx="1790700" cy="2540000"/>
          </a:xfrm>
        </p:grpSpPr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DD119F37-40D2-FC4C-A935-DBB42D8B4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53192" y="1968812"/>
              <a:ext cx="1790700" cy="2540000"/>
            </a:xfrm>
            <a:prstGeom prst="rect">
              <a:avLst/>
            </a:prstGeom>
          </p:spPr>
        </p:pic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5B031CEF-5582-0C4E-BAAB-B4EC3913FF86}"/>
                </a:ext>
              </a:extLst>
            </p:cNvPr>
            <p:cNvSpPr/>
            <p:nvPr/>
          </p:nvSpPr>
          <p:spPr bwMode="auto">
            <a:xfrm>
              <a:off x="3547859" y="3955176"/>
              <a:ext cx="1310242" cy="162429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4616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14C7D1-47AE-CD48-A847-FF39E0A62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 err="1"/>
              <a:t>tsi</a:t>
            </a:r>
            <a:r>
              <a:rPr lang="en" altLang="ja-JP" dirty="0"/>
              <a:t>-explorer-</a:t>
            </a:r>
            <a:r>
              <a:rPr lang="en" altLang="ja-JP" dirty="0" err="1"/>
              <a:t>humidity.png</a:t>
            </a:r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E7095A96-C48F-CE4F-BF87-2274C97169D8}"/>
              </a:ext>
            </a:extLst>
          </p:cNvPr>
          <p:cNvGrpSpPr/>
          <p:nvPr/>
        </p:nvGrpSpPr>
        <p:grpSpPr>
          <a:xfrm>
            <a:off x="4038600" y="2330450"/>
            <a:ext cx="1676400" cy="3822700"/>
            <a:chOff x="4038600" y="2330450"/>
            <a:chExt cx="1676400" cy="3822700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82608846-5392-B849-B668-C21599C4AF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38600" y="2330450"/>
              <a:ext cx="1676400" cy="3822700"/>
            </a:xfrm>
            <a:prstGeom prst="rect">
              <a:avLst/>
            </a:prstGeom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CD15D23B-7A9D-8B4E-9164-F470D6BB7E3D}"/>
                </a:ext>
              </a:extLst>
            </p:cNvPr>
            <p:cNvSpPr/>
            <p:nvPr/>
          </p:nvSpPr>
          <p:spPr bwMode="auto">
            <a:xfrm>
              <a:off x="4038600" y="3250181"/>
              <a:ext cx="896368" cy="323657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563D45A6-5449-FC47-9060-CD57EDC1E935}"/>
                </a:ext>
              </a:extLst>
            </p:cNvPr>
            <p:cNvSpPr/>
            <p:nvPr/>
          </p:nvSpPr>
          <p:spPr bwMode="auto">
            <a:xfrm>
              <a:off x="4119068" y="5573408"/>
              <a:ext cx="1234709" cy="192198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0187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0C7DC5-1860-044B-9232-6E38E7090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 err="1"/>
              <a:t>tsi</a:t>
            </a:r>
            <a:r>
              <a:rPr lang="en" altLang="ja-JP" dirty="0"/>
              <a:t>-explorer-</a:t>
            </a:r>
            <a:r>
              <a:rPr lang="en" altLang="ja-JP" dirty="0" err="1"/>
              <a:t>slider.png</a:t>
            </a:r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55A5AD2E-C535-9C42-81B1-CA90C3C6F017}"/>
              </a:ext>
            </a:extLst>
          </p:cNvPr>
          <p:cNvGrpSpPr/>
          <p:nvPr/>
        </p:nvGrpSpPr>
        <p:grpSpPr>
          <a:xfrm>
            <a:off x="1603237" y="1866900"/>
            <a:ext cx="9334500" cy="4991100"/>
            <a:chOff x="1603237" y="1866900"/>
            <a:chExt cx="9334500" cy="4991100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50E9ABBD-B483-5743-A3EE-D5B54A7C7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3237" y="1866900"/>
              <a:ext cx="9334500" cy="4991100"/>
            </a:xfrm>
            <a:prstGeom prst="rect">
              <a:avLst/>
            </a:prstGeom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40DCA8A9-F705-924C-B979-1744FBEDB00F}"/>
                </a:ext>
              </a:extLst>
            </p:cNvPr>
            <p:cNvSpPr/>
            <p:nvPr/>
          </p:nvSpPr>
          <p:spPr bwMode="auto">
            <a:xfrm>
              <a:off x="9914467" y="5620848"/>
              <a:ext cx="896368" cy="323657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10DA81D5-E099-7B48-B468-C134EF4E8004}"/>
                </a:ext>
              </a:extLst>
            </p:cNvPr>
            <p:cNvSpPr/>
            <p:nvPr/>
          </p:nvSpPr>
          <p:spPr bwMode="auto">
            <a:xfrm>
              <a:off x="9466282" y="1893404"/>
              <a:ext cx="1100117" cy="198968"/>
            </a:xfrm>
            <a:prstGeom prst="rect">
              <a:avLst/>
            </a:prstGeom>
            <a:solidFill>
              <a:srgbClr val="2E3136"/>
            </a:solidFill>
            <a:ln w="2540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5560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FBEFD1-F349-E64F-944D-CCDCFACDF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tsi</a:t>
            </a:r>
            <a:r>
              <a:rPr kumimoji="1" lang="en-US" altLang="ja-JP" dirty="0"/>
              <a:t>-explorer-</a:t>
            </a:r>
            <a:r>
              <a:rPr kumimoji="1" lang="en-US" altLang="ja-JP" dirty="0" err="1"/>
              <a:t>heatmap.png</a:t>
            </a:r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44E4770F-7178-4D40-B72C-E9BDB21A9318}"/>
              </a:ext>
            </a:extLst>
          </p:cNvPr>
          <p:cNvGrpSpPr/>
          <p:nvPr/>
        </p:nvGrpSpPr>
        <p:grpSpPr>
          <a:xfrm>
            <a:off x="1454150" y="1922670"/>
            <a:ext cx="9283700" cy="4267200"/>
            <a:chOff x="1454150" y="1922670"/>
            <a:chExt cx="9283700" cy="4267200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F4DB67C9-8FDE-044D-B66B-C21E14295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54150" y="1922670"/>
              <a:ext cx="9283700" cy="4267200"/>
            </a:xfrm>
            <a:prstGeom prst="rect">
              <a:avLst/>
            </a:prstGeom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8AE7F361-5482-4D49-8ABB-A4E757D3EAF6}"/>
                </a:ext>
              </a:extLst>
            </p:cNvPr>
            <p:cNvSpPr/>
            <p:nvPr/>
          </p:nvSpPr>
          <p:spPr bwMode="auto">
            <a:xfrm>
              <a:off x="3759199" y="2234182"/>
              <a:ext cx="694267" cy="271951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336CA573-073A-FA45-B49E-553AADAA37BD}"/>
                </a:ext>
              </a:extLst>
            </p:cNvPr>
            <p:cNvSpPr/>
            <p:nvPr/>
          </p:nvSpPr>
          <p:spPr bwMode="auto">
            <a:xfrm>
              <a:off x="9313882" y="1922670"/>
              <a:ext cx="1100117" cy="198968"/>
            </a:xfrm>
            <a:prstGeom prst="rect">
              <a:avLst/>
            </a:prstGeom>
            <a:solidFill>
              <a:srgbClr val="2E3136"/>
            </a:solidFill>
            <a:ln w="2540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9815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C9DC4FA4-F811-5643-A029-E93514920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 err="1"/>
              <a:t>tsi-tsi-filter.png</a:t>
            </a:r>
            <a:endParaRPr kumimoji="1" lang="ja-JP" altLang="en-US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98CDF389-E9EC-5A4F-9DBD-57B36AB595A2}"/>
              </a:ext>
            </a:extLst>
          </p:cNvPr>
          <p:cNvGrpSpPr/>
          <p:nvPr/>
        </p:nvGrpSpPr>
        <p:grpSpPr>
          <a:xfrm>
            <a:off x="1360963" y="2299655"/>
            <a:ext cx="5052667" cy="1680150"/>
            <a:chOff x="4024650" y="4327237"/>
            <a:chExt cx="5052667" cy="1680150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79F83CD9-D3AA-4747-99B3-0E7C3AA616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024650" y="4327237"/>
              <a:ext cx="5052667" cy="168014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8645CE88-AF9B-E945-A8FC-2BF21E09DD1E}"/>
                </a:ext>
              </a:extLst>
            </p:cNvPr>
            <p:cNvSpPr/>
            <p:nvPr/>
          </p:nvSpPr>
          <p:spPr bwMode="auto">
            <a:xfrm>
              <a:off x="4047313" y="5658679"/>
              <a:ext cx="5030004" cy="348708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3040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034CCF-B60B-E744-95C8-E51362B97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tsi-tsi-create.png</a:t>
            </a:r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0417DEF9-BD83-8E4F-BF30-D4EB6DE125CB}"/>
              </a:ext>
            </a:extLst>
          </p:cNvPr>
          <p:cNvGrpSpPr/>
          <p:nvPr/>
        </p:nvGrpSpPr>
        <p:grpSpPr>
          <a:xfrm>
            <a:off x="4616450" y="1098550"/>
            <a:ext cx="2959100" cy="4660900"/>
            <a:chOff x="4616450" y="1098550"/>
            <a:chExt cx="2959100" cy="4660900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5FE30E96-16CA-074D-B35D-E844A4C0F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16450" y="1098550"/>
              <a:ext cx="2959100" cy="4660900"/>
            </a:xfrm>
            <a:prstGeom prst="rect">
              <a:avLst/>
            </a:prstGeom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5411807D-0CB1-9E43-8D72-EFA13043CFF5}"/>
                </a:ext>
              </a:extLst>
            </p:cNvPr>
            <p:cNvSpPr/>
            <p:nvPr/>
          </p:nvSpPr>
          <p:spPr bwMode="auto">
            <a:xfrm>
              <a:off x="4616450" y="5459896"/>
              <a:ext cx="657915" cy="299554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2517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E10F28-FCEE-BF42-B2D9-D09D82426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tsi-tsi-config.png</a:t>
            </a:r>
            <a:endParaRPr kumimoji="1" lang="ja-JP" altLang="en-US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8838FA34-5728-034F-B188-A1443E2D46C1}"/>
              </a:ext>
            </a:extLst>
          </p:cNvPr>
          <p:cNvGrpSpPr/>
          <p:nvPr/>
        </p:nvGrpSpPr>
        <p:grpSpPr>
          <a:xfrm>
            <a:off x="1745381" y="1497585"/>
            <a:ext cx="1614767" cy="4219052"/>
            <a:chOff x="1745381" y="1497585"/>
            <a:chExt cx="1614767" cy="4219052"/>
          </a:xfrm>
        </p:grpSpPr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86FB511F-7B8D-B04F-A4EA-6C0DD8E21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45382" y="1497585"/>
              <a:ext cx="1614766" cy="421905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D5AC1E63-BC3F-7B4B-9C85-0B8B206BA01D}"/>
                </a:ext>
              </a:extLst>
            </p:cNvPr>
            <p:cNvSpPr/>
            <p:nvPr/>
          </p:nvSpPr>
          <p:spPr bwMode="auto">
            <a:xfrm>
              <a:off x="1745383" y="1802296"/>
              <a:ext cx="1514652" cy="256236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8C843C97-F9B7-BF43-A5BD-6453E43EE9DF}"/>
                </a:ext>
              </a:extLst>
            </p:cNvPr>
            <p:cNvSpPr/>
            <p:nvPr/>
          </p:nvSpPr>
          <p:spPr bwMode="auto">
            <a:xfrm>
              <a:off x="1745381" y="2422469"/>
              <a:ext cx="1514654" cy="256236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A35BFC4F-69C1-1F43-8B07-000DE39F6E01}"/>
                </a:ext>
              </a:extLst>
            </p:cNvPr>
            <p:cNvSpPr/>
            <p:nvPr/>
          </p:nvSpPr>
          <p:spPr bwMode="auto">
            <a:xfrm>
              <a:off x="1745381" y="5460401"/>
              <a:ext cx="613506" cy="256236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3893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B2EF6D-FCF2-8440-836E-670189A25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ts</a:t>
            </a:r>
            <a:r>
              <a:rPr lang="en-US" altLang="ja-JP" dirty="0" err="1"/>
              <a:t>i-tsi-deployed.png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76FA76F-FD30-ED45-8D23-818EEC41C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0" y="3035300"/>
            <a:ext cx="24765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859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7F5BF8-B03A-8E47-A062-4F2980513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tsi</a:t>
            </a:r>
            <a:r>
              <a:rPr kumimoji="1" lang="en-US" altLang="ja-JP" dirty="0"/>
              <a:t>-event-</a:t>
            </a:r>
            <a:r>
              <a:rPr kumimoji="1" lang="en-US" altLang="ja-JP" dirty="0" err="1"/>
              <a:t>create.png</a:t>
            </a:r>
            <a:endParaRPr kumimoji="1" lang="ja-JP" altLang="en-US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DF95E2EC-7C02-3747-A03D-5FB4B69256AA}"/>
              </a:ext>
            </a:extLst>
          </p:cNvPr>
          <p:cNvGrpSpPr/>
          <p:nvPr/>
        </p:nvGrpSpPr>
        <p:grpSpPr>
          <a:xfrm>
            <a:off x="4337049" y="2146300"/>
            <a:ext cx="3517901" cy="2565400"/>
            <a:chOff x="4337049" y="2146300"/>
            <a:chExt cx="3517901" cy="2565400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2A7CB80E-46AD-884D-AACC-D397F47C1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37050" y="2146300"/>
              <a:ext cx="3517900" cy="2565400"/>
            </a:xfrm>
            <a:prstGeom prst="rect">
              <a:avLst/>
            </a:prstGeom>
          </p:spPr>
        </p:pic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134E2336-2BAC-1644-B390-78B9077E40DF}"/>
                </a:ext>
              </a:extLst>
            </p:cNvPr>
            <p:cNvSpPr/>
            <p:nvPr/>
          </p:nvSpPr>
          <p:spPr bwMode="auto">
            <a:xfrm>
              <a:off x="4337049" y="4293030"/>
              <a:ext cx="1381825" cy="234047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BDFA3F00-7FE4-4048-86D5-35341BD515B4}"/>
                </a:ext>
              </a:extLst>
            </p:cNvPr>
            <p:cNvSpPr/>
            <p:nvPr/>
          </p:nvSpPr>
          <p:spPr bwMode="auto">
            <a:xfrm>
              <a:off x="5718875" y="2366424"/>
              <a:ext cx="389618" cy="234047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0970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0A7458-2209-9840-B331-C4843EC9F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tsi</a:t>
            </a:r>
            <a:r>
              <a:rPr kumimoji="1" lang="en-US" altLang="ja-JP" dirty="0"/>
              <a:t>-event-</a:t>
            </a:r>
            <a:r>
              <a:rPr kumimoji="1" lang="en-US" altLang="ja-JP" dirty="0" err="1"/>
              <a:t>config.png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4F57190-658C-304C-99BB-DA69F5A01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900" y="1392265"/>
            <a:ext cx="1600200" cy="47244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9D1B010-CAC2-6247-84AD-632BA269F0E9}"/>
              </a:ext>
            </a:extLst>
          </p:cNvPr>
          <p:cNvSpPr/>
          <p:nvPr/>
        </p:nvSpPr>
        <p:spPr bwMode="auto">
          <a:xfrm>
            <a:off x="5409431" y="1656148"/>
            <a:ext cx="1375681" cy="278669"/>
          </a:xfrm>
          <a:prstGeom prst="rect">
            <a:avLst/>
          </a:prstGeom>
          <a:noFill/>
          <a:ln w="25400">
            <a:solidFill>
              <a:srgbClr val="FF26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9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ea"/>
              <a:ea typeface="+mj-ea"/>
              <a:cs typeface="Segoe UI" pitchFamily="34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BA41536-B1AC-B042-AE58-3406BFF118DD}"/>
              </a:ext>
            </a:extLst>
          </p:cNvPr>
          <p:cNvSpPr/>
          <p:nvPr/>
        </p:nvSpPr>
        <p:spPr bwMode="auto">
          <a:xfrm>
            <a:off x="5408159" y="1992243"/>
            <a:ext cx="1375681" cy="240997"/>
          </a:xfrm>
          <a:prstGeom prst="rect">
            <a:avLst/>
          </a:prstGeom>
          <a:noFill/>
          <a:ln w="25400">
            <a:solidFill>
              <a:srgbClr val="FF26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9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ea"/>
              <a:ea typeface="+mj-ea"/>
              <a:cs typeface="Segoe UI" pitchFamily="34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9011118-5BB2-CF47-BF1E-E4A45281AA13}"/>
              </a:ext>
            </a:extLst>
          </p:cNvPr>
          <p:cNvSpPr/>
          <p:nvPr/>
        </p:nvSpPr>
        <p:spPr bwMode="auto">
          <a:xfrm>
            <a:off x="5408159" y="2900017"/>
            <a:ext cx="1375681" cy="240997"/>
          </a:xfrm>
          <a:prstGeom prst="rect">
            <a:avLst/>
          </a:prstGeom>
          <a:noFill/>
          <a:ln w="25400">
            <a:solidFill>
              <a:srgbClr val="FF26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9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ea"/>
              <a:ea typeface="+mj-ea"/>
              <a:cs typeface="Segoe UI" pitchFamily="34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9A31592-579C-0042-8319-9944CE2856BC}"/>
              </a:ext>
            </a:extLst>
          </p:cNvPr>
          <p:cNvSpPr/>
          <p:nvPr/>
        </p:nvSpPr>
        <p:spPr bwMode="auto">
          <a:xfrm>
            <a:off x="5368029" y="5875668"/>
            <a:ext cx="536825" cy="240997"/>
          </a:xfrm>
          <a:prstGeom prst="rect">
            <a:avLst/>
          </a:prstGeom>
          <a:noFill/>
          <a:ln w="25400">
            <a:solidFill>
              <a:srgbClr val="FF26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9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ea"/>
              <a:ea typeface="+mj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867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1EB7D2-CE61-304F-9AB2-210DD6ECD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 err="1"/>
              <a:t>tsi</a:t>
            </a:r>
            <a:r>
              <a:rPr lang="en" altLang="ja-JP" dirty="0"/>
              <a:t>-event-</a:t>
            </a:r>
            <a:r>
              <a:rPr lang="en" altLang="ja-JP" dirty="0" err="1"/>
              <a:t>overview.png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99CA158-15B0-6C4D-8B62-308043605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136" y="2739546"/>
            <a:ext cx="5168900" cy="2711762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12B8A4C-C78E-794A-BAB1-54B2960E9748}"/>
              </a:ext>
            </a:extLst>
          </p:cNvPr>
          <p:cNvSpPr/>
          <p:nvPr/>
        </p:nvSpPr>
        <p:spPr bwMode="auto">
          <a:xfrm>
            <a:off x="4174210" y="4517497"/>
            <a:ext cx="1839132" cy="936830"/>
          </a:xfrm>
          <a:prstGeom prst="rect">
            <a:avLst/>
          </a:prstGeom>
          <a:noFill/>
          <a:ln w="25400">
            <a:solidFill>
              <a:srgbClr val="FF26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9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ea"/>
              <a:ea typeface="+mj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559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3EDE75-61F0-2F4D-8A36-01B1BCA46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tsi</a:t>
            </a:r>
            <a:r>
              <a:rPr lang="en-US" altLang="ja-JP" dirty="0"/>
              <a:t>-event-</a:t>
            </a:r>
            <a:r>
              <a:rPr lang="en-US" altLang="ja-JP" dirty="0" err="1"/>
              <a:t>warning.png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113B5E5-F07B-0340-B69E-E1EFB7B46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900" y="2565400"/>
            <a:ext cx="38862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74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57</Words>
  <Application>Microsoft Macintosh PowerPoint</Application>
  <PresentationFormat>ワイド画面</PresentationFormat>
  <Paragraphs>19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4" baseType="lpstr">
      <vt:lpstr>Segoe UI</vt:lpstr>
      <vt:lpstr>游ゴシック</vt:lpstr>
      <vt:lpstr>游ゴシック Light</vt:lpstr>
      <vt:lpstr>Arial</vt:lpstr>
      <vt:lpstr>Office テーマ</vt:lpstr>
      <vt:lpstr>tsi-tsi-add.png</vt:lpstr>
      <vt:lpstr>tsi-tsi-filter.png</vt:lpstr>
      <vt:lpstr>tsi-tsi-create.png</vt:lpstr>
      <vt:lpstr>tsi-tsi-config.png</vt:lpstr>
      <vt:lpstr>tsi-tsi-deployed.png</vt:lpstr>
      <vt:lpstr>tsi-event-create.png</vt:lpstr>
      <vt:lpstr>tsi-event-config.png</vt:lpstr>
      <vt:lpstr>tsi-event-overview.png</vt:lpstr>
      <vt:lpstr>tsi-event-warning.png</vt:lpstr>
      <vt:lpstr>tsi-policy.png</vt:lpstr>
      <vt:lpstr>tsi-policy-add.png</vt:lpstr>
      <vt:lpstr>tsi-policy-adduser.png</vt:lpstr>
      <vt:lpstr>tsi-policy-addrole.png</vt:lpstr>
      <vt:lpstr>tsi-capacity.png</vt:lpstr>
      <vt:lpstr>tsi-explorer-open.png</vt:lpstr>
      <vt:lpstr>tsi-explorer-temperature.png</vt:lpstr>
      <vt:lpstr>tsi-explorer-humidity.png</vt:lpstr>
      <vt:lpstr>tsi-explorer-slider.png</vt:lpstr>
      <vt:lpstr>tsi-explorer-heatmap.png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Kei Omizo</dc:creator>
  <cp:lastModifiedBy>Kei Omizo</cp:lastModifiedBy>
  <cp:revision>16</cp:revision>
  <dcterms:created xsi:type="dcterms:W3CDTF">2018-09-10T02:06:17Z</dcterms:created>
  <dcterms:modified xsi:type="dcterms:W3CDTF">2018-10-21T17:06:02Z</dcterms:modified>
</cp:coreProperties>
</file>