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1"/>
  </p:notesMasterIdLst>
  <p:handoutMasterIdLst>
    <p:handoutMasterId r:id="rId12"/>
  </p:handoutMasterIdLst>
  <p:sldIdLst>
    <p:sldId id="256" r:id="rId6"/>
    <p:sldId id="261" r:id="rId7"/>
    <p:sldId id="260" r:id="rId8"/>
    <p:sldId id="25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FFFFFF"/>
    <a:srgbClr val="1A1A1A"/>
    <a:srgbClr val="107C10"/>
    <a:srgbClr val="EAEAEA"/>
    <a:srgbClr val="004B50"/>
    <a:srgbClr val="008272"/>
    <a:srgbClr val="00BCF2"/>
    <a:srgbClr val="00188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0" autoAdjust="0"/>
    <p:restoredTop sz="95940" autoAdjust="0"/>
  </p:normalViewPr>
  <p:slideViewPr>
    <p:cSldViewPr snapToGrid="0">
      <p:cViewPr varScale="1">
        <p:scale>
          <a:sx n="80" d="100"/>
          <a:sy n="80" d="100"/>
        </p:scale>
        <p:origin x="112" y="107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6/10/19 5:45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6/10/19 5:45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https://</a:t>
            </a:r>
            <a:r>
              <a:rPr kumimoji="1" lang="en" altLang="ja-JP" dirty="0" err="1"/>
              <a:t>docs.microsoft.com</a:t>
            </a:r>
            <a:r>
              <a:rPr kumimoji="1" lang="en" altLang="ja-JP" dirty="0"/>
              <a:t>/ja-</a:t>
            </a:r>
            <a:r>
              <a:rPr kumimoji="1" lang="en" altLang="ja-JP" dirty="0" err="1"/>
              <a:t>jp</a:t>
            </a:r>
            <a:r>
              <a:rPr kumimoji="1" lang="en" altLang="ja-JP" dirty="0"/>
              <a:t>/azure/</a:t>
            </a:r>
            <a:r>
              <a:rPr kumimoji="1" lang="en" altLang="ja-JP" dirty="0" err="1"/>
              <a:t>iot</a:t>
            </a:r>
            <a:r>
              <a:rPr kumimoji="1" lang="en" altLang="ja-JP"/>
              <a:t>-edge/module-composition</a:t>
            </a:r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6/10/19 5:45 PM</a:t>
            </a:fld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5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2 women talking on steps" title="Microsoft brand photo">
            <a:extLst>
              <a:ext uri="{FF2B5EF4-FFF2-40B4-BE49-F238E27FC236}">
                <a16:creationId xmlns:a16="http://schemas.microsoft.com/office/drawing/2014/main" id="{F80E49B8-79D5-40AC-BBF8-C45DBA832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033210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 userDrawn="1">
          <p15:clr>
            <a:srgbClr val="FBAE40"/>
          </p15:clr>
        </p15:guide>
        <p15:guide id="6" orient="horz" pos="904" userDrawn="1">
          <p15:clr>
            <a:srgbClr val="5ACBF0"/>
          </p15:clr>
        </p15:guide>
        <p15:guide id="7" orient="horz" pos="1276" userDrawn="1">
          <p15:clr>
            <a:srgbClr val="5ACBF0"/>
          </p15:clr>
        </p15:guide>
        <p15:guide id="8" orient="horz" pos="2226" userDrawn="1">
          <p15:clr>
            <a:srgbClr val="5ACBF0"/>
          </p15:clr>
        </p15:guide>
        <p15:guide id="9" pos="2993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28861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015746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2 women talking on steps" title="Microsoft brand photo">
            <a:extLst>
              <a:ext uri="{FF2B5EF4-FFF2-40B4-BE49-F238E27FC236}">
                <a16:creationId xmlns:a16="http://schemas.microsoft.com/office/drawing/2014/main" id="{C4EAB8BA-7A4F-408E-9090-4E99B9431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06C7DA6-3E58-4BAA-9E2E-EA46ED5F1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 descr="2 women talking on steps" title="Microsoft brand photo">
            <a:extLst>
              <a:ext uri="{FF2B5EF4-FFF2-40B4-BE49-F238E27FC236}">
                <a16:creationId xmlns:a16="http://schemas.microsoft.com/office/drawing/2014/main" id="{A7558F5C-BADC-4F87-AB55-360403458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 descr="2 women talking on steps" title="Microsoft brand photo">
            <a:extLst>
              <a:ext uri="{FF2B5EF4-FFF2-40B4-BE49-F238E27FC236}">
                <a16:creationId xmlns:a16="http://schemas.microsoft.com/office/drawing/2014/main" id="{AD0057DD-1F1B-40D7-B959-EDF00E8B4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2385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014534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50776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609" r:id="rId2"/>
    <p:sldLayoutId id="2147484577" r:id="rId3"/>
    <p:sldLayoutId id="2147484610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573" r:id="rId12"/>
    <p:sldLayoutId id="2147484606" r:id="rId13"/>
    <p:sldLayoutId id="2147484638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kumimoji="1"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657" r:id="rId12"/>
    <p:sldLayoutId id="2147484658" r:id="rId13"/>
    <p:sldLayoutId id="2147484659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tiff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11" Type="http://schemas.openxmlformats.org/officeDocument/2006/relationships/image" Target="../media/image15.tiff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hell.azure.com/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0.png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12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9.svg"/><Relationship Id="rId4" Type="http://schemas.openxmlformats.org/officeDocument/2006/relationships/image" Target="../media/image11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D51F317-8E8F-3548-AC17-B9DC73E8EAFA}"/>
              </a:ext>
            </a:extLst>
          </p:cNvPr>
          <p:cNvGrpSpPr/>
          <p:nvPr/>
        </p:nvGrpSpPr>
        <p:grpSpPr>
          <a:xfrm>
            <a:off x="1065427" y="2573995"/>
            <a:ext cx="1504744" cy="1763820"/>
            <a:chOff x="958588" y="2398036"/>
            <a:chExt cx="1504744" cy="1763820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A36D667-747D-C34D-8048-838E30184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1151" y="2398036"/>
              <a:ext cx="1159618" cy="1331993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4FFA5E4-ED7B-9A43-976D-02ED6BFA81DF}"/>
                </a:ext>
              </a:extLst>
            </p:cNvPr>
            <p:cNvSpPr txBox="1"/>
            <p:nvPr/>
          </p:nvSpPr>
          <p:spPr>
            <a:xfrm>
              <a:off x="958588" y="3429000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Hub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SDK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3FCDB1-49F6-8B45-AE71-C0CB277C1322}"/>
              </a:ext>
            </a:extLst>
          </p:cNvPr>
          <p:cNvGrpSpPr/>
          <p:nvPr/>
        </p:nvGrpSpPr>
        <p:grpSpPr>
          <a:xfrm>
            <a:off x="4210879" y="2859960"/>
            <a:ext cx="1504744" cy="1173212"/>
            <a:chOff x="4224017" y="2365324"/>
            <a:chExt cx="1504744" cy="1173212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0E8A2D4-A42A-774E-8035-685AB1BC1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6654" y="2365324"/>
              <a:ext cx="759471" cy="759471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F7A4EBA-62D8-4642-BAC8-1A67AFEA09B7}"/>
                </a:ext>
              </a:extLst>
            </p:cNvPr>
            <p:cNvSpPr txBox="1"/>
            <p:nvPr/>
          </p:nvSpPr>
          <p:spPr>
            <a:xfrm>
              <a:off x="4224017" y="3027280"/>
              <a:ext cx="1504744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Hub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86CEA3C-03EC-3449-B3CF-02E7AC2A3EA1}"/>
              </a:ext>
            </a:extLst>
          </p:cNvPr>
          <p:cNvGrpSpPr/>
          <p:nvPr/>
        </p:nvGrpSpPr>
        <p:grpSpPr>
          <a:xfrm>
            <a:off x="6635935" y="2890327"/>
            <a:ext cx="1504744" cy="1489536"/>
            <a:chOff x="6759624" y="2806379"/>
            <a:chExt cx="1504744" cy="1489536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FE6B36F0-3E3E-DA4C-88C7-3D0F414E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9073" y="2806379"/>
              <a:ext cx="705846" cy="70584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DB6FDA4-47F1-EC44-8922-FE0CA08469C2}"/>
                </a:ext>
              </a:extLst>
            </p:cNvPr>
            <p:cNvSpPr txBox="1"/>
            <p:nvPr/>
          </p:nvSpPr>
          <p:spPr>
            <a:xfrm>
              <a:off x="6759624" y="3341460"/>
              <a:ext cx="1504744" cy="95445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Azure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Stream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Analytics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FE3CA81-1AFF-0B4A-8995-E94C3F8FC4AC}"/>
              </a:ext>
            </a:extLst>
          </p:cNvPr>
          <p:cNvGrpSpPr/>
          <p:nvPr/>
        </p:nvGrpSpPr>
        <p:grpSpPr>
          <a:xfrm>
            <a:off x="6635935" y="5187070"/>
            <a:ext cx="1504744" cy="1310075"/>
            <a:chOff x="6759624" y="1166049"/>
            <a:chExt cx="1504744" cy="1310075"/>
          </a:xfrm>
        </p:grpSpPr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2B9907B9-AB0E-9D46-A102-524FB6ACB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59073" y="1166049"/>
              <a:ext cx="705846" cy="705846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8CC1E0E-53A7-8840-985B-D2CD8FBD4326}"/>
                </a:ext>
              </a:extLst>
            </p:cNvPr>
            <p:cNvSpPr txBox="1"/>
            <p:nvPr/>
          </p:nvSpPr>
          <p:spPr>
            <a:xfrm>
              <a:off x="6759624" y="1743268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Timeseries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Insights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D3554A8-8A21-7B4D-B85B-F52ACEF96EF0}"/>
              </a:ext>
            </a:extLst>
          </p:cNvPr>
          <p:cNvGrpSpPr/>
          <p:nvPr/>
        </p:nvGrpSpPr>
        <p:grpSpPr>
          <a:xfrm>
            <a:off x="8656379" y="2873939"/>
            <a:ext cx="1504744" cy="1486754"/>
            <a:chOff x="8641267" y="2446379"/>
            <a:chExt cx="1504744" cy="1486754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E7679B5-C641-C246-9551-C7D240836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33639" y="2446379"/>
              <a:ext cx="720000" cy="7200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2B3BE09-78FF-524D-98AF-6CCCFB156735}"/>
                </a:ext>
              </a:extLst>
            </p:cNvPr>
            <p:cNvSpPr txBox="1"/>
            <p:nvPr/>
          </p:nvSpPr>
          <p:spPr>
            <a:xfrm>
              <a:off x="8641267" y="2978678"/>
              <a:ext cx="1504744" cy="95445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Azure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Function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App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A8FA18E-2530-CC49-8D53-3E55A44CFECF}"/>
              </a:ext>
            </a:extLst>
          </p:cNvPr>
          <p:cNvGrpSpPr/>
          <p:nvPr/>
        </p:nvGrpSpPr>
        <p:grpSpPr>
          <a:xfrm>
            <a:off x="8641267" y="5133168"/>
            <a:ext cx="1504744" cy="1368007"/>
            <a:chOff x="8558067" y="4132271"/>
            <a:chExt cx="1504744" cy="1368007"/>
          </a:xfrm>
        </p:grpSpPr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80A3EF39-C1DB-374C-B1D8-ADC749190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21121" y="4132271"/>
              <a:ext cx="778636" cy="778636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5569F1C-C2C3-344B-BA35-37665967CCE4}"/>
                </a:ext>
              </a:extLst>
            </p:cNvPr>
            <p:cNvSpPr txBox="1"/>
            <p:nvPr/>
          </p:nvSpPr>
          <p:spPr>
            <a:xfrm>
              <a:off x="8558067" y="4767422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Blob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Storage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4811748-5181-4746-9B1C-9FA8782BF9CA}"/>
              </a:ext>
            </a:extLst>
          </p:cNvPr>
          <p:cNvGrpSpPr/>
          <p:nvPr/>
        </p:nvGrpSpPr>
        <p:grpSpPr>
          <a:xfrm>
            <a:off x="10716272" y="2857669"/>
            <a:ext cx="1504744" cy="1225630"/>
            <a:chOff x="10425923" y="2446379"/>
            <a:chExt cx="1504744" cy="122563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2D277FAC-948D-6E4C-9001-E85F16C9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808489" y="2446379"/>
              <a:ext cx="739613" cy="739613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D579468-F3EE-B74D-90B8-65FDED04997F}"/>
                </a:ext>
              </a:extLst>
            </p:cNvPr>
            <p:cNvSpPr txBox="1"/>
            <p:nvPr/>
          </p:nvSpPr>
          <p:spPr>
            <a:xfrm>
              <a:off x="10425923" y="3160753"/>
              <a:ext cx="1504744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Slack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92EEDDA-EA12-DE4D-BF91-F61BD22564BE}"/>
              </a:ext>
            </a:extLst>
          </p:cNvPr>
          <p:cNvCxnSpPr>
            <a:stCxn id="12" idx="3"/>
            <a:endCxn id="4" idx="1"/>
          </p:cNvCxnSpPr>
          <p:nvPr/>
        </p:nvCxnSpPr>
        <p:spPr>
          <a:xfrm flipV="1">
            <a:off x="2397608" y="3239696"/>
            <a:ext cx="2185908" cy="29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E0D9AE0-B7EA-404E-82D2-BEB313392C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342987" y="3239696"/>
            <a:ext cx="1692397" cy="3554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2298F2D-2A68-DE47-B2CC-B15AC1A4912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741230" y="3233939"/>
            <a:ext cx="1307521" cy="9311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61E2D2-FE5D-2C4B-B357-F47279B0D09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9768751" y="3227476"/>
            <a:ext cx="1330087" cy="646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BF5955D-0FE4-4C43-98D7-715F7721B63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741230" y="3243250"/>
            <a:ext cx="1263091" cy="22792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37">
            <a:extLst>
              <a:ext uri="{FF2B5EF4-FFF2-40B4-BE49-F238E27FC236}">
                <a16:creationId xmlns:a16="http://schemas.microsoft.com/office/drawing/2014/main" id="{5B4031C1-23C4-8B42-91C5-8162BF7E148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342987" y="3239696"/>
            <a:ext cx="1692397" cy="23002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BD80A6A-7E5E-EA47-B116-DCD7A4FD9070}"/>
              </a:ext>
            </a:extLst>
          </p:cNvPr>
          <p:cNvGrpSpPr/>
          <p:nvPr/>
        </p:nvGrpSpPr>
        <p:grpSpPr>
          <a:xfrm>
            <a:off x="8314809" y="242614"/>
            <a:ext cx="2164856" cy="1489602"/>
            <a:chOff x="8166525" y="242614"/>
            <a:chExt cx="2164856" cy="1489602"/>
          </a:xfrm>
        </p:grpSpPr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D1D25F77-3827-BA43-8CA0-86AADF1E1CDD}"/>
                </a:ext>
              </a:extLst>
            </p:cNvPr>
            <p:cNvSpPr/>
            <p:nvPr/>
          </p:nvSpPr>
          <p:spPr bwMode="auto">
            <a:xfrm>
              <a:off x="8166525" y="242614"/>
              <a:ext cx="2164856" cy="1489602"/>
            </a:xfrm>
            <a:prstGeom prst="ellipse">
              <a:avLst/>
            </a:prstGeom>
            <a:noFill/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AFA7A98A-7FBF-124C-8F89-4ED676F4EBD8}"/>
                </a:ext>
              </a:extLst>
            </p:cNvPr>
            <p:cNvSpPr txBox="1"/>
            <p:nvPr/>
          </p:nvSpPr>
          <p:spPr>
            <a:xfrm>
              <a:off x="8519202" y="510438"/>
              <a:ext cx="14595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ja-JP" sz="2000" dirty="0">
                  <a:solidFill>
                    <a:srgbClr val="0078D4"/>
                  </a:solidFill>
                </a:rPr>
                <a:t>Azure DevOps</a:t>
              </a:r>
              <a:endParaRPr kumimoji="1" lang="ja-JP" altLang="en-US" sz="2000" dirty="0" err="1">
                <a:solidFill>
                  <a:srgbClr val="0078D4"/>
                </a:solidFill>
              </a:endParaRPr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1CB28D7-34A7-F24A-A8D5-F22CAFEB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05635" y="890967"/>
              <a:ext cx="508000" cy="50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97344B4E-5AAE-2947-89EC-D290F6E1D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58007" y="890967"/>
              <a:ext cx="508000" cy="50800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E3CF454-89C3-1C4B-A7CB-106B66F28794}"/>
              </a:ext>
            </a:extLst>
          </p:cNvPr>
          <p:cNvCxnSpPr>
            <a:cxnSpLocks/>
            <a:stCxn id="34" idx="4"/>
            <a:endCxn id="7" idx="0"/>
          </p:cNvCxnSpPr>
          <p:nvPr/>
        </p:nvCxnSpPr>
        <p:spPr>
          <a:xfrm>
            <a:off x="9397237" y="1732216"/>
            <a:ext cx="11514" cy="1141723"/>
          </a:xfrm>
          <a:prstGeom prst="straightConnector1">
            <a:avLst/>
          </a:prstGeom>
          <a:ln>
            <a:solidFill>
              <a:srgbClr val="0078D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7A7A9F0-1F64-3B46-992C-3FC1A28939D3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397608" y="1732216"/>
            <a:ext cx="6999629" cy="1156701"/>
          </a:xfrm>
          <a:prstGeom prst="straightConnector1">
            <a:avLst/>
          </a:prstGeom>
          <a:ln>
            <a:solidFill>
              <a:srgbClr val="0078D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088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6277D4F9-1077-ED4E-9011-BADE4128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50" y="-586886"/>
            <a:ext cx="4822845" cy="503072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2BFD229-91B1-784B-B09E-6F9428331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8" y="4612668"/>
            <a:ext cx="914400" cy="914400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41B5471-CA4D-AA4F-856C-1C6A20DCFB68}"/>
              </a:ext>
            </a:extLst>
          </p:cNvPr>
          <p:cNvGrpSpPr/>
          <p:nvPr/>
        </p:nvGrpSpPr>
        <p:grpSpPr>
          <a:xfrm>
            <a:off x="8255403" y="657023"/>
            <a:ext cx="2164856" cy="1489602"/>
            <a:chOff x="8166525" y="242614"/>
            <a:chExt cx="2164856" cy="1489602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34FD7841-441E-D945-8CBB-F2BDCAD10431}"/>
                </a:ext>
              </a:extLst>
            </p:cNvPr>
            <p:cNvSpPr/>
            <p:nvPr/>
          </p:nvSpPr>
          <p:spPr bwMode="auto">
            <a:xfrm>
              <a:off x="8166525" y="242614"/>
              <a:ext cx="2164856" cy="1489602"/>
            </a:xfrm>
            <a:prstGeom prst="ellipse">
              <a:avLst/>
            </a:prstGeom>
            <a:noFill/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9AF0DF2-9410-CA45-91A3-D63821A9C5A8}"/>
                </a:ext>
              </a:extLst>
            </p:cNvPr>
            <p:cNvSpPr txBox="1"/>
            <p:nvPr/>
          </p:nvSpPr>
          <p:spPr>
            <a:xfrm>
              <a:off x="8519202" y="510438"/>
              <a:ext cx="14595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ja-JP" sz="2000" dirty="0">
                  <a:solidFill>
                    <a:srgbClr val="0078D4"/>
                  </a:solidFill>
                </a:rPr>
                <a:t>Azure DevOps</a:t>
              </a:r>
              <a:endParaRPr kumimoji="1" lang="ja-JP" altLang="en-US" sz="2000" dirty="0" err="1">
                <a:solidFill>
                  <a:srgbClr val="0078D4"/>
                </a:solidFill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64198F4-097D-EE45-AD70-78289FFD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5635" y="890967"/>
              <a:ext cx="508000" cy="50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4711411F-5CBF-CF40-BC35-32C83D0F2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58007" y="890967"/>
              <a:ext cx="508000" cy="508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8E5E56F-DE26-BA4B-983E-658FEFA02858}"/>
              </a:ext>
            </a:extLst>
          </p:cNvPr>
          <p:cNvGrpSpPr/>
          <p:nvPr/>
        </p:nvGrpSpPr>
        <p:grpSpPr>
          <a:xfrm>
            <a:off x="2908183" y="2284751"/>
            <a:ext cx="1783978" cy="907038"/>
            <a:chOff x="2317375" y="2831231"/>
            <a:chExt cx="1783978" cy="90703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EF57F99-BAC4-5B44-ABA7-4C309DED3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1187" y="2831231"/>
              <a:ext cx="494491" cy="494491"/>
            </a:xfrm>
            <a:prstGeom prst="rect">
              <a:avLst/>
            </a:prstGeom>
          </p:spPr>
        </p:pic>
        <p:sp>
          <p:nvSpPr>
            <p:cNvPr id="11" name="角丸四角形 10">
              <a:extLst>
                <a:ext uri="{FF2B5EF4-FFF2-40B4-BE49-F238E27FC236}">
                  <a16:creationId xmlns:a16="http://schemas.microsoft.com/office/drawing/2014/main" id="{BD4DAD72-AEE8-AF4F-9A97-C42F55180993}"/>
                </a:ext>
              </a:extLst>
            </p:cNvPr>
            <p:cNvSpPr/>
            <p:nvPr/>
          </p:nvSpPr>
          <p:spPr bwMode="auto">
            <a:xfrm>
              <a:off x="2317375" y="2858126"/>
              <a:ext cx="1783978" cy="88014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ja-JP" alt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デバイス</a:t>
              </a:r>
              <a:endParaRPr kumimoji="1" lang="en-US" altLang="ja-JP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ja-JP" altLang="en-US"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（仮想マシン）</a:t>
              </a:r>
              <a:endParaRPr kumimoji="1" lang="en-US" altLang="ja-JP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ja-JP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Azure IoT Device SDK</a:t>
              </a:r>
              <a:endParaRPr kumimoji="1" lang="ja-JP" altLang="en-US" sz="12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D864B61-5ADF-5541-BB1E-6235904CC257}"/>
              </a:ext>
            </a:extLst>
          </p:cNvPr>
          <p:cNvGrpSpPr/>
          <p:nvPr/>
        </p:nvGrpSpPr>
        <p:grpSpPr>
          <a:xfrm>
            <a:off x="4275073" y="1030120"/>
            <a:ext cx="1679643" cy="1265155"/>
            <a:chOff x="8530536" y="2446379"/>
            <a:chExt cx="1679643" cy="1265155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F836FE29-520E-AA41-A026-AD15E020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3639" y="2446379"/>
              <a:ext cx="720000" cy="720000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178A184-25C6-7F4E-A190-C331E72057B1}"/>
                </a:ext>
              </a:extLst>
            </p:cNvPr>
            <p:cNvSpPr txBox="1"/>
            <p:nvPr/>
          </p:nvSpPr>
          <p:spPr>
            <a:xfrm>
              <a:off x="8530536" y="2978678"/>
              <a:ext cx="1679643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Azure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Function</a:t>
              </a:r>
              <a:r>
                <a:rPr kumimoji="1" lang="ja-JP" altLang="en-US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App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101E0A3-CB87-A246-A979-0E2FDDADE641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V="1">
            <a:off x="3794928" y="3191789"/>
            <a:ext cx="5244" cy="1420879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8950CF3-562B-5F4F-984E-30D161B5538E}"/>
              </a:ext>
            </a:extLst>
          </p:cNvPr>
          <p:cNvSpPr txBox="1"/>
          <p:nvPr/>
        </p:nvSpPr>
        <p:spPr>
          <a:xfrm>
            <a:off x="1790201" y="3732073"/>
            <a:ext cx="177612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SSH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でログイン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※SSH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クライアントがない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場合は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Cloud Shell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を利用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" altLang="ja-JP" sz="1200" dirty="0">
                <a:hlinkClick r:id="rId8"/>
              </a:rPr>
              <a:t>https://shell.azure.com/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26A7E56-6776-F446-8AE6-EA17C6A5AD47}"/>
              </a:ext>
            </a:extLst>
          </p:cNvPr>
          <p:cNvCxnSpPr>
            <a:cxnSpLocks/>
            <a:stCxn id="3" idx="3"/>
            <a:endCxn id="7" idx="4"/>
          </p:cNvCxnSpPr>
          <p:nvPr/>
        </p:nvCxnSpPr>
        <p:spPr>
          <a:xfrm flipV="1">
            <a:off x="4252128" y="2146625"/>
            <a:ext cx="5085703" cy="2923243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1164112-9E39-BE41-A12C-F1A167EA7D8E}"/>
              </a:ext>
            </a:extLst>
          </p:cNvPr>
          <p:cNvSpPr txBox="1"/>
          <p:nvPr/>
        </p:nvSpPr>
        <p:spPr>
          <a:xfrm>
            <a:off x="6440195" y="4777091"/>
            <a:ext cx="138499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ブラウザでアクセス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FD06A9F-23B3-444F-A022-108ADDCD02E5}"/>
              </a:ext>
            </a:extLst>
          </p:cNvPr>
          <p:cNvCxnSpPr>
            <a:cxnSpLocks/>
            <a:stCxn id="7" idx="3"/>
            <a:endCxn id="11" idx="3"/>
          </p:cNvCxnSpPr>
          <p:nvPr/>
        </p:nvCxnSpPr>
        <p:spPr>
          <a:xfrm flipH="1">
            <a:off x="4692161" y="1928478"/>
            <a:ext cx="3880278" cy="82324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2AEA7F1-93BF-884F-996E-8CE051B8B118}"/>
              </a:ext>
            </a:extLst>
          </p:cNvPr>
          <p:cNvSpPr txBox="1"/>
          <p:nvPr/>
        </p:nvSpPr>
        <p:spPr>
          <a:xfrm>
            <a:off x="6649303" y="2426320"/>
            <a:ext cx="204940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サンプルプログラムを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ダウンロード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(git clone, git pull)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41A4434-B331-B84E-850D-6AD9A0870C07}"/>
              </a:ext>
            </a:extLst>
          </p:cNvPr>
          <p:cNvCxnSpPr>
            <a:cxnSpLocks/>
            <a:stCxn id="7" idx="2"/>
            <a:endCxn id="15" idx="3"/>
          </p:cNvCxnSpPr>
          <p:nvPr/>
        </p:nvCxnSpPr>
        <p:spPr>
          <a:xfrm flipH="1" flipV="1">
            <a:off x="5498176" y="1390120"/>
            <a:ext cx="2757227" cy="11704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0F7E1A9-AA6A-F541-88C8-8271FCA6A005}"/>
              </a:ext>
            </a:extLst>
          </p:cNvPr>
          <p:cNvSpPr txBox="1"/>
          <p:nvPr/>
        </p:nvSpPr>
        <p:spPr>
          <a:xfrm>
            <a:off x="6539428" y="938641"/>
            <a:ext cx="169277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リリースパイプラインで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プログラムをデプロイ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173489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3FCDB1-49F6-8B45-AE71-C0CB277C1322}"/>
              </a:ext>
            </a:extLst>
          </p:cNvPr>
          <p:cNvGrpSpPr/>
          <p:nvPr/>
        </p:nvGrpSpPr>
        <p:grpSpPr>
          <a:xfrm>
            <a:off x="6597143" y="2420331"/>
            <a:ext cx="1504744" cy="1173212"/>
            <a:chOff x="4224017" y="2365324"/>
            <a:chExt cx="1504744" cy="1173212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0E8A2D4-A42A-774E-8035-685AB1BC1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6654" y="2365324"/>
              <a:ext cx="759471" cy="759471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F7A4EBA-62D8-4642-BAC8-1A67AFEA09B7}"/>
                </a:ext>
              </a:extLst>
            </p:cNvPr>
            <p:cNvSpPr txBox="1"/>
            <p:nvPr/>
          </p:nvSpPr>
          <p:spPr>
            <a:xfrm>
              <a:off x="4224017" y="3027280"/>
              <a:ext cx="1504744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Hub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FE3CA81-1AFF-0B4A-8995-E94C3F8FC4AC}"/>
              </a:ext>
            </a:extLst>
          </p:cNvPr>
          <p:cNvGrpSpPr/>
          <p:nvPr/>
        </p:nvGrpSpPr>
        <p:grpSpPr>
          <a:xfrm>
            <a:off x="8828945" y="4632944"/>
            <a:ext cx="1504744" cy="1310075"/>
            <a:chOff x="6759624" y="1166049"/>
            <a:chExt cx="1504744" cy="1310075"/>
          </a:xfrm>
        </p:grpSpPr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2B9907B9-AB0E-9D46-A102-524FB6ACB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59073" y="1166049"/>
              <a:ext cx="705846" cy="705846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8CC1E0E-53A7-8840-985B-D2CD8FBD4326}"/>
                </a:ext>
              </a:extLst>
            </p:cNvPr>
            <p:cNvSpPr txBox="1"/>
            <p:nvPr/>
          </p:nvSpPr>
          <p:spPr>
            <a:xfrm>
              <a:off x="6759624" y="1743268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Timeseries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Insights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92EEDDA-EA12-DE4D-BF91-F61BD22564BE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5138275" y="2800067"/>
            <a:ext cx="1831505" cy="208013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37">
            <a:extLst>
              <a:ext uri="{FF2B5EF4-FFF2-40B4-BE49-F238E27FC236}">
                <a16:creationId xmlns:a16="http://schemas.microsoft.com/office/drawing/2014/main" id="{5B4031C1-23C4-8B42-91C5-8162BF7E148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729251" y="2800067"/>
            <a:ext cx="1499143" cy="2185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図 44">
            <a:extLst>
              <a:ext uri="{FF2B5EF4-FFF2-40B4-BE49-F238E27FC236}">
                <a16:creationId xmlns:a16="http://schemas.microsoft.com/office/drawing/2014/main" id="{1DB380B7-93C4-2247-B282-07D23DA28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62" y="3695495"/>
            <a:ext cx="705847" cy="70584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26A87941-6342-F44C-B75C-05D99AA22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36" y="4340840"/>
            <a:ext cx="705847" cy="70584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BBD7947B-C066-7A48-9D73-0DA3A3E95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72" y="4986184"/>
            <a:ext cx="705847" cy="705847"/>
          </a:xfrm>
          <a:prstGeom prst="rect">
            <a:avLst/>
          </a:prstGeom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8A4E8AA-1C95-2746-BC1C-94AEA9ABE95F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>
            <a:off x="1575809" y="4048419"/>
            <a:ext cx="1178206" cy="57776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876CB36-845E-AA40-84E2-52E826C528DF}"/>
              </a:ext>
            </a:extLst>
          </p:cNvPr>
          <p:cNvCxnSpPr>
            <a:cxnSpLocks/>
            <a:stCxn id="46" idx="3"/>
            <a:endCxn id="31" idx="1"/>
          </p:cNvCxnSpPr>
          <p:nvPr/>
        </p:nvCxnSpPr>
        <p:spPr>
          <a:xfrm flipV="1">
            <a:off x="1333483" y="4626184"/>
            <a:ext cx="1420532" cy="6758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99A41C7-DD51-9641-B1A0-470BD223C8FF}"/>
              </a:ext>
            </a:extLst>
          </p:cNvPr>
          <p:cNvCxnSpPr>
            <a:cxnSpLocks/>
            <a:stCxn id="47" idx="3"/>
            <a:endCxn id="31" idx="1"/>
          </p:cNvCxnSpPr>
          <p:nvPr/>
        </p:nvCxnSpPr>
        <p:spPr>
          <a:xfrm flipV="1">
            <a:off x="1061619" y="4626184"/>
            <a:ext cx="1692396" cy="712924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E35B6D2-0357-904C-A265-324397B0659B}"/>
              </a:ext>
            </a:extLst>
          </p:cNvPr>
          <p:cNvGrpSpPr/>
          <p:nvPr/>
        </p:nvGrpSpPr>
        <p:grpSpPr>
          <a:xfrm>
            <a:off x="3373960" y="1145679"/>
            <a:ext cx="1504744" cy="1763820"/>
            <a:chOff x="958588" y="2398036"/>
            <a:chExt cx="1504744" cy="1763820"/>
          </a:xfrm>
        </p:grpSpPr>
        <p:pic>
          <p:nvPicPr>
            <p:cNvPr id="58" name="図 57">
              <a:extLst>
                <a:ext uri="{FF2B5EF4-FFF2-40B4-BE49-F238E27FC236}">
                  <a16:creationId xmlns:a16="http://schemas.microsoft.com/office/drawing/2014/main" id="{B2419187-A5BC-E643-90C3-4E047B2DE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1151" y="2398036"/>
              <a:ext cx="1159618" cy="1331993"/>
            </a:xfrm>
            <a:prstGeom prst="rect">
              <a:avLst/>
            </a:prstGeom>
          </p:spPr>
        </p:pic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3A859A5E-FE28-0741-B5AD-9E3909ADC003}"/>
                </a:ext>
              </a:extLst>
            </p:cNvPr>
            <p:cNvSpPr txBox="1"/>
            <p:nvPr/>
          </p:nvSpPr>
          <p:spPr>
            <a:xfrm>
              <a:off x="958588" y="3429000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Hub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SDK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8EBE440B-F272-764D-83D2-500D5D97847C}"/>
              </a:ext>
            </a:extLst>
          </p:cNvPr>
          <p:cNvGrpSpPr/>
          <p:nvPr/>
        </p:nvGrpSpPr>
        <p:grpSpPr>
          <a:xfrm>
            <a:off x="2347575" y="4273261"/>
            <a:ext cx="1504744" cy="1196004"/>
            <a:chOff x="2496918" y="2881016"/>
            <a:chExt cx="1504744" cy="1196004"/>
          </a:xfrm>
        </p:grpSpPr>
        <p:pic>
          <p:nvPicPr>
            <p:cNvPr id="31" name="グラフィックス 30">
              <a:extLst>
                <a:ext uri="{FF2B5EF4-FFF2-40B4-BE49-F238E27FC236}">
                  <a16:creationId xmlns:a16="http://schemas.microsoft.com/office/drawing/2014/main" id="{5DE44B85-1193-204B-AA05-961967BB6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3358" y="2881016"/>
              <a:ext cx="705846" cy="705846"/>
            </a:xfrm>
            <a:prstGeom prst="rect">
              <a:avLst/>
            </a:prstGeom>
          </p:spPr>
        </p:pic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B12C24C-E82E-A94F-A06B-5E422D281341}"/>
                </a:ext>
              </a:extLst>
            </p:cNvPr>
            <p:cNvSpPr txBox="1"/>
            <p:nvPr/>
          </p:nvSpPr>
          <p:spPr>
            <a:xfrm>
              <a:off x="2496918" y="3565764"/>
              <a:ext cx="1504744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Edge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41451E9-87C6-FD4B-9C76-FBC2A925F5E8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4706141" y="1811676"/>
            <a:ext cx="2263639" cy="988391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E8C78B41-AAFF-7C48-AF8A-1A34F053EBA7}"/>
              </a:ext>
            </a:extLst>
          </p:cNvPr>
          <p:cNvSpPr/>
          <p:nvPr/>
        </p:nvSpPr>
        <p:spPr bwMode="auto">
          <a:xfrm>
            <a:off x="2534478" y="4144118"/>
            <a:ext cx="2603797" cy="1472168"/>
          </a:xfrm>
          <a:prstGeom prst="roundRect">
            <a:avLst>
              <a:gd name="adj" fmla="val 7056"/>
            </a:avLst>
          </a:prstGeom>
          <a:noFill/>
          <a:ln>
            <a:solidFill>
              <a:srgbClr val="00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CA599B6A-8E9C-3D4E-8CBC-F6D6352DD11F}"/>
              </a:ext>
            </a:extLst>
          </p:cNvPr>
          <p:cNvGrpSpPr/>
          <p:nvPr/>
        </p:nvGrpSpPr>
        <p:grpSpPr>
          <a:xfrm>
            <a:off x="4039222" y="4986184"/>
            <a:ext cx="744787" cy="511256"/>
            <a:chOff x="5022802" y="4767032"/>
            <a:chExt cx="744787" cy="511256"/>
          </a:xfrm>
        </p:grpSpPr>
        <p:sp>
          <p:nvSpPr>
            <p:cNvPr id="72" name="直方体 71">
              <a:extLst>
                <a:ext uri="{FF2B5EF4-FFF2-40B4-BE49-F238E27FC236}">
                  <a16:creationId xmlns:a16="http://schemas.microsoft.com/office/drawing/2014/main" id="{40277A0B-32B6-9648-A56B-5096C51D02A2}"/>
                </a:ext>
              </a:extLst>
            </p:cNvPr>
            <p:cNvSpPr/>
            <p:nvPr/>
          </p:nvSpPr>
          <p:spPr bwMode="auto">
            <a:xfrm>
              <a:off x="5022802" y="4767032"/>
              <a:ext cx="744787" cy="511256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1" name="グラフィックス 70">
              <a:extLst>
                <a:ext uri="{FF2B5EF4-FFF2-40B4-BE49-F238E27FC236}">
                  <a16:creationId xmlns:a16="http://schemas.microsoft.com/office/drawing/2014/main" id="{DC174B04-4F1F-DD45-97A9-7E2013ED8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59334" y="4897189"/>
              <a:ext cx="381099" cy="381099"/>
            </a:xfrm>
            <a:prstGeom prst="rect">
              <a:avLst/>
            </a:prstGeom>
          </p:spPr>
        </p:pic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24B49A42-25D1-D74B-95AD-28A53E85A2C6}"/>
              </a:ext>
            </a:extLst>
          </p:cNvPr>
          <p:cNvGrpSpPr/>
          <p:nvPr/>
        </p:nvGrpSpPr>
        <p:grpSpPr>
          <a:xfrm>
            <a:off x="8861358" y="2444918"/>
            <a:ext cx="1504744" cy="1489536"/>
            <a:chOff x="6759624" y="2806379"/>
            <a:chExt cx="1504744" cy="1489536"/>
          </a:xfrm>
        </p:grpSpPr>
        <p:pic>
          <p:nvPicPr>
            <p:cNvPr id="81" name="グラフィックス 80">
              <a:extLst>
                <a:ext uri="{FF2B5EF4-FFF2-40B4-BE49-F238E27FC236}">
                  <a16:creationId xmlns:a16="http://schemas.microsoft.com/office/drawing/2014/main" id="{7788C9A7-0BAF-3646-81A3-581D3A593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59073" y="2806379"/>
              <a:ext cx="705846" cy="705846"/>
            </a:xfrm>
            <a:prstGeom prst="rect">
              <a:avLst/>
            </a:prstGeom>
          </p:spPr>
        </p:pic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7580FE12-6624-3744-8A4A-8E28D3419B54}"/>
                </a:ext>
              </a:extLst>
            </p:cNvPr>
            <p:cNvSpPr txBox="1"/>
            <p:nvPr/>
          </p:nvSpPr>
          <p:spPr>
            <a:xfrm>
              <a:off x="6759624" y="3341460"/>
              <a:ext cx="1504744" cy="95445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Azure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Stream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Analytics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83" name="直線矢印コネクタ 37">
            <a:extLst>
              <a:ext uri="{FF2B5EF4-FFF2-40B4-BE49-F238E27FC236}">
                <a16:creationId xmlns:a16="http://schemas.microsoft.com/office/drawing/2014/main" id="{2919A04A-5DF8-824C-979D-D30815366551}"/>
              </a:ext>
            </a:extLst>
          </p:cNvPr>
          <p:cNvCxnSpPr>
            <a:cxnSpLocks/>
            <a:stCxn id="4" idx="3"/>
            <a:endCxn id="81" idx="1"/>
          </p:cNvCxnSpPr>
          <p:nvPr/>
        </p:nvCxnSpPr>
        <p:spPr>
          <a:xfrm flipV="1">
            <a:off x="7729251" y="2797841"/>
            <a:ext cx="1531556" cy="222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CAF05F40-3AC8-B14E-BE73-80B3367AD413}"/>
              </a:ext>
            </a:extLst>
          </p:cNvPr>
          <p:cNvGrpSpPr/>
          <p:nvPr/>
        </p:nvGrpSpPr>
        <p:grpSpPr>
          <a:xfrm>
            <a:off x="10474815" y="4590506"/>
            <a:ext cx="1504744" cy="1368007"/>
            <a:chOff x="8558067" y="4132271"/>
            <a:chExt cx="1504744" cy="1368007"/>
          </a:xfrm>
        </p:grpSpPr>
        <p:pic>
          <p:nvPicPr>
            <p:cNvPr id="89" name="グラフィックス 88">
              <a:extLst>
                <a:ext uri="{FF2B5EF4-FFF2-40B4-BE49-F238E27FC236}">
                  <a16:creationId xmlns:a16="http://schemas.microsoft.com/office/drawing/2014/main" id="{521BB278-FD93-BB4C-A50F-D3429A35F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921121" y="4132271"/>
              <a:ext cx="778636" cy="778636"/>
            </a:xfrm>
            <a:prstGeom prst="rect">
              <a:avLst/>
            </a:prstGeom>
          </p:spPr>
        </p:pic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A7C3BDE8-A9DE-084A-B5AC-A53FB6977522}"/>
                </a:ext>
              </a:extLst>
            </p:cNvPr>
            <p:cNvSpPr txBox="1"/>
            <p:nvPr/>
          </p:nvSpPr>
          <p:spPr>
            <a:xfrm>
              <a:off x="8558067" y="4767422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Blob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Storage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91" name="直線矢印コネクタ 37">
            <a:extLst>
              <a:ext uri="{FF2B5EF4-FFF2-40B4-BE49-F238E27FC236}">
                <a16:creationId xmlns:a16="http://schemas.microsoft.com/office/drawing/2014/main" id="{AB8A8C9E-AA89-0643-BF83-B9D4697D55E1}"/>
              </a:ext>
            </a:extLst>
          </p:cNvPr>
          <p:cNvCxnSpPr>
            <a:cxnSpLocks/>
            <a:stCxn id="81" idx="3"/>
            <a:endCxn id="89" idx="1"/>
          </p:cNvCxnSpPr>
          <p:nvPr/>
        </p:nvCxnSpPr>
        <p:spPr>
          <a:xfrm>
            <a:off x="9966653" y="2797841"/>
            <a:ext cx="871216" cy="21819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1841981-AF44-0D45-B93C-9110712CF0FD}"/>
              </a:ext>
            </a:extLst>
          </p:cNvPr>
          <p:cNvSpPr txBox="1"/>
          <p:nvPr/>
        </p:nvSpPr>
        <p:spPr>
          <a:xfrm>
            <a:off x="5355468" y="4753589"/>
            <a:ext cx="158056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異常値のみ</a:t>
            </a:r>
            <a:endParaRPr kumimoji="1" lang="en-US" altLang="ja-JP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kumimoji="1" lang="en-US" altLang="ja-JP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</a:t>
            </a:r>
            <a:r>
              <a:rPr kumimoji="1" lang="ja-JP" alt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Hub</a:t>
            </a:r>
            <a:r>
              <a:rPr kumimoji="1" lang="ja-JP" alt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に送信</a:t>
            </a:r>
            <a:endParaRPr kumimoji="1" lang="ja-JP" alt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69221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54BD9422-01A6-C946-AADC-E5AD43EF179F}"/>
              </a:ext>
            </a:extLst>
          </p:cNvPr>
          <p:cNvSpPr/>
          <p:nvPr/>
        </p:nvSpPr>
        <p:spPr bwMode="auto">
          <a:xfrm>
            <a:off x="369870" y="1643865"/>
            <a:ext cx="8814129" cy="35568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DD27FD5-1469-784F-A848-8EA507150E9E}"/>
              </a:ext>
            </a:extLst>
          </p:cNvPr>
          <p:cNvGrpSpPr/>
          <p:nvPr/>
        </p:nvGrpSpPr>
        <p:grpSpPr>
          <a:xfrm>
            <a:off x="4302043" y="2079732"/>
            <a:ext cx="1214519" cy="500056"/>
            <a:chOff x="3810619" y="456060"/>
            <a:chExt cx="1214519" cy="50005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FB3A508-6D91-604F-A2C6-ED7BEE02911B}"/>
                </a:ext>
              </a:extLst>
            </p:cNvPr>
            <p:cNvSpPr/>
            <p:nvPr/>
          </p:nvSpPr>
          <p:spPr bwMode="auto">
            <a:xfrm>
              <a:off x="3954162" y="456060"/>
              <a:ext cx="914401" cy="5000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ASA</a:t>
              </a:r>
              <a:endParaRPr kumimoji="1" lang="ja-JP" altLang="en-US" sz="2000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DE3B596-5993-3044-9CFA-67E93D9AA7BF}"/>
                </a:ext>
              </a:extLst>
            </p:cNvPr>
            <p:cNvSpPr/>
            <p:nvPr/>
          </p:nvSpPr>
          <p:spPr bwMode="auto">
            <a:xfrm>
              <a:off x="3810619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05F09E-EC03-A24B-ACF5-2C52C4F89990}"/>
                </a:ext>
              </a:extLst>
            </p:cNvPr>
            <p:cNvSpPr/>
            <p:nvPr/>
          </p:nvSpPr>
          <p:spPr bwMode="auto">
            <a:xfrm>
              <a:off x="4826231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ED7060B-0A06-C843-ABB4-099C91E8FAB1}"/>
              </a:ext>
            </a:extLst>
          </p:cNvPr>
          <p:cNvSpPr/>
          <p:nvPr/>
        </p:nvSpPr>
        <p:spPr bwMode="auto">
          <a:xfrm>
            <a:off x="10983733" y="1867985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6067CD1E-EA4A-DA43-9D4F-63AA3272E386}"/>
              </a:ext>
            </a:extLst>
          </p:cNvPr>
          <p:cNvSpPr/>
          <p:nvPr/>
        </p:nvSpPr>
        <p:spPr bwMode="auto">
          <a:xfrm>
            <a:off x="941178" y="3132490"/>
            <a:ext cx="8066351" cy="1704746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713C0A40-AE98-6A4C-B6B8-D7B0A525042C}"/>
              </a:ext>
            </a:extLst>
          </p:cNvPr>
          <p:cNvSpPr/>
          <p:nvPr/>
        </p:nvSpPr>
        <p:spPr bwMode="auto">
          <a:xfrm>
            <a:off x="1058241" y="4659071"/>
            <a:ext cx="7771413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</a:t>
            </a:r>
            <a:endParaRPr kumimoji="1" lang="ja-JP" altLang="en-US" sz="1600" b="1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56D763-D788-414B-89A6-4C01EC3DB05C}"/>
              </a:ext>
            </a:extLst>
          </p:cNvPr>
          <p:cNvSpPr txBox="1"/>
          <p:nvPr/>
        </p:nvSpPr>
        <p:spPr>
          <a:xfrm>
            <a:off x="2296312" y="4742566"/>
            <a:ext cx="142337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/messages/*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70D115-DEE9-4943-B42D-3A375BFD35D4}"/>
              </a:ext>
            </a:extLst>
          </p:cNvPr>
          <p:cNvSpPr txBox="1"/>
          <p:nvPr/>
        </p:nvSpPr>
        <p:spPr>
          <a:xfrm>
            <a:off x="5473001" y="4731187"/>
            <a:ext cx="322395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/messages/modules/</a:t>
            </a:r>
            <a:r>
              <a:rPr kumimoji="1" lang="en-US" altLang="ja-JP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iotwsasaonedge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/outputs/alert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F0F0AE1F-C7E7-A745-B3D1-7AA386D94CCA}"/>
              </a:ext>
            </a:extLst>
          </p:cNvPr>
          <p:cNvSpPr/>
          <p:nvPr/>
        </p:nvSpPr>
        <p:spPr bwMode="auto">
          <a:xfrm>
            <a:off x="1058241" y="2956979"/>
            <a:ext cx="7815711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OUT</a:t>
            </a:r>
            <a:endParaRPr kumimoji="1" lang="ja-JP" altLang="en-US" sz="1600" b="1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8820B1-FC06-B940-8672-AEE2F9775861}"/>
              </a:ext>
            </a:extLst>
          </p:cNvPr>
          <p:cNvSpPr txBox="1"/>
          <p:nvPr/>
        </p:nvSpPr>
        <p:spPr>
          <a:xfrm>
            <a:off x="1713962" y="3053873"/>
            <a:ext cx="2588081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/modules/</a:t>
            </a:r>
            <a:r>
              <a:rPr kumimoji="1" lang="en-US" altLang="ja-JP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iotwsasaonedge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/inputs/sensor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7A7B0B-F7F2-1F4D-9779-271E8FCD6660}"/>
              </a:ext>
            </a:extLst>
          </p:cNvPr>
          <p:cNvSpPr txBox="1"/>
          <p:nvPr/>
        </p:nvSpPr>
        <p:spPr>
          <a:xfrm>
            <a:off x="6748221" y="3044624"/>
            <a:ext cx="673518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$upstream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BE656E1-D9C0-9346-B33D-A63D50008A41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008001" y="3238539"/>
            <a:ext cx="2" cy="1504027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CE2C392-04A1-0746-B377-B67BAE9478C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7084980" y="3229290"/>
            <a:ext cx="1" cy="1501897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2CE5D6C-2CBF-6B43-AD1A-9DC1DDBBCA5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4302043" y="2257894"/>
            <a:ext cx="0" cy="88831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2A64B5A-5BB2-234D-BE39-83462BADD2F6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V="1">
            <a:off x="5473001" y="2257894"/>
            <a:ext cx="43561" cy="256562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32BAB4-D011-1146-A993-ED02FA4193A8}"/>
              </a:ext>
            </a:extLst>
          </p:cNvPr>
          <p:cNvCxnSpPr>
            <a:cxnSpLocks/>
            <a:stCxn id="5" idx="0"/>
            <a:endCxn id="17" idx="1"/>
          </p:cNvCxnSpPr>
          <p:nvPr/>
        </p:nvCxnSpPr>
        <p:spPr>
          <a:xfrm rot="5400000" flipH="1" flipV="1">
            <a:off x="8674637" y="735529"/>
            <a:ext cx="719439" cy="3898753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F574196-DF24-2448-8588-A93E3148DAEE}"/>
              </a:ext>
            </a:extLst>
          </p:cNvPr>
          <p:cNvSpPr/>
          <p:nvPr/>
        </p:nvSpPr>
        <p:spPr bwMode="auto">
          <a:xfrm>
            <a:off x="1436634" y="5740682"/>
            <a:ext cx="1100435" cy="457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Leaf Device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475B40A-6566-5043-A173-845EAA3A68CD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1986852" y="5012747"/>
            <a:ext cx="0" cy="727935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角丸四角形 57">
            <a:extLst>
              <a:ext uri="{FF2B5EF4-FFF2-40B4-BE49-F238E27FC236}">
                <a16:creationId xmlns:a16="http://schemas.microsoft.com/office/drawing/2014/main" id="{13722C55-E520-7941-9553-8602B9414188}"/>
              </a:ext>
            </a:extLst>
          </p:cNvPr>
          <p:cNvSpPr/>
          <p:nvPr/>
        </p:nvSpPr>
        <p:spPr bwMode="auto">
          <a:xfrm>
            <a:off x="1555734" y="3423027"/>
            <a:ext cx="3171136" cy="1207065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u="sng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route: </a:t>
            </a:r>
            <a:r>
              <a:rPr kumimoji="1" lang="en-US" altLang="ja-JP" sz="1200" b="1" u="sng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sensorToAsa</a:t>
            </a:r>
            <a:endParaRPr kumimoji="1" lang="en-US" altLang="ja-JP" sz="1200" b="1" u="sng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リーフデバイスから送信されたメッセージ</a:t>
            </a:r>
            <a:endParaRPr kumimoji="1" lang="en-US" altLang="ja-JP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[/messages/*]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→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ASA on Edge</a:t>
            </a: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の入力</a:t>
            </a:r>
            <a:endParaRPr kumimoji="1" lang="en-US" altLang="ja-JP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[/modules/</a:t>
            </a:r>
            <a:r>
              <a:rPr kumimoji="1" lang="en-US" altLang="ja-JP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asaonedge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/inputs/sensor]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角丸四角形 58">
            <a:extLst>
              <a:ext uri="{FF2B5EF4-FFF2-40B4-BE49-F238E27FC236}">
                <a16:creationId xmlns:a16="http://schemas.microsoft.com/office/drawing/2014/main" id="{D14D366F-2044-014D-BB42-0E5562DC3768}"/>
              </a:ext>
            </a:extLst>
          </p:cNvPr>
          <p:cNvSpPr/>
          <p:nvPr/>
        </p:nvSpPr>
        <p:spPr bwMode="auto">
          <a:xfrm>
            <a:off x="5887206" y="3406290"/>
            <a:ext cx="3076762" cy="1157617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u="sng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route: </a:t>
            </a:r>
            <a:r>
              <a:rPr kumimoji="1" lang="en-US" altLang="ja-JP" sz="1200" b="1" u="sng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alertToCloud</a:t>
            </a:r>
            <a:endParaRPr kumimoji="1" lang="en-US" altLang="ja-JP" sz="1200" b="1" u="sng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ASA on Edge</a:t>
            </a: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の出力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(alert)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[/messages/modules/</a:t>
            </a:r>
            <a:r>
              <a:rPr kumimoji="1" lang="en-US" altLang="ja-JP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asaonedge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en-US" altLang="ja-JP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otputs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/alert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→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ja-JP" alt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クラウドの</a:t>
            </a: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[$upstream]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3" name="グラフィックス 92">
            <a:extLst>
              <a:ext uri="{FF2B5EF4-FFF2-40B4-BE49-F238E27FC236}">
                <a16:creationId xmlns:a16="http://schemas.microsoft.com/office/drawing/2014/main" id="{6080B249-25C8-9649-B533-D5B640F80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278" y="1728777"/>
            <a:ext cx="469900" cy="469900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2514C0B-F8FA-F04B-9416-88F1DB4B0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850" y="-456206"/>
            <a:ext cx="4456299" cy="4648382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6E02319-AB23-B048-92B2-2966E5C6C312}"/>
              </a:ext>
            </a:extLst>
          </p:cNvPr>
          <p:cNvSpPr txBox="1"/>
          <p:nvPr/>
        </p:nvSpPr>
        <p:spPr>
          <a:xfrm>
            <a:off x="413421" y="3682775"/>
            <a:ext cx="99058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>
            <a:spAutoFit/>
          </a:bodyPr>
          <a:lstStyle/>
          <a:p>
            <a:pPr algn="l"/>
            <a:r>
              <a:rPr kumimoji="1" lang="en-US" altLang="ja-JP" sz="2000" b="1" dirty="0" err="1"/>
              <a:t>edgeHub</a:t>
            </a:r>
            <a:endParaRPr kumimoji="1" lang="ja-JP" altLang="en-US" sz="2000" b="1" dirty="0" err="1"/>
          </a:p>
        </p:txBody>
      </p:sp>
    </p:spTree>
    <p:extLst>
      <p:ext uri="{BB962C8B-B14F-4D97-AF65-F5344CB8AC3E}">
        <p14:creationId xmlns:p14="http://schemas.microsoft.com/office/powerpoint/2010/main" val="20630951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54BD9422-01A6-C946-AADC-E5AD43EF179F}"/>
              </a:ext>
            </a:extLst>
          </p:cNvPr>
          <p:cNvSpPr/>
          <p:nvPr/>
        </p:nvSpPr>
        <p:spPr bwMode="auto">
          <a:xfrm>
            <a:off x="141467" y="1650577"/>
            <a:ext cx="10153159" cy="35568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DD27FD5-1469-784F-A848-8EA507150E9E}"/>
              </a:ext>
            </a:extLst>
          </p:cNvPr>
          <p:cNvGrpSpPr/>
          <p:nvPr/>
        </p:nvGrpSpPr>
        <p:grpSpPr>
          <a:xfrm>
            <a:off x="2715200" y="2008990"/>
            <a:ext cx="1214519" cy="500056"/>
            <a:chOff x="3810619" y="456060"/>
            <a:chExt cx="1214519" cy="50005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FB3A508-6D91-604F-A2C6-ED7BEE02911B}"/>
                </a:ext>
              </a:extLst>
            </p:cNvPr>
            <p:cNvSpPr/>
            <p:nvPr/>
          </p:nvSpPr>
          <p:spPr bwMode="auto">
            <a:xfrm>
              <a:off x="3954162" y="456060"/>
              <a:ext cx="914401" cy="5000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ja-JP" altLang="en-US" sz="12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モジュール</a:t>
              </a:r>
              <a:r>
                <a:rPr kumimoji="1" lang="en-US" altLang="ja-JP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</a:t>
              </a:r>
              <a:endParaRPr kumimoji="1" lang="ja-JP" altLang="en-US" sz="1200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DE3B596-5993-3044-9CFA-67E93D9AA7BF}"/>
                </a:ext>
              </a:extLst>
            </p:cNvPr>
            <p:cNvSpPr/>
            <p:nvPr/>
          </p:nvSpPr>
          <p:spPr bwMode="auto">
            <a:xfrm>
              <a:off x="3810619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05F09E-EC03-A24B-ACF5-2C52C4F89990}"/>
                </a:ext>
              </a:extLst>
            </p:cNvPr>
            <p:cNvSpPr/>
            <p:nvPr/>
          </p:nvSpPr>
          <p:spPr bwMode="auto">
            <a:xfrm>
              <a:off x="4826231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ED7060B-0A06-C843-ABB4-099C91E8FAB1}"/>
              </a:ext>
            </a:extLst>
          </p:cNvPr>
          <p:cNvSpPr/>
          <p:nvPr/>
        </p:nvSpPr>
        <p:spPr bwMode="auto">
          <a:xfrm>
            <a:off x="10983733" y="1867985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6067CD1E-EA4A-DA43-9D4F-63AA3272E386}"/>
              </a:ext>
            </a:extLst>
          </p:cNvPr>
          <p:cNvSpPr/>
          <p:nvPr/>
        </p:nvSpPr>
        <p:spPr bwMode="auto">
          <a:xfrm>
            <a:off x="788778" y="3132490"/>
            <a:ext cx="9443090" cy="1704746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713C0A40-AE98-6A4C-B6B8-D7B0A525042C}"/>
              </a:ext>
            </a:extLst>
          </p:cNvPr>
          <p:cNvSpPr/>
          <p:nvPr/>
        </p:nvSpPr>
        <p:spPr bwMode="auto">
          <a:xfrm>
            <a:off x="905841" y="4659072"/>
            <a:ext cx="9226362" cy="503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</a:t>
            </a:r>
            <a:endParaRPr kumimoji="1" lang="ja-JP" altLang="en-US" sz="1600" b="1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56D763-D788-414B-89A6-4C01EC3DB05C}"/>
              </a:ext>
            </a:extLst>
          </p:cNvPr>
          <p:cNvSpPr txBox="1"/>
          <p:nvPr/>
        </p:nvSpPr>
        <p:spPr>
          <a:xfrm>
            <a:off x="1000496" y="4909186"/>
            <a:ext cx="80567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/messages/*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70D115-DEE9-4943-B42D-3A375BFD35D4}"/>
              </a:ext>
            </a:extLst>
          </p:cNvPr>
          <p:cNvSpPr txBox="1"/>
          <p:nvPr/>
        </p:nvSpPr>
        <p:spPr>
          <a:xfrm>
            <a:off x="2436135" y="4909186"/>
            <a:ext cx="36445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/messages/modules/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モジュール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A/outputs/[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リソース名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]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F0F0AE1F-C7E7-A745-B3D1-7AA386D94CCA}"/>
              </a:ext>
            </a:extLst>
          </p:cNvPr>
          <p:cNvSpPr/>
          <p:nvPr/>
        </p:nvSpPr>
        <p:spPr bwMode="auto">
          <a:xfrm>
            <a:off x="905841" y="2956979"/>
            <a:ext cx="9207639" cy="50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OUT</a:t>
            </a:r>
            <a:endParaRPr kumimoji="1" lang="ja-JP" altLang="en-US" sz="1600" b="1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8820B1-FC06-B940-8672-AEE2F9775861}"/>
              </a:ext>
            </a:extLst>
          </p:cNvPr>
          <p:cNvSpPr txBox="1"/>
          <p:nvPr/>
        </p:nvSpPr>
        <p:spPr>
          <a:xfrm>
            <a:off x="1075440" y="3206829"/>
            <a:ext cx="2885405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/modules/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モジュール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A/inputs/[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リソース名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]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7A7B0B-F7F2-1F4D-9779-271E8FCD6660}"/>
              </a:ext>
            </a:extLst>
          </p:cNvPr>
          <p:cNvSpPr txBox="1"/>
          <p:nvPr/>
        </p:nvSpPr>
        <p:spPr>
          <a:xfrm>
            <a:off x="8882286" y="3217996"/>
            <a:ext cx="673518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$upstream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BE656E1-D9C0-9346-B33D-A63D50008A41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1403334" y="3391495"/>
            <a:ext cx="1114809" cy="151769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CE2C392-04A1-0746-B377-B67BAE9478CB}"/>
              </a:ext>
            </a:extLst>
          </p:cNvPr>
          <p:cNvCxnSpPr>
            <a:cxnSpLocks/>
            <a:stCxn id="45" idx="0"/>
            <a:endCxn id="5" idx="2"/>
          </p:cNvCxnSpPr>
          <p:nvPr/>
        </p:nvCxnSpPr>
        <p:spPr>
          <a:xfrm flipV="1">
            <a:off x="8291218" y="3402662"/>
            <a:ext cx="927827" cy="1494792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2CE5D6C-2CBF-6B43-AD1A-9DC1DDBBCA5C}"/>
              </a:ext>
            </a:extLst>
          </p:cNvPr>
          <p:cNvCxnSpPr>
            <a:cxnSpLocks/>
            <a:stCxn id="3" idx="0"/>
            <a:endCxn id="8" idx="1"/>
          </p:cNvCxnSpPr>
          <p:nvPr/>
        </p:nvCxnSpPr>
        <p:spPr>
          <a:xfrm flipV="1">
            <a:off x="2518143" y="2187152"/>
            <a:ext cx="197057" cy="101967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2A64B5A-5BB2-234D-BE39-83462BADD2F6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H="1" flipV="1">
            <a:off x="3929719" y="2187152"/>
            <a:ext cx="328678" cy="272203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32BAB4-D011-1146-A993-ED02FA4193A8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9644191" y="1878452"/>
            <a:ext cx="914399" cy="1764690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F574196-DF24-2448-8588-A93E3148DAEE}"/>
              </a:ext>
            </a:extLst>
          </p:cNvPr>
          <p:cNvSpPr/>
          <p:nvPr/>
        </p:nvSpPr>
        <p:spPr bwMode="auto">
          <a:xfrm>
            <a:off x="592381" y="5720531"/>
            <a:ext cx="1100435" cy="457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Leaf Device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475B40A-6566-5043-A173-845EAA3A68CD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1142598" y="5180560"/>
            <a:ext cx="1" cy="53997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角丸四角形 57">
            <a:extLst>
              <a:ext uri="{FF2B5EF4-FFF2-40B4-BE49-F238E27FC236}">
                <a16:creationId xmlns:a16="http://schemas.microsoft.com/office/drawing/2014/main" id="{13722C55-E520-7941-9553-8602B9414188}"/>
              </a:ext>
            </a:extLst>
          </p:cNvPr>
          <p:cNvSpPr/>
          <p:nvPr/>
        </p:nvSpPr>
        <p:spPr bwMode="auto">
          <a:xfrm>
            <a:off x="1403334" y="3567006"/>
            <a:ext cx="1452267" cy="1063086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u="sng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route: </a:t>
            </a:r>
            <a:r>
              <a:rPr kumimoji="1" lang="en-US" altLang="ja-JP" sz="1200" b="1" u="sng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deviceToA</a:t>
            </a:r>
            <a:endParaRPr kumimoji="1" lang="en-US" altLang="ja-JP" sz="1200" b="1" u="sng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3" name="グラフィックス 92">
            <a:extLst>
              <a:ext uri="{FF2B5EF4-FFF2-40B4-BE49-F238E27FC236}">
                <a16:creationId xmlns:a16="http://schemas.microsoft.com/office/drawing/2014/main" id="{6080B249-25C8-9649-B533-D5B640F80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878" y="1728777"/>
            <a:ext cx="469900" cy="469900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2514C0B-F8FA-F04B-9416-88F1DB4B0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7026" y="-560384"/>
            <a:ext cx="4456299" cy="4648382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6E02319-AB23-B048-92B2-2966E5C6C312}"/>
              </a:ext>
            </a:extLst>
          </p:cNvPr>
          <p:cNvSpPr txBox="1"/>
          <p:nvPr/>
        </p:nvSpPr>
        <p:spPr>
          <a:xfrm>
            <a:off x="261021" y="3682775"/>
            <a:ext cx="99058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>
            <a:spAutoFit/>
          </a:bodyPr>
          <a:lstStyle/>
          <a:p>
            <a:pPr algn="l"/>
            <a:r>
              <a:rPr kumimoji="1" lang="en-US" altLang="ja-JP" sz="2000" b="1" dirty="0" err="1"/>
              <a:t>edgeHub</a:t>
            </a:r>
            <a:endParaRPr kumimoji="1" lang="ja-JP" altLang="en-US" sz="2000" b="1" dirty="0" err="1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60DC83B-4397-6E43-9A60-EF303D29E4A3}"/>
              </a:ext>
            </a:extLst>
          </p:cNvPr>
          <p:cNvGrpSpPr/>
          <p:nvPr/>
        </p:nvGrpSpPr>
        <p:grpSpPr>
          <a:xfrm>
            <a:off x="6372730" y="2072010"/>
            <a:ext cx="1214519" cy="500056"/>
            <a:chOff x="3810619" y="456060"/>
            <a:chExt cx="1214519" cy="500056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61794EF-87B7-1042-ACDC-82C9DDE05369}"/>
                </a:ext>
              </a:extLst>
            </p:cNvPr>
            <p:cNvSpPr/>
            <p:nvPr/>
          </p:nvSpPr>
          <p:spPr bwMode="auto">
            <a:xfrm>
              <a:off x="3954162" y="456060"/>
              <a:ext cx="914401" cy="5000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ja-JP" altLang="en-US" sz="12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モジュール</a:t>
              </a:r>
              <a:r>
                <a:rPr kumimoji="1" lang="en-US" altLang="ja-JP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B</a:t>
              </a:r>
              <a:endParaRPr kumimoji="1" lang="ja-JP" altLang="en-US" sz="1200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B862618C-1DBD-3E44-8F89-568C0073A431}"/>
                </a:ext>
              </a:extLst>
            </p:cNvPr>
            <p:cNvSpPr/>
            <p:nvPr/>
          </p:nvSpPr>
          <p:spPr bwMode="auto">
            <a:xfrm>
              <a:off x="3810619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EBD7978-54F0-5340-AFCA-C9483DD12887}"/>
                </a:ext>
              </a:extLst>
            </p:cNvPr>
            <p:cNvSpPr/>
            <p:nvPr/>
          </p:nvSpPr>
          <p:spPr bwMode="auto">
            <a:xfrm>
              <a:off x="4826231" y="580222"/>
              <a:ext cx="198907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6B62E7B-0FAF-3D4F-B5CF-DA307AC53FB6}"/>
              </a:ext>
            </a:extLst>
          </p:cNvPr>
          <p:cNvSpPr txBox="1"/>
          <p:nvPr/>
        </p:nvSpPr>
        <p:spPr>
          <a:xfrm>
            <a:off x="4695164" y="3215278"/>
            <a:ext cx="2878993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/modules/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モジュール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B/inputs/[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リソース名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]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815482E-32A6-2744-8738-4CEF5B91A1E2}"/>
              </a:ext>
            </a:extLst>
          </p:cNvPr>
          <p:cNvSpPr txBox="1"/>
          <p:nvPr/>
        </p:nvSpPr>
        <p:spPr>
          <a:xfrm>
            <a:off x="6468956" y="4897454"/>
            <a:ext cx="36445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/messages/modules/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モジュール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B/outputs/[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リソース名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]</a:t>
            </a:r>
            <a:endParaRPr kumimoji="1" lang="ja-JP" alt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77DA966-B8F9-FE40-8B13-A45F4C1A18FA}"/>
              </a:ext>
            </a:extLst>
          </p:cNvPr>
          <p:cNvCxnSpPr>
            <a:cxnSpLocks/>
            <a:stCxn id="43" idx="0"/>
            <a:endCxn id="30" idx="1"/>
          </p:cNvCxnSpPr>
          <p:nvPr/>
        </p:nvCxnSpPr>
        <p:spPr>
          <a:xfrm flipV="1">
            <a:off x="6134661" y="2250172"/>
            <a:ext cx="238069" cy="96510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3D64545-A9B7-D149-8D78-BF2DBD612638}"/>
              </a:ext>
            </a:extLst>
          </p:cNvPr>
          <p:cNvCxnSpPr>
            <a:cxnSpLocks/>
            <a:stCxn id="45" idx="0"/>
            <a:endCxn id="31" idx="3"/>
          </p:cNvCxnSpPr>
          <p:nvPr/>
        </p:nvCxnSpPr>
        <p:spPr>
          <a:xfrm flipH="1" flipV="1">
            <a:off x="7587249" y="2250172"/>
            <a:ext cx="703969" cy="264728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72649DFC-9130-CD4D-840F-45716266C98B}"/>
              </a:ext>
            </a:extLst>
          </p:cNvPr>
          <p:cNvCxnSpPr>
            <a:cxnSpLocks/>
            <a:stCxn id="4" idx="0"/>
            <a:endCxn id="43" idx="2"/>
          </p:cNvCxnSpPr>
          <p:nvPr/>
        </p:nvCxnSpPr>
        <p:spPr>
          <a:xfrm flipV="1">
            <a:off x="4258397" y="3399944"/>
            <a:ext cx="1876264" cy="1509242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>
            <a:extLst>
              <a:ext uri="{FF2B5EF4-FFF2-40B4-BE49-F238E27FC236}">
                <a16:creationId xmlns:a16="http://schemas.microsoft.com/office/drawing/2014/main" id="{D14D366F-2044-014D-BB42-0E5562DC3768}"/>
              </a:ext>
            </a:extLst>
          </p:cNvPr>
          <p:cNvSpPr/>
          <p:nvPr/>
        </p:nvSpPr>
        <p:spPr bwMode="auto">
          <a:xfrm>
            <a:off x="4813423" y="3581915"/>
            <a:ext cx="1321238" cy="103103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u="sng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route: </a:t>
            </a:r>
            <a:r>
              <a:rPr kumimoji="1" lang="en-US" altLang="ja-JP" sz="1200" b="1" u="sng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AtoB</a:t>
            </a:r>
            <a:endParaRPr kumimoji="1" lang="en-US" altLang="ja-JP" sz="1200" b="1" u="sng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角丸四角形 87">
            <a:extLst>
              <a:ext uri="{FF2B5EF4-FFF2-40B4-BE49-F238E27FC236}">
                <a16:creationId xmlns:a16="http://schemas.microsoft.com/office/drawing/2014/main" id="{26DE99F7-EAFD-F242-97C7-307CB515011F}"/>
              </a:ext>
            </a:extLst>
          </p:cNvPr>
          <p:cNvSpPr/>
          <p:nvPr/>
        </p:nvSpPr>
        <p:spPr bwMode="auto">
          <a:xfrm>
            <a:off x="8451272" y="3572483"/>
            <a:ext cx="1321238" cy="103103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u="sng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route: </a:t>
            </a:r>
            <a:r>
              <a:rPr kumimoji="1" lang="en-US" altLang="ja-JP" sz="1200" b="1" u="sng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BtoCloud</a:t>
            </a:r>
            <a:endParaRPr kumimoji="1" lang="en-US" altLang="ja-JP" sz="1200" b="1" u="sng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83702B1E-8588-8543-84EF-955B327B1438}"/>
              </a:ext>
            </a:extLst>
          </p:cNvPr>
          <p:cNvSpPr/>
          <p:nvPr/>
        </p:nvSpPr>
        <p:spPr bwMode="auto">
          <a:xfrm>
            <a:off x="1278007" y="6245319"/>
            <a:ext cx="1100435" cy="457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Leaf Device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FE46CBA-C882-9E4D-AA16-F9EF8F0DF84C}"/>
              </a:ext>
            </a:extLst>
          </p:cNvPr>
          <p:cNvSpPr/>
          <p:nvPr/>
        </p:nvSpPr>
        <p:spPr bwMode="auto">
          <a:xfrm>
            <a:off x="1963634" y="5689998"/>
            <a:ext cx="1100435" cy="457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Leaf Device</a:t>
            </a: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F5C22A7A-69CB-2142-A18C-C9414F26DD0C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1828225" y="5180560"/>
            <a:ext cx="0" cy="1064759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524912B0-4D69-F64D-993F-81EEBC670E5C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2513851" y="5192051"/>
            <a:ext cx="1" cy="497947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222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6DF87595-7497-4AE8-8359-FCAB968EECDB}" vid="{59E61131-93D2-4CAA-867C-A10C68C2F2C6}"/>
    </a:ext>
  </a:extLst>
</a:theme>
</file>

<file path=ppt/theme/theme2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6DF87595-7497-4AE8-8359-FCAB968EECDB}" vid="{C1382D12-A28F-4B0C-95EA-AB32DC1434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documentManagement/types"/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25997</TotalTime>
  <Words>281</Words>
  <Application>Microsoft Macintosh PowerPoint</Application>
  <PresentationFormat>ワイド画面</PresentationFormat>
  <Paragraphs>73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5" baseType="lpstr">
      <vt:lpstr>Meiryo UI</vt:lpstr>
      <vt:lpstr>Segoe UI</vt:lpstr>
      <vt:lpstr>Segoe UI Light</vt:lpstr>
      <vt:lpstr>Segoe UI Semibold</vt:lpstr>
      <vt:lpstr>Segoe UI Semilight</vt:lpstr>
      <vt:lpstr>Arial</vt:lpstr>
      <vt:lpstr>Consolas</vt:lpstr>
      <vt:lpstr>Wingdings</vt:lpstr>
      <vt:lpstr>WHITE TEMPLATE</vt:lpstr>
      <vt:lpstr>SOFT BLACK TEMPLATE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>&lt;Event name&gt;</dc:subject>
  <dc:creator>Kei Omizo</dc:creator>
  <cp:keywords/>
  <dc:description/>
  <cp:lastModifiedBy>Kei Omizo</cp:lastModifiedBy>
  <cp:revision>24</cp:revision>
  <dcterms:created xsi:type="dcterms:W3CDTF">2019-03-13T07:06:28Z</dcterms:created>
  <dcterms:modified xsi:type="dcterms:W3CDTF">2019-06-11T01:54:50Z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