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642" r:id="rId5"/>
  </p:sldMasterIdLst>
  <p:notesMasterIdLst>
    <p:notesMasterId r:id="rId7"/>
  </p:notesMasterIdLst>
  <p:handoutMasterIdLst>
    <p:handoutMasterId r:id="rId8"/>
  </p:handoutMasterIdLst>
  <p:sldIdLst>
    <p:sldId id="256" r:id="rId6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A1A1A"/>
    <a:srgbClr val="0078D4"/>
    <a:srgbClr val="107C10"/>
    <a:srgbClr val="EAEAEA"/>
    <a:srgbClr val="004B50"/>
    <a:srgbClr val="008272"/>
    <a:srgbClr val="00BCF2"/>
    <a:srgbClr val="00188F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546" autoAdjust="0"/>
    <p:restoredTop sz="92109" autoAdjust="0"/>
  </p:normalViewPr>
  <p:slideViewPr>
    <p:cSldViewPr snapToGrid="0">
      <p:cViewPr varScale="1">
        <p:scale>
          <a:sx n="94" d="100"/>
          <a:sy n="94" d="100"/>
        </p:scale>
        <p:origin x="232" y="928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2766" y="3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5/15/19 1:40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5/15/19 1:40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B75A0920-A5C0-44B4-805C-2A21395BDE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1" name="Picture 10" descr="Woman on computer with pen" title="Microsoft brand photo">
            <a:extLst>
              <a:ext uri="{FF2B5EF4-FFF2-40B4-BE49-F238E27FC236}">
                <a16:creationId xmlns:a16="http://schemas.microsoft.com/office/drawing/2014/main" id="{0D5130D3-780F-425B-AACF-F4BB31A8C9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881" r="3864"/>
          <a:stretch/>
        </p:blipFill>
        <p:spPr>
          <a:xfrm>
            <a:off x="5333354" y="0"/>
            <a:ext cx="6858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3000" userDrawn="1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2033210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59" userDrawn="1">
          <p15:clr>
            <a:srgbClr val="FBAE40"/>
          </p15:clr>
        </p15:guide>
        <p15:guide id="6" orient="horz" pos="904" userDrawn="1">
          <p15:clr>
            <a:srgbClr val="5ACBF0"/>
          </p15:clr>
        </p15:guide>
        <p15:guide id="7" orient="horz" pos="1276" userDrawn="1">
          <p15:clr>
            <a:srgbClr val="5ACBF0"/>
          </p15:clr>
        </p15:guide>
        <p15:guide id="8" orient="horz" pos="2226" userDrawn="1">
          <p15:clr>
            <a:srgbClr val="5ACBF0"/>
          </p15:clr>
        </p15:guide>
        <p15:guide id="9" pos="2993" userDrawn="1">
          <p15:clr>
            <a:srgbClr val="C35E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32886132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59">
          <p15:clr>
            <a:srgbClr val="FBAE40"/>
          </p15:clr>
        </p15:guide>
        <p15:guide id="5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body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70157464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1" name="Picture 10" descr="Woman on computer with pen" title="Microsoft brand photo">
            <a:extLst>
              <a:ext uri="{FF2B5EF4-FFF2-40B4-BE49-F238E27FC236}">
                <a16:creationId xmlns:a16="http://schemas.microsoft.com/office/drawing/2014/main" id="{68BF8E04-495A-4A24-AD27-192A61845D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881" r="3864"/>
          <a:stretch/>
        </p:blipFill>
        <p:spPr>
          <a:xfrm>
            <a:off x="5333354" y="0"/>
            <a:ext cx="6858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35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78299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06C7DA6-3E58-4BAA-9E2E-EA46ED5F18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11" name="Picture 10" descr="Woman on computer with pen" title="Microsoft brand photo">
            <a:extLst>
              <a:ext uri="{FF2B5EF4-FFF2-40B4-BE49-F238E27FC236}">
                <a16:creationId xmlns:a16="http://schemas.microsoft.com/office/drawing/2014/main" id="{3CCC2E62-B9D2-4180-B4A4-2CAA945876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881" r="3864"/>
          <a:stretch/>
        </p:blipFill>
        <p:spPr>
          <a:xfrm>
            <a:off x="5333354" y="0"/>
            <a:ext cx="6858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48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752F7F94-9231-4E4A-AA40-FA537E6B0D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12" name="Picture 11" descr="Woman on computer with pen" title="Microsoft brand photo">
            <a:extLst>
              <a:ext uri="{FF2B5EF4-FFF2-40B4-BE49-F238E27FC236}">
                <a16:creationId xmlns:a16="http://schemas.microsoft.com/office/drawing/2014/main" id="{46CEB823-ADD3-4E34-B166-A3E94AD12A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881" r="3864"/>
          <a:stretch/>
        </p:blipFill>
        <p:spPr>
          <a:xfrm>
            <a:off x="5333354" y="0"/>
            <a:ext cx="6858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11527229-DBED-4F7D-9D9A-03EC2258F2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3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923145A3-A9AB-4B3E-A898-5EC4C93284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3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0FD32619-3819-428A-8565-629596C91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1938504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 userDrawn="1">
          <p15:clr>
            <a:srgbClr val="5ACBF0"/>
          </p15:clr>
        </p15:guide>
        <p15:guide id="2" orient="horz" pos="2496" userDrawn="1">
          <p15:clr>
            <a:srgbClr val="5ACBF0"/>
          </p15:clr>
        </p15:guide>
        <p15:guide id="3" pos="6132" userDrawn="1">
          <p15:clr>
            <a:srgbClr val="5ACBF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281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60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734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00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8854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1418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814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55238527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59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9" pos="2993">
          <p15:clr>
            <a:srgbClr val="C35EA4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30145344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59">
          <p15:clr>
            <a:srgbClr val="FBAE40"/>
          </p15:clr>
        </p15:guide>
        <p15:guide id="5" orient="horz" pos="216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body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16507765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739988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886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461380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171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50275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165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09340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68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5626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330381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80" r:id="rId1"/>
    <p:sldLayoutId id="2147484609" r:id="rId2"/>
    <p:sldLayoutId id="2147484577" r:id="rId3"/>
    <p:sldLayoutId id="2147484610" r:id="rId4"/>
    <p:sldLayoutId id="2147484240" r:id="rId5"/>
    <p:sldLayoutId id="2147484241" r:id="rId6"/>
    <p:sldLayoutId id="2147484474" r:id="rId7"/>
    <p:sldLayoutId id="2147484245" r:id="rId8"/>
    <p:sldLayoutId id="2147484247" r:id="rId9"/>
    <p:sldLayoutId id="2147484639" r:id="rId10"/>
    <p:sldLayoutId id="2147484603" r:id="rId11"/>
    <p:sldLayoutId id="2147484573" r:id="rId12"/>
    <p:sldLayoutId id="2147484606" r:id="rId13"/>
    <p:sldLayoutId id="2147484638" r:id="rId14"/>
    <p:sldLayoutId id="2147484249" r:id="rId15"/>
    <p:sldLayoutId id="2147484640" r:id="rId16"/>
    <p:sldLayoutId id="2147484582" r:id="rId17"/>
    <p:sldLayoutId id="2147484641" r:id="rId18"/>
    <p:sldLayoutId id="2147484584" r:id="rId19"/>
    <p:sldLayoutId id="2147484583" r:id="rId20"/>
    <p:sldLayoutId id="2147484256" r:id="rId21"/>
    <p:sldLayoutId id="2147484257" r:id="rId22"/>
    <p:sldLayoutId id="2147484585" r:id="rId23"/>
    <p:sldLayoutId id="2147484299" r:id="rId24"/>
    <p:sldLayoutId id="2147484263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kumimoji="1" lang="en-US" sz="3600" b="1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kumimoji="1"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kumimoji="1"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kumimoji="1"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kumimoji="1"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kumimoji="1"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43" r:id="rId1"/>
    <p:sldLayoutId id="2147484644" r:id="rId2"/>
    <p:sldLayoutId id="2147484645" r:id="rId3"/>
    <p:sldLayoutId id="2147484646" r:id="rId4"/>
    <p:sldLayoutId id="2147484650" r:id="rId5"/>
    <p:sldLayoutId id="2147484651" r:id="rId6"/>
    <p:sldLayoutId id="2147484652" r:id="rId7"/>
    <p:sldLayoutId id="2147484653" r:id="rId8"/>
    <p:sldLayoutId id="2147484654" r:id="rId9"/>
    <p:sldLayoutId id="2147484655" r:id="rId10"/>
    <p:sldLayoutId id="2147484656" r:id="rId11"/>
    <p:sldLayoutId id="2147484657" r:id="rId12"/>
    <p:sldLayoutId id="2147484658" r:id="rId13"/>
    <p:sldLayoutId id="2147484659" r:id="rId14"/>
    <p:sldLayoutId id="2147484660" r:id="rId15"/>
    <p:sldLayoutId id="2147484661" r:id="rId16"/>
    <p:sldLayoutId id="2147484662" r:id="rId17"/>
    <p:sldLayoutId id="2147484663" r:id="rId18"/>
    <p:sldLayoutId id="2147484664" r:id="rId19"/>
    <p:sldLayoutId id="2147484665" r:id="rId20"/>
    <p:sldLayoutId id="2147484666" r:id="rId21"/>
    <p:sldLayoutId id="2147484667" r:id="rId22"/>
    <p:sldLayoutId id="2147484668" r:id="rId23"/>
    <p:sldLayoutId id="2147484669" r:id="rId24"/>
    <p:sldLayoutId id="2147484670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1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>
            <a:extLst>
              <a:ext uri="{FF2B5EF4-FFF2-40B4-BE49-F238E27FC236}">
                <a16:creationId xmlns:a16="http://schemas.microsoft.com/office/drawing/2014/main" id="{70579586-2BA9-CC4D-A4A5-A6A245209404}"/>
              </a:ext>
            </a:extLst>
          </p:cNvPr>
          <p:cNvSpPr/>
          <p:nvPr/>
        </p:nvSpPr>
        <p:spPr bwMode="auto">
          <a:xfrm>
            <a:off x="4810311" y="1947234"/>
            <a:ext cx="1619723" cy="1058905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24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932472" fontAlgn="base">
              <a:spcBef>
                <a:spcPct val="0"/>
              </a:spcBef>
              <a:spcAft>
                <a:spcPct val="0"/>
              </a:spcAft>
            </a:pPr>
            <a:r>
              <a:rPr kumimoji="1" lang="ja-JP" altLang="en-US" sz="105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デバイスセット</a:t>
            </a:r>
            <a:endParaRPr kumimoji="1" lang="ja-JP" altLang="en-US" sz="1050" dirty="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3" name="角丸四角形 52">
            <a:extLst>
              <a:ext uri="{FF2B5EF4-FFF2-40B4-BE49-F238E27FC236}">
                <a16:creationId xmlns:a16="http://schemas.microsoft.com/office/drawing/2014/main" id="{44BF5AD6-163C-5C49-B6C1-62EBDED35CE3}"/>
              </a:ext>
            </a:extLst>
          </p:cNvPr>
          <p:cNvSpPr/>
          <p:nvPr/>
        </p:nvSpPr>
        <p:spPr bwMode="auto">
          <a:xfrm>
            <a:off x="4932769" y="2580414"/>
            <a:ext cx="1619723" cy="990657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24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 defTabSz="932472" fontAlgn="base">
              <a:spcBef>
                <a:spcPct val="0"/>
              </a:spcBef>
              <a:spcAft>
                <a:spcPct val="0"/>
              </a:spcAft>
            </a:pPr>
            <a:r>
              <a:rPr kumimoji="1" lang="ja-JP" altLang="en-US" sz="105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デバイスセット</a:t>
            </a:r>
            <a:endParaRPr kumimoji="1" lang="ja-JP" altLang="en-US" sz="1050" dirty="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1BC37916-C945-244D-BB2A-1B713247A7B1}"/>
              </a:ext>
            </a:extLst>
          </p:cNvPr>
          <p:cNvSpPr/>
          <p:nvPr/>
        </p:nvSpPr>
        <p:spPr bwMode="auto">
          <a:xfrm>
            <a:off x="2549711" y="2247713"/>
            <a:ext cx="1371600" cy="360000"/>
          </a:xfrm>
          <a:prstGeom prst="roundRect">
            <a:avLst/>
          </a:prstGeom>
          <a:noFill/>
          <a:ln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kumimoji="1" lang="ja-JP" altLang="en-US" sz="1050">
                <a:solidFill>
                  <a:schemeClr val="tx1"/>
                </a:solidFill>
                <a:highlight>
                  <a:srgbClr val="FFFFFF"/>
                </a:highlight>
                <a:ea typeface="Segoe UI" pitchFamily="34" charset="0"/>
                <a:cs typeface="Segoe UI" pitchFamily="34" charset="0"/>
              </a:rPr>
              <a:t>デバイス</a:t>
            </a:r>
            <a:br>
              <a:rPr kumimoji="1" lang="en-US" altLang="ja-JP" sz="1050" dirty="0">
                <a:solidFill>
                  <a:schemeClr val="tx1"/>
                </a:solidFill>
                <a:highlight>
                  <a:srgbClr val="FFFFFF"/>
                </a:highlight>
                <a:ea typeface="Segoe UI" pitchFamily="34" charset="0"/>
                <a:cs typeface="Segoe UI" pitchFamily="34" charset="0"/>
              </a:rPr>
            </a:br>
            <a:r>
              <a:rPr kumimoji="1" lang="ja-JP" altLang="en-US" sz="1050">
                <a:solidFill>
                  <a:schemeClr val="tx1"/>
                </a:solidFill>
                <a:highlight>
                  <a:srgbClr val="FFFFFF"/>
                </a:highlight>
                <a:ea typeface="Segoe UI" pitchFamily="34" charset="0"/>
                <a:cs typeface="Segoe UI" pitchFamily="34" charset="0"/>
              </a:rPr>
              <a:t>テンプレート</a:t>
            </a:r>
            <a:endParaRPr kumimoji="1" lang="ja-JP" altLang="en-US" sz="1050" dirty="0" err="1">
              <a:solidFill>
                <a:schemeClr val="tx1"/>
              </a:solidFill>
              <a:highlight>
                <a:srgbClr val="FFFFFF"/>
              </a:highlight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DB0A4208-35C4-2C45-8FD4-5DD2E83F09FA}"/>
              </a:ext>
            </a:extLst>
          </p:cNvPr>
          <p:cNvSpPr/>
          <p:nvPr/>
        </p:nvSpPr>
        <p:spPr bwMode="auto">
          <a:xfrm>
            <a:off x="4994744" y="2266592"/>
            <a:ext cx="720000" cy="216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kumimoji="1" lang="ja-JP" altLang="en-US" sz="1050">
                <a:solidFill>
                  <a:schemeClr val="tx1"/>
                </a:solidFill>
                <a:highlight>
                  <a:srgbClr val="FFFFFF"/>
                </a:highlight>
                <a:ea typeface="Segoe UI" pitchFamily="34" charset="0"/>
                <a:cs typeface="Segoe UI" pitchFamily="34" charset="0"/>
              </a:rPr>
              <a:t>デバイス</a:t>
            </a:r>
            <a:endParaRPr kumimoji="1" lang="ja-JP" altLang="en-US" sz="1050" dirty="0" err="1">
              <a:solidFill>
                <a:schemeClr val="tx1"/>
              </a:solidFill>
              <a:highlight>
                <a:srgbClr val="FFFFFF"/>
              </a:highlight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E99273EA-075A-8A42-BE7A-5F8A415C70DF}"/>
              </a:ext>
            </a:extLst>
          </p:cNvPr>
          <p:cNvSpPr/>
          <p:nvPr/>
        </p:nvSpPr>
        <p:spPr bwMode="auto">
          <a:xfrm>
            <a:off x="5011497" y="2653245"/>
            <a:ext cx="720000" cy="216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kumimoji="1" lang="ja-JP" altLang="en-US" sz="1050">
                <a:solidFill>
                  <a:schemeClr val="tx1"/>
                </a:solidFill>
                <a:highlight>
                  <a:srgbClr val="FFFFFF"/>
                </a:highlight>
                <a:ea typeface="Segoe UI" pitchFamily="34" charset="0"/>
                <a:cs typeface="Segoe UI" pitchFamily="34" charset="0"/>
              </a:rPr>
              <a:t>デバイス</a:t>
            </a:r>
            <a:endParaRPr kumimoji="1" lang="ja-JP" altLang="en-US" sz="1050" dirty="0" err="1">
              <a:solidFill>
                <a:schemeClr val="tx1"/>
              </a:solidFill>
              <a:highlight>
                <a:srgbClr val="FFFFFF"/>
              </a:highlight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1E928DF6-4410-864D-A534-F31FEC4F9117}"/>
              </a:ext>
            </a:extLst>
          </p:cNvPr>
          <p:cNvSpPr/>
          <p:nvPr/>
        </p:nvSpPr>
        <p:spPr bwMode="auto">
          <a:xfrm>
            <a:off x="5022631" y="3124082"/>
            <a:ext cx="720000" cy="216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kumimoji="1" lang="ja-JP" altLang="en-US" sz="1050">
                <a:solidFill>
                  <a:schemeClr val="tx1"/>
                </a:solidFill>
                <a:highlight>
                  <a:srgbClr val="FFFFFF"/>
                </a:highlight>
                <a:ea typeface="Segoe UI" pitchFamily="34" charset="0"/>
                <a:cs typeface="Segoe UI" pitchFamily="34" charset="0"/>
              </a:rPr>
              <a:t>デバイス</a:t>
            </a:r>
            <a:endParaRPr kumimoji="1" lang="ja-JP" altLang="en-US" sz="1050" dirty="0" err="1">
              <a:solidFill>
                <a:schemeClr val="tx1"/>
              </a:solidFill>
              <a:highlight>
                <a:srgbClr val="FFFFFF"/>
              </a:highlight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4974DE63-146C-F04A-A409-798045C2BFA7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3921311" y="2374592"/>
            <a:ext cx="1073433" cy="53121"/>
          </a:xfrm>
          <a:prstGeom prst="line">
            <a:avLst/>
          </a:prstGeom>
          <a:ln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7C08D6BB-C652-D74C-930C-0817BBB061DD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3921311" y="2427713"/>
            <a:ext cx="1090186" cy="333532"/>
          </a:xfrm>
          <a:prstGeom prst="line">
            <a:avLst/>
          </a:prstGeom>
          <a:ln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AC51B34-FDEE-A74A-958A-EF0F08CC6B1E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3921311" y="2427713"/>
            <a:ext cx="1101320" cy="804369"/>
          </a:xfrm>
          <a:prstGeom prst="line">
            <a:avLst/>
          </a:prstGeom>
          <a:ln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88B3B45C-B0D6-884A-B852-00BD4CF34EC2}"/>
              </a:ext>
            </a:extLst>
          </p:cNvPr>
          <p:cNvGrpSpPr/>
          <p:nvPr/>
        </p:nvGrpSpPr>
        <p:grpSpPr>
          <a:xfrm>
            <a:off x="2773993" y="4330783"/>
            <a:ext cx="1355987" cy="360000"/>
            <a:chOff x="2549711" y="4332992"/>
            <a:chExt cx="1355987" cy="360000"/>
          </a:xfrm>
        </p:grpSpPr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DD066BA1-BD9D-5A42-9161-B2A12BA9AD9D}"/>
                </a:ext>
              </a:extLst>
            </p:cNvPr>
            <p:cNvSpPr txBox="1"/>
            <p:nvPr/>
          </p:nvSpPr>
          <p:spPr>
            <a:xfrm>
              <a:off x="2963132" y="4432201"/>
              <a:ext cx="942566" cy="16158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ja-JP" altLang="en-US" sz="105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エクスプローラ</a:t>
              </a:r>
              <a:endParaRPr kumimoji="1" lang="ja-JP" altLang="en-US" sz="105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33" name="図 32">
              <a:extLst>
                <a:ext uri="{FF2B5EF4-FFF2-40B4-BE49-F238E27FC236}">
                  <a16:creationId xmlns:a16="http://schemas.microsoft.com/office/drawing/2014/main" id="{98343999-44C2-5841-9EAB-2BC220FFB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9711" y="4332992"/>
              <a:ext cx="365375" cy="360000"/>
            </a:xfrm>
            <a:prstGeom prst="rect">
              <a:avLst/>
            </a:prstGeom>
          </p:spPr>
        </p:pic>
      </p:grpSp>
      <p:pic>
        <p:nvPicPr>
          <p:cNvPr id="35" name="図 34">
            <a:extLst>
              <a:ext uri="{FF2B5EF4-FFF2-40B4-BE49-F238E27FC236}">
                <a16:creationId xmlns:a16="http://schemas.microsoft.com/office/drawing/2014/main" id="{DBC92774-2F7E-FF42-9DC0-6A72D74C1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852" y="1985999"/>
            <a:ext cx="216000" cy="216000"/>
          </a:xfrm>
          <a:prstGeom prst="rect">
            <a:avLst/>
          </a:prstGeom>
        </p:spPr>
      </p:pic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530BEAAB-8257-C549-BC3B-4F23B2A1BDD9}"/>
              </a:ext>
            </a:extLst>
          </p:cNvPr>
          <p:cNvGrpSpPr/>
          <p:nvPr/>
        </p:nvGrpSpPr>
        <p:grpSpPr>
          <a:xfrm>
            <a:off x="4872059" y="4330783"/>
            <a:ext cx="716861" cy="360000"/>
            <a:chOff x="5598694" y="4406711"/>
            <a:chExt cx="716861" cy="360000"/>
          </a:xfrm>
        </p:grpSpPr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B5FB6D3F-1146-1149-B3D0-2815585DFB49}"/>
                </a:ext>
              </a:extLst>
            </p:cNvPr>
            <p:cNvSpPr txBox="1"/>
            <p:nvPr/>
          </p:nvSpPr>
          <p:spPr>
            <a:xfrm>
              <a:off x="6046251" y="4505920"/>
              <a:ext cx="269304" cy="16158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ja-JP" altLang="en-US" sz="105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分析</a:t>
              </a:r>
              <a:endParaRPr kumimoji="1" lang="ja-JP" altLang="en-US" sz="105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38" name="図 37">
              <a:extLst>
                <a:ext uri="{FF2B5EF4-FFF2-40B4-BE49-F238E27FC236}">
                  <a16:creationId xmlns:a16="http://schemas.microsoft.com/office/drawing/2014/main" id="{1299A4F0-8C22-BE44-A146-F03134AEB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98694" y="4406711"/>
              <a:ext cx="390000" cy="360000"/>
            </a:xfrm>
            <a:prstGeom prst="rect">
              <a:avLst/>
            </a:prstGeom>
          </p:spPr>
        </p:pic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A755A212-1C9E-4E4A-9585-F7A57FD23A6B}"/>
              </a:ext>
            </a:extLst>
          </p:cNvPr>
          <p:cNvGrpSpPr/>
          <p:nvPr/>
        </p:nvGrpSpPr>
        <p:grpSpPr>
          <a:xfrm>
            <a:off x="6100311" y="4330783"/>
            <a:ext cx="786913" cy="360000"/>
            <a:chOff x="7356988" y="4477999"/>
            <a:chExt cx="786913" cy="360000"/>
          </a:xfrm>
        </p:grpSpPr>
        <p:pic>
          <p:nvPicPr>
            <p:cNvPr id="40" name="図 39">
              <a:extLst>
                <a:ext uri="{FF2B5EF4-FFF2-40B4-BE49-F238E27FC236}">
                  <a16:creationId xmlns:a16="http://schemas.microsoft.com/office/drawing/2014/main" id="{B51D7755-DBBA-4D43-9C19-DF7AAD10D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56988" y="4477999"/>
              <a:ext cx="343881" cy="360000"/>
            </a:xfrm>
            <a:prstGeom prst="rect">
              <a:avLst/>
            </a:prstGeom>
          </p:spPr>
        </p:pic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57556B43-E4D2-9C4E-8D51-7B45B2AD67C0}"/>
                </a:ext>
              </a:extLst>
            </p:cNvPr>
            <p:cNvSpPr txBox="1"/>
            <p:nvPr/>
          </p:nvSpPr>
          <p:spPr>
            <a:xfrm>
              <a:off x="7739944" y="4577208"/>
              <a:ext cx="403957" cy="16158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ja-JP" altLang="en-US" sz="105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ジョブ</a:t>
              </a:r>
              <a:endParaRPr kumimoji="1" lang="ja-JP" altLang="en-US" sz="105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3DDAA2E2-6290-5E47-A96B-4A3DD0B45CA5}"/>
              </a:ext>
            </a:extLst>
          </p:cNvPr>
          <p:cNvCxnSpPr>
            <a:cxnSpLocks/>
          </p:cNvCxnSpPr>
          <p:nvPr/>
        </p:nvCxnSpPr>
        <p:spPr>
          <a:xfrm>
            <a:off x="1508343" y="3944203"/>
            <a:ext cx="5533902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F3E8364A-311E-3347-A21E-3C6B26A89CC4}"/>
              </a:ext>
            </a:extLst>
          </p:cNvPr>
          <p:cNvSpPr txBox="1"/>
          <p:nvPr/>
        </p:nvSpPr>
        <p:spPr>
          <a:xfrm>
            <a:off x="1508343" y="4074508"/>
            <a:ext cx="807913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sz="105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ビューの単位</a:t>
            </a:r>
            <a:endParaRPr kumimoji="1" lang="ja-JP" altLang="en-US" sz="105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17F38F59-F25F-CA46-813F-9EDE93901867}"/>
              </a:ext>
            </a:extLst>
          </p:cNvPr>
          <p:cNvSpPr txBox="1"/>
          <p:nvPr/>
        </p:nvSpPr>
        <p:spPr>
          <a:xfrm>
            <a:off x="1642995" y="3660010"/>
            <a:ext cx="673261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sz="105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管理の単位</a:t>
            </a:r>
            <a:endParaRPr kumimoji="1" lang="ja-JP" altLang="en-US" sz="105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54" name="図 53">
            <a:extLst>
              <a:ext uri="{FF2B5EF4-FFF2-40B4-BE49-F238E27FC236}">
                <a16:creationId xmlns:a16="http://schemas.microsoft.com/office/drawing/2014/main" id="{A5349EB4-CEF4-2E4D-8C75-CF40A4C83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543" y="3312223"/>
            <a:ext cx="216000" cy="216000"/>
          </a:xfrm>
          <a:prstGeom prst="rect">
            <a:avLst/>
          </a:prstGeom>
        </p:spPr>
      </p:pic>
      <p:sp>
        <p:nvSpPr>
          <p:cNvPr id="60" name="上矢印 59">
            <a:extLst>
              <a:ext uri="{FF2B5EF4-FFF2-40B4-BE49-F238E27FC236}">
                <a16:creationId xmlns:a16="http://schemas.microsoft.com/office/drawing/2014/main" id="{9BA57A5D-5883-C24F-8833-78F58F315B0E}"/>
              </a:ext>
            </a:extLst>
          </p:cNvPr>
          <p:cNvSpPr/>
          <p:nvPr/>
        </p:nvSpPr>
        <p:spPr bwMode="auto">
          <a:xfrm>
            <a:off x="2807279" y="2844094"/>
            <a:ext cx="216000" cy="1406194"/>
          </a:xfrm>
          <a:prstGeom prst="up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kumimoji="1" lang="ja-JP" alt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1" name="上矢印 60">
            <a:extLst>
              <a:ext uri="{FF2B5EF4-FFF2-40B4-BE49-F238E27FC236}">
                <a16:creationId xmlns:a16="http://schemas.microsoft.com/office/drawing/2014/main" id="{5B6F6186-C801-C649-A505-67DB3D17A234}"/>
              </a:ext>
            </a:extLst>
          </p:cNvPr>
          <p:cNvSpPr/>
          <p:nvPr/>
        </p:nvSpPr>
        <p:spPr bwMode="auto">
          <a:xfrm>
            <a:off x="4979675" y="3643902"/>
            <a:ext cx="216000" cy="638608"/>
          </a:xfrm>
          <a:prstGeom prst="up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kumimoji="1" lang="ja-JP" alt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2" name="上矢印 61">
            <a:extLst>
              <a:ext uri="{FF2B5EF4-FFF2-40B4-BE49-F238E27FC236}">
                <a16:creationId xmlns:a16="http://schemas.microsoft.com/office/drawing/2014/main" id="{FD73078D-B81E-5745-B0DF-693BED3906AB}"/>
              </a:ext>
            </a:extLst>
          </p:cNvPr>
          <p:cNvSpPr/>
          <p:nvPr/>
        </p:nvSpPr>
        <p:spPr bwMode="auto">
          <a:xfrm>
            <a:off x="6186364" y="3660010"/>
            <a:ext cx="216000" cy="638608"/>
          </a:xfrm>
          <a:prstGeom prst="up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kumimoji="1" lang="ja-JP" alt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68526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TT for white - NEW 2018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2018_28.potx" id="{A489786A-0119-4DCD-94EB-C61C6BDD29EC}" vid="{31DC1CA7-07E5-4A05-A7A2-8750BB29FC2B}"/>
    </a:ext>
  </a:extLst>
</a:theme>
</file>

<file path=ppt/theme/theme2.xml><?xml version="1.0" encoding="utf-8"?>
<a:theme xmlns:a="http://schemas.openxmlformats.org/drawingml/2006/main" name="SOFT BLACK TEMPLATE">
  <a:themeElements>
    <a:clrScheme name="TT for Dark - NEW 2018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00BCF2"/>
      </a:accent2>
      <a:accent3>
        <a:srgbClr val="107C10"/>
      </a:accent3>
      <a:accent4>
        <a:srgbClr val="D73B01"/>
      </a:accent4>
      <a:accent5>
        <a:srgbClr val="FFB900"/>
      </a:accent5>
      <a:accent6>
        <a:srgbClr val="E6E6E6"/>
      </a:accent6>
      <a:hlink>
        <a:srgbClr val="00BCF2"/>
      </a:hlink>
      <a:folHlink>
        <a:srgbClr val="00BCF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2018_28.potx" id="{A489786A-0119-4DCD-94EB-C61C6BDD29EC}" vid="{E2ECA3C6-1B16-49DB-8CC4-5D79BD21743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330841A-A209-44E7-824E-9DDB4DE0D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630a2e83-186a-4a0f-ab27-bee8a8096abc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WHITE TEMPLATE</Template>
  <TotalTime>45</TotalTime>
  <Words>15</Words>
  <Application>Microsoft Macintosh PowerPoint</Application>
  <PresentationFormat>ワイド画面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</vt:i4>
      </vt:variant>
    </vt:vector>
  </HeadingPairs>
  <TitlesOfParts>
    <vt:vector size="10" baseType="lpstr">
      <vt:lpstr>Segoe UI</vt:lpstr>
      <vt:lpstr>Segoe UI Light</vt:lpstr>
      <vt:lpstr>Segoe UI Semibold</vt:lpstr>
      <vt:lpstr>Segoe UI Semilight</vt:lpstr>
      <vt:lpstr>Arial</vt:lpstr>
      <vt:lpstr>Consolas</vt:lpstr>
      <vt:lpstr>Wingdings</vt:lpstr>
      <vt:lpstr>WHITE TEMPLATE</vt:lpstr>
      <vt:lpstr>SOFT BLACK TEMPLATE</vt:lpstr>
      <vt:lpstr>PowerPoint プレゼンテーション</vt:lpstr>
    </vt:vector>
  </TitlesOfParts>
  <Manager>&lt;Comms manager name here&gt;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>&lt;Event name&gt;</dc:subject>
  <dc:creator>Kei Omizo</dc:creator>
  <cp:keywords/>
  <dc:description/>
  <cp:lastModifiedBy>Kei Omizo</cp:lastModifiedBy>
  <cp:revision>4</cp:revision>
  <dcterms:created xsi:type="dcterms:W3CDTF">2019-05-15T04:40:03Z</dcterms:created>
  <dcterms:modified xsi:type="dcterms:W3CDTF">2019-05-15T05:25:22Z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SetDate">
    <vt:lpwstr>2017-08-29T14:27:20.8568347-07:00</vt:lpwstr>
  </property>
  <property fmtid="{D5CDD505-2E9C-101B-9397-08002B2CF9AE}" pid="15" name="MSIP_Label_f42aa342-8706-4288-bd11-ebb85995028c_Name">
    <vt:lpwstr>General</vt:lpwstr>
  </property>
  <property fmtid="{D5CDD505-2E9C-101B-9397-08002B2CF9AE}" pid="16" name="MSIP_Label_f42aa342-8706-4288-bd11-ebb85995028c_Extended_MSFT_Method">
    <vt:lpwstr>Automatic</vt:lpwstr>
  </property>
  <property fmtid="{D5CDD505-2E9C-101B-9397-08002B2CF9AE}" pid="17" name="Sensitivity">
    <vt:lpwstr>General</vt:lpwstr>
  </property>
</Properties>
</file>