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642" r:id="rId5"/>
  </p:sldMasterIdLst>
  <p:notesMasterIdLst>
    <p:notesMasterId r:id="rId10"/>
  </p:notesMasterIdLst>
  <p:handoutMasterIdLst>
    <p:handoutMasterId r:id="rId11"/>
  </p:handoutMasterIdLst>
  <p:sldIdLst>
    <p:sldId id="256" r:id="rId6"/>
    <p:sldId id="260" r:id="rId7"/>
    <p:sldId id="257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4"/>
    <a:srgbClr val="FFFFFF"/>
    <a:srgbClr val="1A1A1A"/>
    <a:srgbClr val="107C10"/>
    <a:srgbClr val="EAEAEA"/>
    <a:srgbClr val="004B50"/>
    <a:srgbClr val="008272"/>
    <a:srgbClr val="00BCF2"/>
    <a:srgbClr val="00188F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212" autoAdjust="0"/>
    <p:restoredTop sz="95940" autoAdjust="0"/>
  </p:normalViewPr>
  <p:slideViewPr>
    <p:cSldViewPr snapToGrid="0">
      <p:cViewPr varScale="1">
        <p:scale>
          <a:sx n="70" d="100"/>
          <a:sy n="70" d="100"/>
        </p:scale>
        <p:origin x="456" y="192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2766" y="3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5/13/19 1:46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5/13/19 1:46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ja-JP" dirty="0"/>
              <a:t>https://</a:t>
            </a:r>
            <a:r>
              <a:rPr kumimoji="1" lang="en" altLang="ja-JP" dirty="0" err="1"/>
              <a:t>docs.microsoft.com</a:t>
            </a:r>
            <a:r>
              <a:rPr kumimoji="1" lang="en" altLang="ja-JP" dirty="0"/>
              <a:t>/ja-</a:t>
            </a:r>
            <a:r>
              <a:rPr kumimoji="1" lang="en" altLang="ja-JP" dirty="0" err="1"/>
              <a:t>jp</a:t>
            </a:r>
            <a:r>
              <a:rPr kumimoji="1" lang="en" altLang="ja-JP" dirty="0"/>
              <a:t>/azure/</a:t>
            </a:r>
            <a:r>
              <a:rPr kumimoji="1" lang="en" altLang="ja-JP" dirty="0" err="1"/>
              <a:t>iot</a:t>
            </a:r>
            <a:r>
              <a:rPr kumimoji="1" lang="en" altLang="ja-JP"/>
              <a:t>-edge/module-composition</a:t>
            </a:r>
            <a:endParaRPr kumimoji="1" lang="ja-JP" altLang="en-US"/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5/13/19 1:46 PM</a:t>
            </a:fld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256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B75A0920-A5C0-44B4-805C-2A21395BDE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6" name="Picture 5" descr="2 women talking on steps" title="Microsoft brand photo">
            <a:extLst>
              <a:ext uri="{FF2B5EF4-FFF2-40B4-BE49-F238E27FC236}">
                <a16:creationId xmlns:a16="http://schemas.microsoft.com/office/drawing/2014/main" id="{F80E49B8-79D5-40AC-BBF8-C45DBA8322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9498" r="5065" b="40537"/>
          <a:stretch/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2033210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59" userDrawn="1">
          <p15:clr>
            <a:srgbClr val="FBAE40"/>
          </p15:clr>
        </p15:guide>
        <p15:guide id="6" orient="horz" pos="904" userDrawn="1">
          <p15:clr>
            <a:srgbClr val="5ACBF0"/>
          </p15:clr>
        </p15:guide>
        <p15:guide id="7" orient="horz" pos="1276" userDrawn="1">
          <p15:clr>
            <a:srgbClr val="5ACBF0"/>
          </p15:clr>
        </p15:guide>
        <p15:guide id="8" orient="horz" pos="2226" userDrawn="1">
          <p15:clr>
            <a:srgbClr val="5ACBF0"/>
          </p15:clr>
        </p15:guide>
        <p15:guide id="9" pos="2993" userDrawn="1">
          <p15:clr>
            <a:srgbClr val="C35E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32886132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59">
          <p15:clr>
            <a:srgbClr val="FBAE40"/>
          </p15:clr>
        </p15:guide>
        <p15:guide id="5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body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70157464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6" name="Picture 5" descr="2 women talking on steps" title="Microsoft brand photo">
            <a:extLst>
              <a:ext uri="{FF2B5EF4-FFF2-40B4-BE49-F238E27FC236}">
                <a16:creationId xmlns:a16="http://schemas.microsoft.com/office/drawing/2014/main" id="{C4EAB8BA-7A4F-408E-9090-4E99B9431D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9498" r="5065" b="40537"/>
          <a:stretch/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35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78299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06C7DA6-3E58-4BAA-9E2E-EA46ED5F18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7" name="Picture 6" descr="2 women talking on steps" title="Microsoft brand photo">
            <a:extLst>
              <a:ext uri="{FF2B5EF4-FFF2-40B4-BE49-F238E27FC236}">
                <a16:creationId xmlns:a16="http://schemas.microsoft.com/office/drawing/2014/main" id="{A7558F5C-BADC-4F87-AB55-3604034588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9498" r="5065" b="40537"/>
          <a:stretch/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48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752F7F94-9231-4E4A-AA40-FA537E6B0D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7" name="Picture 6" descr="2 women talking on steps" title="Microsoft brand photo">
            <a:extLst>
              <a:ext uri="{FF2B5EF4-FFF2-40B4-BE49-F238E27FC236}">
                <a16:creationId xmlns:a16="http://schemas.microsoft.com/office/drawing/2014/main" id="{AD0057DD-1F1B-40D7-B959-EDF00E8B4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9498" r="5065" b="40537"/>
          <a:stretch/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11527229-DBED-4F7D-9D9A-03EC2258F2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3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923145A3-A9AB-4B3E-A898-5EC4C93284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3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0FD32619-3819-428A-8565-629596C91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1938504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 userDrawn="1">
          <p15:clr>
            <a:srgbClr val="5ACBF0"/>
          </p15:clr>
        </p15:guide>
        <p15:guide id="2" orient="horz" pos="2496" userDrawn="1">
          <p15:clr>
            <a:srgbClr val="5ACBF0"/>
          </p15:clr>
        </p15:guide>
        <p15:guide id="3" pos="6132" userDrawn="1">
          <p15:clr>
            <a:srgbClr val="5ACBF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281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60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734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00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8854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1418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814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55238527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59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9" pos="2993">
          <p15:clr>
            <a:srgbClr val="C35EA4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30145344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59">
          <p15:clr>
            <a:srgbClr val="FBAE40"/>
          </p15:clr>
        </p15:guide>
        <p15:guide id="5" orient="horz" pos="216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body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16507765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739988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886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461380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171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50275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165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09340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68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5626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330381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80" r:id="rId1"/>
    <p:sldLayoutId id="2147484609" r:id="rId2"/>
    <p:sldLayoutId id="2147484577" r:id="rId3"/>
    <p:sldLayoutId id="2147484610" r:id="rId4"/>
    <p:sldLayoutId id="2147484240" r:id="rId5"/>
    <p:sldLayoutId id="2147484241" r:id="rId6"/>
    <p:sldLayoutId id="2147484474" r:id="rId7"/>
    <p:sldLayoutId id="2147484245" r:id="rId8"/>
    <p:sldLayoutId id="2147484247" r:id="rId9"/>
    <p:sldLayoutId id="2147484639" r:id="rId10"/>
    <p:sldLayoutId id="2147484603" r:id="rId11"/>
    <p:sldLayoutId id="2147484573" r:id="rId12"/>
    <p:sldLayoutId id="2147484606" r:id="rId13"/>
    <p:sldLayoutId id="2147484638" r:id="rId14"/>
    <p:sldLayoutId id="2147484249" r:id="rId15"/>
    <p:sldLayoutId id="2147484640" r:id="rId16"/>
    <p:sldLayoutId id="2147484582" r:id="rId17"/>
    <p:sldLayoutId id="2147484641" r:id="rId18"/>
    <p:sldLayoutId id="2147484584" r:id="rId19"/>
    <p:sldLayoutId id="2147484583" r:id="rId20"/>
    <p:sldLayoutId id="2147484256" r:id="rId21"/>
    <p:sldLayoutId id="2147484257" r:id="rId22"/>
    <p:sldLayoutId id="2147484585" r:id="rId23"/>
    <p:sldLayoutId id="2147484299" r:id="rId24"/>
    <p:sldLayoutId id="2147484263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kumimoji="1" lang="en-US" sz="3600" b="1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kumimoji="1"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kumimoji="1"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kumimoji="1"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kumimoji="1"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kumimoji="1"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43" r:id="rId1"/>
    <p:sldLayoutId id="2147484644" r:id="rId2"/>
    <p:sldLayoutId id="2147484645" r:id="rId3"/>
    <p:sldLayoutId id="2147484646" r:id="rId4"/>
    <p:sldLayoutId id="2147484650" r:id="rId5"/>
    <p:sldLayoutId id="2147484651" r:id="rId6"/>
    <p:sldLayoutId id="2147484652" r:id="rId7"/>
    <p:sldLayoutId id="2147484653" r:id="rId8"/>
    <p:sldLayoutId id="2147484654" r:id="rId9"/>
    <p:sldLayoutId id="2147484655" r:id="rId10"/>
    <p:sldLayoutId id="2147484656" r:id="rId11"/>
    <p:sldLayoutId id="2147484657" r:id="rId12"/>
    <p:sldLayoutId id="2147484658" r:id="rId13"/>
    <p:sldLayoutId id="2147484659" r:id="rId14"/>
    <p:sldLayoutId id="2147484660" r:id="rId15"/>
    <p:sldLayoutId id="2147484661" r:id="rId16"/>
    <p:sldLayoutId id="2147484662" r:id="rId17"/>
    <p:sldLayoutId id="2147484663" r:id="rId18"/>
    <p:sldLayoutId id="2147484664" r:id="rId19"/>
    <p:sldLayoutId id="2147484665" r:id="rId20"/>
    <p:sldLayoutId id="2147484666" r:id="rId21"/>
    <p:sldLayoutId id="2147484667" r:id="rId22"/>
    <p:sldLayoutId id="2147484668" r:id="rId23"/>
    <p:sldLayoutId id="2147484669" r:id="rId24"/>
    <p:sldLayoutId id="2147484670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1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tiff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12" Type="http://schemas.openxmlformats.org/officeDocument/2006/relationships/image" Target="../media/image16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0.png"/><Relationship Id="rId11" Type="http://schemas.openxmlformats.org/officeDocument/2006/relationships/image" Target="../media/image15.tiff"/><Relationship Id="rId5" Type="http://schemas.openxmlformats.org/officeDocument/2006/relationships/image" Target="../media/image9.svg"/><Relationship Id="rId10" Type="http://schemas.openxmlformats.org/officeDocument/2006/relationships/image" Target="../media/image14.sv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0.png"/><Relationship Id="rId7" Type="http://schemas.openxmlformats.org/officeDocument/2006/relationships/image" Target="../media/image19.png"/><Relationship Id="rId12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6.png"/><Relationship Id="rId11" Type="http://schemas.openxmlformats.org/officeDocument/2006/relationships/image" Target="../media/image13.png"/><Relationship Id="rId5" Type="http://schemas.openxmlformats.org/officeDocument/2006/relationships/image" Target="../media/image18.png"/><Relationship Id="rId10" Type="http://schemas.openxmlformats.org/officeDocument/2006/relationships/image" Target="../media/image9.svg"/><Relationship Id="rId4" Type="http://schemas.openxmlformats.org/officeDocument/2006/relationships/image" Target="../media/image11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DD51F317-8E8F-3548-AC17-B9DC73E8EAFA}"/>
              </a:ext>
            </a:extLst>
          </p:cNvPr>
          <p:cNvGrpSpPr/>
          <p:nvPr/>
        </p:nvGrpSpPr>
        <p:grpSpPr>
          <a:xfrm>
            <a:off x="1065427" y="2573995"/>
            <a:ext cx="1504744" cy="1763820"/>
            <a:chOff x="958588" y="2398036"/>
            <a:chExt cx="1504744" cy="1763820"/>
          </a:xfrm>
        </p:grpSpPr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9A36D667-747D-C34D-8048-838E30184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1151" y="2398036"/>
              <a:ext cx="1159618" cy="1331993"/>
            </a:xfrm>
            <a:prstGeom prst="rect">
              <a:avLst/>
            </a:prstGeom>
          </p:spPr>
        </p:pic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24FFA5E4-ED7B-9A43-976D-02ED6BFA81DF}"/>
                </a:ext>
              </a:extLst>
            </p:cNvPr>
            <p:cNvSpPr txBox="1"/>
            <p:nvPr/>
          </p:nvSpPr>
          <p:spPr>
            <a:xfrm>
              <a:off x="958588" y="3429000"/>
              <a:ext cx="1504744" cy="732856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588"/>
                </a:spcAft>
              </a:pPr>
              <a: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  <a:t>IoT Hub</a:t>
              </a:r>
              <a:b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</a:br>
              <a: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  <a:t>SDK</a:t>
              </a:r>
              <a:endParaRPr kumimoji="1" lang="ja-JP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503FCDB1-49F6-8B45-AE71-C0CB277C1322}"/>
              </a:ext>
            </a:extLst>
          </p:cNvPr>
          <p:cNvGrpSpPr/>
          <p:nvPr/>
        </p:nvGrpSpPr>
        <p:grpSpPr>
          <a:xfrm>
            <a:off x="4210879" y="2859960"/>
            <a:ext cx="1504744" cy="1173212"/>
            <a:chOff x="4224017" y="2365324"/>
            <a:chExt cx="1504744" cy="1173212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40E8A2D4-A42A-774E-8035-685AB1BC1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96654" y="2365324"/>
              <a:ext cx="759471" cy="759471"/>
            </a:xfrm>
            <a:prstGeom prst="rect">
              <a:avLst/>
            </a:prstGeom>
          </p:spPr>
        </p:pic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DF7A4EBA-62D8-4642-BAC8-1A67AFEA09B7}"/>
                </a:ext>
              </a:extLst>
            </p:cNvPr>
            <p:cNvSpPr txBox="1"/>
            <p:nvPr/>
          </p:nvSpPr>
          <p:spPr>
            <a:xfrm>
              <a:off x="4224017" y="3027280"/>
              <a:ext cx="1504744" cy="511256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588"/>
                </a:spcAft>
              </a:pPr>
              <a: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  <a:t>IoT Hub</a:t>
              </a:r>
              <a:endParaRPr kumimoji="1" lang="ja-JP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286CEA3C-03EC-3449-B3CF-02E7AC2A3EA1}"/>
              </a:ext>
            </a:extLst>
          </p:cNvPr>
          <p:cNvGrpSpPr/>
          <p:nvPr/>
        </p:nvGrpSpPr>
        <p:grpSpPr>
          <a:xfrm>
            <a:off x="6635935" y="2890327"/>
            <a:ext cx="1504744" cy="1489536"/>
            <a:chOff x="6759624" y="2806379"/>
            <a:chExt cx="1504744" cy="1489536"/>
          </a:xfrm>
        </p:grpSpPr>
        <p:pic>
          <p:nvPicPr>
            <p:cNvPr id="5" name="グラフィックス 4">
              <a:extLst>
                <a:ext uri="{FF2B5EF4-FFF2-40B4-BE49-F238E27FC236}">
                  <a16:creationId xmlns:a16="http://schemas.microsoft.com/office/drawing/2014/main" id="{FE6B36F0-3E3E-DA4C-88C7-3D0F414E3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59073" y="2806379"/>
              <a:ext cx="705846" cy="705846"/>
            </a:xfrm>
            <a:prstGeom prst="rect">
              <a:avLst/>
            </a:prstGeom>
          </p:spPr>
        </p:pic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1DB6FDA4-47F1-EC44-8922-FE0CA08469C2}"/>
                </a:ext>
              </a:extLst>
            </p:cNvPr>
            <p:cNvSpPr txBox="1"/>
            <p:nvPr/>
          </p:nvSpPr>
          <p:spPr>
            <a:xfrm>
              <a:off x="6759624" y="3341460"/>
              <a:ext cx="1504744" cy="954455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588"/>
                </a:spcAft>
              </a:pPr>
              <a: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  <a:t>Azure</a:t>
              </a:r>
              <a:b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</a:br>
              <a: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  <a:t>Stream</a:t>
              </a:r>
              <a:b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</a:br>
              <a: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  <a:t>Analytics</a:t>
              </a:r>
              <a:endParaRPr kumimoji="1" lang="ja-JP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EFE3CA81-1AFF-0B4A-8995-E94C3F8FC4AC}"/>
              </a:ext>
            </a:extLst>
          </p:cNvPr>
          <p:cNvGrpSpPr/>
          <p:nvPr/>
        </p:nvGrpSpPr>
        <p:grpSpPr>
          <a:xfrm>
            <a:off x="6635935" y="5187070"/>
            <a:ext cx="1504744" cy="1310075"/>
            <a:chOff x="6759624" y="1166049"/>
            <a:chExt cx="1504744" cy="1310075"/>
          </a:xfrm>
        </p:grpSpPr>
        <p:pic>
          <p:nvPicPr>
            <p:cNvPr id="6" name="グラフィックス 5">
              <a:extLst>
                <a:ext uri="{FF2B5EF4-FFF2-40B4-BE49-F238E27FC236}">
                  <a16:creationId xmlns:a16="http://schemas.microsoft.com/office/drawing/2014/main" id="{2B9907B9-AB0E-9D46-A102-524FB6ACB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59073" y="1166049"/>
              <a:ext cx="705846" cy="705846"/>
            </a:xfrm>
            <a:prstGeom prst="rect">
              <a:avLst/>
            </a:prstGeom>
          </p:spPr>
        </p:pic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B8CC1E0E-53A7-8840-985B-D2CD8FBD4326}"/>
                </a:ext>
              </a:extLst>
            </p:cNvPr>
            <p:cNvSpPr txBox="1"/>
            <p:nvPr/>
          </p:nvSpPr>
          <p:spPr>
            <a:xfrm>
              <a:off x="6759624" y="1743268"/>
              <a:ext cx="1504744" cy="732856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588"/>
                </a:spcAft>
              </a:pPr>
              <a: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  <a:t>Timeseries</a:t>
              </a:r>
              <a:b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</a:br>
              <a: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  <a:t>Insights</a:t>
              </a:r>
              <a:endParaRPr kumimoji="1" lang="ja-JP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5D3554A8-8A21-7B4D-B85B-F52ACEF96EF0}"/>
              </a:ext>
            </a:extLst>
          </p:cNvPr>
          <p:cNvGrpSpPr/>
          <p:nvPr/>
        </p:nvGrpSpPr>
        <p:grpSpPr>
          <a:xfrm>
            <a:off x="8656379" y="2873939"/>
            <a:ext cx="1504744" cy="1486754"/>
            <a:chOff x="8641267" y="2446379"/>
            <a:chExt cx="1504744" cy="1486754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0E7679B5-C641-C246-9551-C7D240836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033639" y="2446379"/>
              <a:ext cx="720000" cy="720000"/>
            </a:xfrm>
            <a:prstGeom prst="rect">
              <a:avLst/>
            </a:prstGeom>
          </p:spPr>
        </p:pic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42B3BE09-78FF-524D-98AF-6CCCFB156735}"/>
                </a:ext>
              </a:extLst>
            </p:cNvPr>
            <p:cNvSpPr txBox="1"/>
            <p:nvPr/>
          </p:nvSpPr>
          <p:spPr>
            <a:xfrm>
              <a:off x="8641267" y="2978678"/>
              <a:ext cx="1504744" cy="954455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588"/>
                </a:spcAft>
              </a:pPr>
              <a: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  <a:t>Azure</a:t>
              </a:r>
              <a:b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</a:br>
              <a: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  <a:t>Function</a:t>
              </a:r>
              <a:b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</a:br>
              <a: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  <a:t>App</a:t>
              </a:r>
              <a:endParaRPr kumimoji="1" lang="ja-JP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BA8FA18E-2530-CC49-8D53-3E55A44CFECF}"/>
              </a:ext>
            </a:extLst>
          </p:cNvPr>
          <p:cNvGrpSpPr/>
          <p:nvPr/>
        </p:nvGrpSpPr>
        <p:grpSpPr>
          <a:xfrm>
            <a:off x="8641267" y="5133168"/>
            <a:ext cx="1504744" cy="1368007"/>
            <a:chOff x="8558067" y="4132271"/>
            <a:chExt cx="1504744" cy="1368007"/>
          </a:xfrm>
        </p:grpSpPr>
        <p:pic>
          <p:nvPicPr>
            <p:cNvPr id="8" name="グラフィックス 7">
              <a:extLst>
                <a:ext uri="{FF2B5EF4-FFF2-40B4-BE49-F238E27FC236}">
                  <a16:creationId xmlns:a16="http://schemas.microsoft.com/office/drawing/2014/main" id="{80A3EF39-C1DB-374C-B1D8-ADC749190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921121" y="4132271"/>
              <a:ext cx="778636" cy="778636"/>
            </a:xfrm>
            <a:prstGeom prst="rect">
              <a:avLst/>
            </a:prstGeom>
          </p:spPr>
        </p:pic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E5569F1C-C2C3-344B-BA35-37665967CCE4}"/>
                </a:ext>
              </a:extLst>
            </p:cNvPr>
            <p:cNvSpPr txBox="1"/>
            <p:nvPr/>
          </p:nvSpPr>
          <p:spPr>
            <a:xfrm>
              <a:off x="8558067" y="4767422"/>
              <a:ext cx="1504744" cy="732856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588"/>
                </a:spcAft>
              </a:pPr>
              <a: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  <a:t>Blob</a:t>
              </a:r>
              <a:b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</a:br>
              <a: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  <a:t>Storage</a:t>
              </a:r>
              <a:endParaRPr kumimoji="1" lang="ja-JP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B4811748-5181-4746-9B1C-9FA8782BF9CA}"/>
              </a:ext>
            </a:extLst>
          </p:cNvPr>
          <p:cNvGrpSpPr/>
          <p:nvPr/>
        </p:nvGrpSpPr>
        <p:grpSpPr>
          <a:xfrm>
            <a:off x="10716272" y="2857669"/>
            <a:ext cx="1504744" cy="1225630"/>
            <a:chOff x="10425923" y="2446379"/>
            <a:chExt cx="1504744" cy="1225630"/>
          </a:xfrm>
        </p:grpSpPr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2D277FAC-948D-6E4C-9001-E85F16C9D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808489" y="2446379"/>
              <a:ext cx="739613" cy="739613"/>
            </a:xfrm>
            <a:prstGeom prst="rect">
              <a:avLst/>
            </a:prstGeom>
          </p:spPr>
        </p:pic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FD579468-F3EE-B74D-90B8-65FDED04997F}"/>
                </a:ext>
              </a:extLst>
            </p:cNvPr>
            <p:cNvSpPr txBox="1"/>
            <p:nvPr/>
          </p:nvSpPr>
          <p:spPr>
            <a:xfrm>
              <a:off x="10425923" y="3160753"/>
              <a:ext cx="1504744" cy="511256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588"/>
                </a:spcAft>
              </a:pPr>
              <a: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  <a:t>Slack</a:t>
              </a:r>
              <a:endParaRPr kumimoji="1" lang="ja-JP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B92EEDDA-EA12-DE4D-BF91-F61BD22564BE}"/>
              </a:ext>
            </a:extLst>
          </p:cNvPr>
          <p:cNvCxnSpPr>
            <a:stCxn id="12" idx="3"/>
            <a:endCxn id="4" idx="1"/>
          </p:cNvCxnSpPr>
          <p:nvPr/>
        </p:nvCxnSpPr>
        <p:spPr>
          <a:xfrm flipV="1">
            <a:off x="2397608" y="3239696"/>
            <a:ext cx="2185908" cy="296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4E0D9AE0-B7EA-404E-82D2-BEB313392C2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342987" y="3239696"/>
            <a:ext cx="1692397" cy="3554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A2298F2D-2A68-DE47-B2CC-B15AC1A49128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7741230" y="3233939"/>
            <a:ext cx="1307521" cy="9311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0161E2D2-FE5D-2C4B-B357-F47279B0D092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9768751" y="3227476"/>
            <a:ext cx="1330087" cy="6463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1BF5955D-0FE4-4C43-98D7-715F7721B63B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7741230" y="3243250"/>
            <a:ext cx="1263091" cy="227923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37">
            <a:extLst>
              <a:ext uri="{FF2B5EF4-FFF2-40B4-BE49-F238E27FC236}">
                <a16:creationId xmlns:a16="http://schemas.microsoft.com/office/drawing/2014/main" id="{5B4031C1-23C4-8B42-91C5-8162BF7E148F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342987" y="3239696"/>
            <a:ext cx="1692397" cy="230029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5BD80A6A-7E5E-EA47-B116-DCD7A4FD9070}"/>
              </a:ext>
            </a:extLst>
          </p:cNvPr>
          <p:cNvGrpSpPr/>
          <p:nvPr/>
        </p:nvGrpSpPr>
        <p:grpSpPr>
          <a:xfrm>
            <a:off x="8314809" y="242614"/>
            <a:ext cx="2164856" cy="1489602"/>
            <a:chOff x="8166525" y="242614"/>
            <a:chExt cx="2164856" cy="1489602"/>
          </a:xfrm>
        </p:grpSpPr>
        <p:sp>
          <p:nvSpPr>
            <p:cNvPr id="34" name="円/楕円 33">
              <a:extLst>
                <a:ext uri="{FF2B5EF4-FFF2-40B4-BE49-F238E27FC236}">
                  <a16:creationId xmlns:a16="http://schemas.microsoft.com/office/drawing/2014/main" id="{D1D25F77-3827-BA43-8CA0-86AADF1E1CDD}"/>
                </a:ext>
              </a:extLst>
            </p:cNvPr>
            <p:cNvSpPr/>
            <p:nvPr/>
          </p:nvSpPr>
          <p:spPr bwMode="auto">
            <a:xfrm>
              <a:off x="8166525" y="242614"/>
              <a:ext cx="2164856" cy="1489602"/>
            </a:xfrm>
            <a:prstGeom prst="ellipse">
              <a:avLst/>
            </a:prstGeom>
            <a:noFill/>
            <a:ln>
              <a:solidFill>
                <a:srgbClr val="0078D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AFA7A98A-7FBF-124C-8F89-4ED676F4EBD8}"/>
                </a:ext>
              </a:extLst>
            </p:cNvPr>
            <p:cNvSpPr txBox="1"/>
            <p:nvPr/>
          </p:nvSpPr>
          <p:spPr>
            <a:xfrm>
              <a:off x="8519202" y="510438"/>
              <a:ext cx="14595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ja-JP" sz="2000" dirty="0">
                  <a:solidFill>
                    <a:srgbClr val="0078D4"/>
                  </a:solidFill>
                </a:rPr>
                <a:t>Azure DevOps</a:t>
              </a:r>
              <a:endParaRPr kumimoji="1" lang="ja-JP" altLang="en-US" sz="2000" dirty="0" err="1">
                <a:solidFill>
                  <a:srgbClr val="0078D4"/>
                </a:solidFill>
              </a:endParaRPr>
            </a:p>
          </p:txBody>
        </p:sp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F1CB28D7-34A7-F24A-A8D5-F22CAFEB3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605635" y="890967"/>
              <a:ext cx="508000" cy="508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97344B4E-5AAE-2947-89EC-D290F6E1D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358007" y="890967"/>
              <a:ext cx="508000" cy="508000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BE3CF454-89C3-1C4B-A7CB-106B66F28794}"/>
              </a:ext>
            </a:extLst>
          </p:cNvPr>
          <p:cNvCxnSpPr>
            <a:cxnSpLocks/>
            <a:stCxn id="34" idx="4"/>
            <a:endCxn id="7" idx="0"/>
          </p:cNvCxnSpPr>
          <p:nvPr/>
        </p:nvCxnSpPr>
        <p:spPr>
          <a:xfrm>
            <a:off x="9397237" y="1732216"/>
            <a:ext cx="11514" cy="1141723"/>
          </a:xfrm>
          <a:prstGeom prst="straightConnector1">
            <a:avLst/>
          </a:prstGeom>
          <a:ln>
            <a:solidFill>
              <a:srgbClr val="0078D4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77A7A9F0-1F64-3B46-992C-3FC1A28939D3}"/>
              </a:ext>
            </a:extLst>
          </p:cNvPr>
          <p:cNvCxnSpPr>
            <a:cxnSpLocks/>
            <a:stCxn id="34" idx="4"/>
          </p:cNvCxnSpPr>
          <p:nvPr/>
        </p:nvCxnSpPr>
        <p:spPr>
          <a:xfrm flipH="1">
            <a:off x="2397608" y="1732216"/>
            <a:ext cx="6999629" cy="1156701"/>
          </a:xfrm>
          <a:prstGeom prst="straightConnector1">
            <a:avLst/>
          </a:prstGeom>
          <a:ln>
            <a:solidFill>
              <a:srgbClr val="0078D4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80886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503FCDB1-49F6-8B45-AE71-C0CB277C1322}"/>
              </a:ext>
            </a:extLst>
          </p:cNvPr>
          <p:cNvGrpSpPr/>
          <p:nvPr/>
        </p:nvGrpSpPr>
        <p:grpSpPr>
          <a:xfrm>
            <a:off x="6597143" y="2420331"/>
            <a:ext cx="1504744" cy="1173212"/>
            <a:chOff x="4224017" y="2365324"/>
            <a:chExt cx="1504744" cy="1173212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40E8A2D4-A42A-774E-8035-685AB1BC1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96654" y="2365324"/>
              <a:ext cx="759471" cy="759471"/>
            </a:xfrm>
            <a:prstGeom prst="rect">
              <a:avLst/>
            </a:prstGeom>
          </p:spPr>
        </p:pic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DF7A4EBA-62D8-4642-BAC8-1A67AFEA09B7}"/>
                </a:ext>
              </a:extLst>
            </p:cNvPr>
            <p:cNvSpPr txBox="1"/>
            <p:nvPr/>
          </p:nvSpPr>
          <p:spPr>
            <a:xfrm>
              <a:off x="4224017" y="3027280"/>
              <a:ext cx="1504744" cy="511256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588"/>
                </a:spcAft>
              </a:pPr>
              <a: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  <a:t>IoT Hub</a:t>
              </a:r>
              <a:endParaRPr kumimoji="1" lang="ja-JP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EFE3CA81-1AFF-0B4A-8995-E94C3F8FC4AC}"/>
              </a:ext>
            </a:extLst>
          </p:cNvPr>
          <p:cNvGrpSpPr/>
          <p:nvPr/>
        </p:nvGrpSpPr>
        <p:grpSpPr>
          <a:xfrm>
            <a:off x="8828945" y="4632944"/>
            <a:ext cx="1504744" cy="1310075"/>
            <a:chOff x="6759624" y="1166049"/>
            <a:chExt cx="1504744" cy="1310075"/>
          </a:xfrm>
        </p:grpSpPr>
        <p:pic>
          <p:nvPicPr>
            <p:cNvPr id="6" name="グラフィックス 5">
              <a:extLst>
                <a:ext uri="{FF2B5EF4-FFF2-40B4-BE49-F238E27FC236}">
                  <a16:creationId xmlns:a16="http://schemas.microsoft.com/office/drawing/2014/main" id="{2B9907B9-AB0E-9D46-A102-524FB6ACB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59073" y="1166049"/>
              <a:ext cx="705846" cy="705846"/>
            </a:xfrm>
            <a:prstGeom prst="rect">
              <a:avLst/>
            </a:prstGeom>
          </p:spPr>
        </p:pic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B8CC1E0E-53A7-8840-985B-D2CD8FBD4326}"/>
                </a:ext>
              </a:extLst>
            </p:cNvPr>
            <p:cNvSpPr txBox="1"/>
            <p:nvPr/>
          </p:nvSpPr>
          <p:spPr>
            <a:xfrm>
              <a:off x="6759624" y="1743268"/>
              <a:ext cx="1504744" cy="732856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588"/>
                </a:spcAft>
              </a:pPr>
              <a: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  <a:t>Timeseries</a:t>
              </a:r>
              <a:b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</a:br>
              <a: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  <a:t>Insights</a:t>
              </a:r>
              <a:endParaRPr kumimoji="1" lang="ja-JP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B92EEDDA-EA12-DE4D-BF91-F61BD22564BE}"/>
              </a:ext>
            </a:extLst>
          </p:cNvPr>
          <p:cNvCxnSpPr>
            <a:cxnSpLocks/>
            <a:stCxn id="67" idx="3"/>
            <a:endCxn id="4" idx="1"/>
          </p:cNvCxnSpPr>
          <p:nvPr/>
        </p:nvCxnSpPr>
        <p:spPr>
          <a:xfrm flipV="1">
            <a:off x="5138275" y="2800067"/>
            <a:ext cx="1831505" cy="2080135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37">
            <a:extLst>
              <a:ext uri="{FF2B5EF4-FFF2-40B4-BE49-F238E27FC236}">
                <a16:creationId xmlns:a16="http://schemas.microsoft.com/office/drawing/2014/main" id="{5B4031C1-23C4-8B42-91C5-8162BF7E148F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7729251" y="2800067"/>
            <a:ext cx="1499143" cy="21858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図 44">
            <a:extLst>
              <a:ext uri="{FF2B5EF4-FFF2-40B4-BE49-F238E27FC236}">
                <a16:creationId xmlns:a16="http://schemas.microsoft.com/office/drawing/2014/main" id="{1DB380B7-93C4-2247-B282-07D23DA28E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962" y="3695495"/>
            <a:ext cx="705847" cy="705847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26A87941-6342-F44C-B75C-05D99AA227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636" y="4340840"/>
            <a:ext cx="705847" cy="705847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BBD7947B-C066-7A48-9D73-0DA3A3E951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772" y="4986184"/>
            <a:ext cx="705847" cy="705847"/>
          </a:xfrm>
          <a:prstGeom prst="rect">
            <a:avLst/>
          </a:prstGeom>
        </p:spPr>
      </p:pic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D8A4E8AA-1C95-2746-BC1C-94AEA9ABE95F}"/>
              </a:ext>
            </a:extLst>
          </p:cNvPr>
          <p:cNvCxnSpPr>
            <a:cxnSpLocks/>
            <a:stCxn id="45" idx="3"/>
            <a:endCxn id="31" idx="1"/>
          </p:cNvCxnSpPr>
          <p:nvPr/>
        </p:nvCxnSpPr>
        <p:spPr>
          <a:xfrm>
            <a:off x="1575809" y="4048419"/>
            <a:ext cx="1178206" cy="577765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1876CB36-845E-AA40-84E2-52E826C528DF}"/>
              </a:ext>
            </a:extLst>
          </p:cNvPr>
          <p:cNvCxnSpPr>
            <a:cxnSpLocks/>
            <a:stCxn id="46" idx="3"/>
            <a:endCxn id="31" idx="1"/>
          </p:cNvCxnSpPr>
          <p:nvPr/>
        </p:nvCxnSpPr>
        <p:spPr>
          <a:xfrm flipV="1">
            <a:off x="1333483" y="4626184"/>
            <a:ext cx="1420532" cy="67580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099A41C7-DD51-9641-B1A0-470BD223C8FF}"/>
              </a:ext>
            </a:extLst>
          </p:cNvPr>
          <p:cNvCxnSpPr>
            <a:cxnSpLocks/>
            <a:stCxn id="47" idx="3"/>
            <a:endCxn id="31" idx="1"/>
          </p:cNvCxnSpPr>
          <p:nvPr/>
        </p:nvCxnSpPr>
        <p:spPr>
          <a:xfrm flipV="1">
            <a:off x="1061619" y="4626184"/>
            <a:ext cx="1692396" cy="712924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9E35B6D2-0357-904C-A265-324397B0659B}"/>
              </a:ext>
            </a:extLst>
          </p:cNvPr>
          <p:cNvGrpSpPr/>
          <p:nvPr/>
        </p:nvGrpSpPr>
        <p:grpSpPr>
          <a:xfrm>
            <a:off x="3373960" y="1145679"/>
            <a:ext cx="1504744" cy="1763820"/>
            <a:chOff x="958588" y="2398036"/>
            <a:chExt cx="1504744" cy="1763820"/>
          </a:xfrm>
        </p:grpSpPr>
        <p:pic>
          <p:nvPicPr>
            <p:cNvPr id="58" name="図 57">
              <a:extLst>
                <a:ext uri="{FF2B5EF4-FFF2-40B4-BE49-F238E27FC236}">
                  <a16:creationId xmlns:a16="http://schemas.microsoft.com/office/drawing/2014/main" id="{B2419187-A5BC-E643-90C3-4E047B2DE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31151" y="2398036"/>
              <a:ext cx="1159618" cy="1331993"/>
            </a:xfrm>
            <a:prstGeom prst="rect">
              <a:avLst/>
            </a:prstGeom>
          </p:spPr>
        </p:pic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3A859A5E-FE28-0741-B5AD-9E3909ADC003}"/>
                </a:ext>
              </a:extLst>
            </p:cNvPr>
            <p:cNvSpPr txBox="1"/>
            <p:nvPr/>
          </p:nvSpPr>
          <p:spPr>
            <a:xfrm>
              <a:off x="958588" y="3429000"/>
              <a:ext cx="1504744" cy="732856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588"/>
                </a:spcAft>
              </a:pPr>
              <a: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  <a:t>IoT Hub</a:t>
              </a:r>
              <a:b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</a:br>
              <a: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  <a:t>SDK</a:t>
              </a:r>
              <a:endParaRPr kumimoji="1" lang="ja-JP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8EBE440B-F272-764D-83D2-500D5D97847C}"/>
              </a:ext>
            </a:extLst>
          </p:cNvPr>
          <p:cNvGrpSpPr/>
          <p:nvPr/>
        </p:nvGrpSpPr>
        <p:grpSpPr>
          <a:xfrm>
            <a:off x="2347575" y="4273261"/>
            <a:ext cx="1504744" cy="1196004"/>
            <a:chOff x="2496918" y="2881016"/>
            <a:chExt cx="1504744" cy="1196004"/>
          </a:xfrm>
        </p:grpSpPr>
        <p:pic>
          <p:nvPicPr>
            <p:cNvPr id="31" name="グラフィックス 30">
              <a:extLst>
                <a:ext uri="{FF2B5EF4-FFF2-40B4-BE49-F238E27FC236}">
                  <a16:creationId xmlns:a16="http://schemas.microsoft.com/office/drawing/2014/main" id="{5DE44B85-1193-204B-AA05-961967BB6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903358" y="2881016"/>
              <a:ext cx="705846" cy="705846"/>
            </a:xfrm>
            <a:prstGeom prst="rect">
              <a:avLst/>
            </a:prstGeom>
          </p:spPr>
        </p:pic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EB12C24C-E82E-A94F-A06B-5E422D281341}"/>
                </a:ext>
              </a:extLst>
            </p:cNvPr>
            <p:cNvSpPr txBox="1"/>
            <p:nvPr/>
          </p:nvSpPr>
          <p:spPr>
            <a:xfrm>
              <a:off x="2496918" y="3565764"/>
              <a:ext cx="1504744" cy="511256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588"/>
                </a:spcAft>
              </a:pPr>
              <a: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  <a:t>IoT Edge</a:t>
              </a:r>
              <a:endParaRPr kumimoji="1" lang="ja-JP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41451E9-87C6-FD4B-9C76-FBC2A925F5E8}"/>
              </a:ext>
            </a:extLst>
          </p:cNvPr>
          <p:cNvCxnSpPr>
            <a:cxnSpLocks/>
            <a:stCxn id="58" idx="3"/>
            <a:endCxn id="4" idx="1"/>
          </p:cNvCxnSpPr>
          <p:nvPr/>
        </p:nvCxnSpPr>
        <p:spPr>
          <a:xfrm>
            <a:off x="4706141" y="1811676"/>
            <a:ext cx="2263639" cy="988391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角丸四角形 66">
            <a:extLst>
              <a:ext uri="{FF2B5EF4-FFF2-40B4-BE49-F238E27FC236}">
                <a16:creationId xmlns:a16="http://schemas.microsoft.com/office/drawing/2014/main" id="{E8C78B41-AAFF-7C48-AF8A-1A34F053EBA7}"/>
              </a:ext>
            </a:extLst>
          </p:cNvPr>
          <p:cNvSpPr/>
          <p:nvPr/>
        </p:nvSpPr>
        <p:spPr bwMode="auto">
          <a:xfrm>
            <a:off x="2534478" y="4144118"/>
            <a:ext cx="2603797" cy="1472168"/>
          </a:xfrm>
          <a:prstGeom prst="roundRect">
            <a:avLst>
              <a:gd name="adj" fmla="val 7056"/>
            </a:avLst>
          </a:prstGeom>
          <a:noFill/>
          <a:ln>
            <a:solidFill>
              <a:srgbClr val="0078D4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kumimoji="1" lang="ja-JP" alt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CA599B6A-8E9C-3D4E-8CBC-F6D6352DD11F}"/>
              </a:ext>
            </a:extLst>
          </p:cNvPr>
          <p:cNvGrpSpPr/>
          <p:nvPr/>
        </p:nvGrpSpPr>
        <p:grpSpPr>
          <a:xfrm>
            <a:off x="4039222" y="4986184"/>
            <a:ext cx="744787" cy="511256"/>
            <a:chOff x="5022802" y="4767032"/>
            <a:chExt cx="744787" cy="511256"/>
          </a:xfrm>
        </p:grpSpPr>
        <p:sp>
          <p:nvSpPr>
            <p:cNvPr id="72" name="直方体 71">
              <a:extLst>
                <a:ext uri="{FF2B5EF4-FFF2-40B4-BE49-F238E27FC236}">
                  <a16:creationId xmlns:a16="http://schemas.microsoft.com/office/drawing/2014/main" id="{40277A0B-32B6-9648-A56B-5096C51D02A2}"/>
                </a:ext>
              </a:extLst>
            </p:cNvPr>
            <p:cNvSpPr/>
            <p:nvPr/>
          </p:nvSpPr>
          <p:spPr bwMode="auto">
            <a:xfrm>
              <a:off x="5022802" y="4767032"/>
              <a:ext cx="744787" cy="511256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1" name="グラフィックス 70">
              <a:extLst>
                <a:ext uri="{FF2B5EF4-FFF2-40B4-BE49-F238E27FC236}">
                  <a16:creationId xmlns:a16="http://schemas.microsoft.com/office/drawing/2014/main" id="{DC174B04-4F1F-DD45-97A9-7E2013ED8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159334" y="4897189"/>
              <a:ext cx="381099" cy="381099"/>
            </a:xfrm>
            <a:prstGeom prst="rect">
              <a:avLst/>
            </a:prstGeom>
          </p:spPr>
        </p:pic>
      </p:grp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24B49A42-25D1-D74B-95AD-28A53E85A2C6}"/>
              </a:ext>
            </a:extLst>
          </p:cNvPr>
          <p:cNvGrpSpPr/>
          <p:nvPr/>
        </p:nvGrpSpPr>
        <p:grpSpPr>
          <a:xfrm>
            <a:off x="8861358" y="2444918"/>
            <a:ext cx="1504744" cy="1489536"/>
            <a:chOff x="6759624" y="2806379"/>
            <a:chExt cx="1504744" cy="1489536"/>
          </a:xfrm>
        </p:grpSpPr>
        <p:pic>
          <p:nvPicPr>
            <p:cNvPr id="81" name="グラフィックス 80">
              <a:extLst>
                <a:ext uri="{FF2B5EF4-FFF2-40B4-BE49-F238E27FC236}">
                  <a16:creationId xmlns:a16="http://schemas.microsoft.com/office/drawing/2014/main" id="{7788C9A7-0BAF-3646-81A3-581D3A593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159073" y="2806379"/>
              <a:ext cx="705846" cy="705846"/>
            </a:xfrm>
            <a:prstGeom prst="rect">
              <a:avLst/>
            </a:prstGeom>
          </p:spPr>
        </p:pic>
        <p:sp>
          <p:nvSpPr>
            <p:cNvPr id="82" name="テキスト ボックス 81">
              <a:extLst>
                <a:ext uri="{FF2B5EF4-FFF2-40B4-BE49-F238E27FC236}">
                  <a16:creationId xmlns:a16="http://schemas.microsoft.com/office/drawing/2014/main" id="{7580FE12-6624-3744-8A4A-8E28D3419B54}"/>
                </a:ext>
              </a:extLst>
            </p:cNvPr>
            <p:cNvSpPr txBox="1"/>
            <p:nvPr/>
          </p:nvSpPr>
          <p:spPr>
            <a:xfrm>
              <a:off x="6759624" y="3341460"/>
              <a:ext cx="1504744" cy="954455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588"/>
                </a:spcAft>
              </a:pPr>
              <a: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  <a:t>Azure</a:t>
              </a:r>
              <a:b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</a:br>
              <a: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  <a:t>Stream</a:t>
              </a:r>
              <a:b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</a:br>
              <a: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  <a:t>Analytics</a:t>
              </a:r>
              <a:endParaRPr kumimoji="1" lang="ja-JP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cxnSp>
        <p:nvCxnSpPr>
          <p:cNvPr id="83" name="直線矢印コネクタ 37">
            <a:extLst>
              <a:ext uri="{FF2B5EF4-FFF2-40B4-BE49-F238E27FC236}">
                <a16:creationId xmlns:a16="http://schemas.microsoft.com/office/drawing/2014/main" id="{2919A04A-5DF8-824C-979D-D30815366551}"/>
              </a:ext>
            </a:extLst>
          </p:cNvPr>
          <p:cNvCxnSpPr>
            <a:cxnSpLocks/>
            <a:stCxn id="4" idx="3"/>
            <a:endCxn id="81" idx="1"/>
          </p:cNvCxnSpPr>
          <p:nvPr/>
        </p:nvCxnSpPr>
        <p:spPr>
          <a:xfrm flipV="1">
            <a:off x="7729251" y="2797841"/>
            <a:ext cx="1531556" cy="2226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CAF05F40-3AC8-B14E-BE73-80B3367AD413}"/>
              </a:ext>
            </a:extLst>
          </p:cNvPr>
          <p:cNvGrpSpPr/>
          <p:nvPr/>
        </p:nvGrpSpPr>
        <p:grpSpPr>
          <a:xfrm>
            <a:off x="10474815" y="4590506"/>
            <a:ext cx="1504744" cy="1368007"/>
            <a:chOff x="8558067" y="4132271"/>
            <a:chExt cx="1504744" cy="1368007"/>
          </a:xfrm>
        </p:grpSpPr>
        <p:pic>
          <p:nvPicPr>
            <p:cNvPr id="89" name="グラフィックス 88">
              <a:extLst>
                <a:ext uri="{FF2B5EF4-FFF2-40B4-BE49-F238E27FC236}">
                  <a16:creationId xmlns:a16="http://schemas.microsoft.com/office/drawing/2014/main" id="{521BB278-FD93-BB4C-A50F-D3429A35F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921121" y="4132271"/>
              <a:ext cx="778636" cy="778636"/>
            </a:xfrm>
            <a:prstGeom prst="rect">
              <a:avLst/>
            </a:prstGeom>
          </p:spPr>
        </p:pic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A7C3BDE8-A9DE-084A-B5AC-A53FB6977522}"/>
                </a:ext>
              </a:extLst>
            </p:cNvPr>
            <p:cNvSpPr txBox="1"/>
            <p:nvPr/>
          </p:nvSpPr>
          <p:spPr>
            <a:xfrm>
              <a:off x="8558067" y="4767422"/>
              <a:ext cx="1504744" cy="732856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588"/>
                </a:spcAft>
              </a:pPr>
              <a: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  <a:t>Blob</a:t>
              </a:r>
              <a:b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</a:br>
              <a: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  <a:t>Storage</a:t>
              </a:r>
              <a:endParaRPr kumimoji="1" lang="ja-JP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cxnSp>
        <p:nvCxnSpPr>
          <p:cNvPr id="91" name="直線矢印コネクタ 37">
            <a:extLst>
              <a:ext uri="{FF2B5EF4-FFF2-40B4-BE49-F238E27FC236}">
                <a16:creationId xmlns:a16="http://schemas.microsoft.com/office/drawing/2014/main" id="{AB8A8C9E-AA89-0643-BF83-B9D4697D55E1}"/>
              </a:ext>
            </a:extLst>
          </p:cNvPr>
          <p:cNvCxnSpPr>
            <a:cxnSpLocks/>
            <a:stCxn id="81" idx="3"/>
            <a:endCxn id="89" idx="1"/>
          </p:cNvCxnSpPr>
          <p:nvPr/>
        </p:nvCxnSpPr>
        <p:spPr>
          <a:xfrm>
            <a:off x="9966653" y="2797841"/>
            <a:ext cx="871216" cy="218198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71841981-AF44-0D45-B93C-9110712CF0FD}"/>
              </a:ext>
            </a:extLst>
          </p:cNvPr>
          <p:cNvSpPr txBox="1"/>
          <p:nvPr/>
        </p:nvSpPr>
        <p:spPr>
          <a:xfrm>
            <a:off x="5355468" y="4753589"/>
            <a:ext cx="1580561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sz="2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異常値のみ</a:t>
            </a:r>
            <a:endParaRPr kumimoji="1" lang="en-US" altLang="ja-JP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l"/>
            <a:r>
              <a:rPr kumimoji="1" lang="en-US" altLang="ja-JP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IoT</a:t>
            </a:r>
            <a:r>
              <a:rPr kumimoji="1" lang="ja-JP" altLang="en-US" sz="2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kumimoji="1" lang="en-US" altLang="ja-JP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Hub</a:t>
            </a:r>
            <a:r>
              <a:rPr kumimoji="1" lang="ja-JP" altLang="en-US" sz="2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に送信</a:t>
            </a:r>
            <a:endParaRPr kumimoji="1" lang="ja-JP" alt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3692219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角丸四角形 90">
            <a:extLst>
              <a:ext uri="{FF2B5EF4-FFF2-40B4-BE49-F238E27FC236}">
                <a16:creationId xmlns:a16="http://schemas.microsoft.com/office/drawing/2014/main" id="{54BD9422-01A6-C946-AADC-E5AD43EF179F}"/>
              </a:ext>
            </a:extLst>
          </p:cNvPr>
          <p:cNvSpPr/>
          <p:nvPr/>
        </p:nvSpPr>
        <p:spPr bwMode="auto">
          <a:xfrm>
            <a:off x="369870" y="1643865"/>
            <a:ext cx="8814129" cy="35568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3DD27FD5-1469-784F-A848-8EA507150E9E}"/>
              </a:ext>
            </a:extLst>
          </p:cNvPr>
          <p:cNvGrpSpPr/>
          <p:nvPr/>
        </p:nvGrpSpPr>
        <p:grpSpPr>
          <a:xfrm>
            <a:off x="4302043" y="2079732"/>
            <a:ext cx="1214519" cy="500056"/>
            <a:chOff x="3810619" y="456060"/>
            <a:chExt cx="1214519" cy="500056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FFB3A508-6D91-604F-A2C6-ED7BEE02911B}"/>
                </a:ext>
              </a:extLst>
            </p:cNvPr>
            <p:cNvSpPr/>
            <p:nvPr/>
          </p:nvSpPr>
          <p:spPr bwMode="auto">
            <a:xfrm>
              <a:off x="3954162" y="456060"/>
              <a:ext cx="914401" cy="500056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ja-JP" sz="20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ASA</a:t>
              </a:r>
              <a:endParaRPr kumimoji="1" lang="ja-JP" altLang="en-US" sz="2000" b="1" dirty="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4DE3B596-5993-3044-9CFA-67E93D9AA7BF}"/>
                </a:ext>
              </a:extLst>
            </p:cNvPr>
            <p:cNvSpPr/>
            <p:nvPr/>
          </p:nvSpPr>
          <p:spPr bwMode="auto">
            <a:xfrm>
              <a:off x="3810619" y="580222"/>
              <a:ext cx="198907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12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2405F09E-EC03-A24B-ACF5-2C52C4F89990}"/>
                </a:ext>
              </a:extLst>
            </p:cNvPr>
            <p:cNvSpPr/>
            <p:nvPr/>
          </p:nvSpPr>
          <p:spPr bwMode="auto">
            <a:xfrm>
              <a:off x="4826231" y="580222"/>
              <a:ext cx="198907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12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ED7060B-0A06-C843-ABB4-099C91E8FAB1}"/>
              </a:ext>
            </a:extLst>
          </p:cNvPr>
          <p:cNvSpPr/>
          <p:nvPr/>
        </p:nvSpPr>
        <p:spPr bwMode="auto">
          <a:xfrm>
            <a:off x="10983733" y="1867985"/>
            <a:ext cx="914400" cy="9144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IoT Hub</a:t>
            </a:r>
            <a:endParaRPr kumimoji="1" lang="ja-JP" altLang="en-US" sz="12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角丸四角形 45">
            <a:extLst>
              <a:ext uri="{FF2B5EF4-FFF2-40B4-BE49-F238E27FC236}">
                <a16:creationId xmlns:a16="http://schemas.microsoft.com/office/drawing/2014/main" id="{6067CD1E-EA4A-DA43-9D4F-63AA3272E386}"/>
              </a:ext>
            </a:extLst>
          </p:cNvPr>
          <p:cNvSpPr/>
          <p:nvPr/>
        </p:nvSpPr>
        <p:spPr bwMode="auto">
          <a:xfrm>
            <a:off x="941178" y="3132490"/>
            <a:ext cx="8066351" cy="1704746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角丸四角形 46">
            <a:extLst>
              <a:ext uri="{FF2B5EF4-FFF2-40B4-BE49-F238E27FC236}">
                <a16:creationId xmlns:a16="http://schemas.microsoft.com/office/drawing/2014/main" id="{713C0A40-AE98-6A4C-B6B8-D7B0A525042C}"/>
              </a:ext>
            </a:extLst>
          </p:cNvPr>
          <p:cNvSpPr/>
          <p:nvPr/>
        </p:nvSpPr>
        <p:spPr bwMode="auto">
          <a:xfrm>
            <a:off x="1058241" y="4659071"/>
            <a:ext cx="7771413" cy="36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6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IN</a:t>
            </a:r>
            <a:endParaRPr kumimoji="1" lang="ja-JP" altLang="en-US" sz="1600" b="1" dirty="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C56D763-D788-414B-89A6-4C01EC3DB05C}"/>
              </a:ext>
            </a:extLst>
          </p:cNvPr>
          <p:cNvSpPr txBox="1"/>
          <p:nvPr/>
        </p:nvSpPr>
        <p:spPr>
          <a:xfrm>
            <a:off x="2296312" y="4742566"/>
            <a:ext cx="1423378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/messages/*</a:t>
            </a:r>
            <a:endParaRPr kumimoji="1" lang="ja-JP" altLang="en-US" sz="12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770D115-DEE9-4943-B42D-3A375BFD35D4}"/>
              </a:ext>
            </a:extLst>
          </p:cNvPr>
          <p:cNvSpPr txBox="1"/>
          <p:nvPr/>
        </p:nvSpPr>
        <p:spPr>
          <a:xfrm>
            <a:off x="5473001" y="4731187"/>
            <a:ext cx="3223959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/messages/modules/</a:t>
            </a:r>
            <a:r>
              <a:rPr kumimoji="1" lang="en-US" altLang="ja-JP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iotwsasaonedge</a:t>
            </a: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/outputs/alert</a:t>
            </a:r>
            <a:endParaRPr kumimoji="1" lang="ja-JP" altLang="en-US" sz="12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8" name="角丸四角形 47">
            <a:extLst>
              <a:ext uri="{FF2B5EF4-FFF2-40B4-BE49-F238E27FC236}">
                <a16:creationId xmlns:a16="http://schemas.microsoft.com/office/drawing/2014/main" id="{F0F0AE1F-C7E7-A745-B3D1-7AA386D94CCA}"/>
              </a:ext>
            </a:extLst>
          </p:cNvPr>
          <p:cNvSpPr/>
          <p:nvPr/>
        </p:nvSpPr>
        <p:spPr bwMode="auto">
          <a:xfrm>
            <a:off x="1058241" y="2956979"/>
            <a:ext cx="7815711" cy="36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6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OUT</a:t>
            </a:r>
            <a:endParaRPr kumimoji="1" lang="ja-JP" altLang="en-US" sz="1600" b="1" dirty="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98820B1-FC06-B940-8672-AEE2F9775861}"/>
              </a:ext>
            </a:extLst>
          </p:cNvPr>
          <p:cNvSpPr txBox="1"/>
          <p:nvPr/>
        </p:nvSpPr>
        <p:spPr>
          <a:xfrm>
            <a:off x="1713962" y="3053873"/>
            <a:ext cx="2588081" cy="184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/modules/</a:t>
            </a:r>
            <a:r>
              <a:rPr kumimoji="1" lang="en-US" altLang="ja-JP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iotwsasaonedge</a:t>
            </a: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/inputs/sensor</a:t>
            </a:r>
            <a:endParaRPr kumimoji="1" lang="ja-JP" altLang="en-US" sz="12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77A7B0B-F7F2-1F4D-9779-271E8FCD6660}"/>
              </a:ext>
            </a:extLst>
          </p:cNvPr>
          <p:cNvSpPr txBox="1"/>
          <p:nvPr/>
        </p:nvSpPr>
        <p:spPr>
          <a:xfrm>
            <a:off x="6748221" y="3044624"/>
            <a:ext cx="673518" cy="184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$upstream</a:t>
            </a:r>
            <a:endParaRPr kumimoji="1" lang="ja-JP" altLang="en-US" sz="12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BE656E1-D9C0-9346-B33D-A63D50008A41}"/>
              </a:ext>
            </a:extLst>
          </p:cNvPr>
          <p:cNvCxnSpPr>
            <a:cxnSpLocks/>
            <a:stCxn id="2" idx="0"/>
            <a:endCxn id="3" idx="2"/>
          </p:cNvCxnSpPr>
          <p:nvPr/>
        </p:nvCxnSpPr>
        <p:spPr>
          <a:xfrm flipV="1">
            <a:off x="3008001" y="3238539"/>
            <a:ext cx="2" cy="1504027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CCE2C392-04A1-0746-B377-B67BAE9478CB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H="1" flipV="1">
            <a:off x="7084980" y="3229290"/>
            <a:ext cx="1" cy="1501897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22CE5D6C-2CBF-6B43-AD1A-9DC1DDBBCA5C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 flipV="1">
            <a:off x="4302043" y="2257894"/>
            <a:ext cx="0" cy="888312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sysDot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2A64B5A-5BB2-234D-BE39-83462BADD2F6}"/>
              </a:ext>
            </a:extLst>
          </p:cNvPr>
          <p:cNvCxnSpPr>
            <a:cxnSpLocks/>
            <a:stCxn id="4" idx="1"/>
            <a:endCxn id="9" idx="3"/>
          </p:cNvCxnSpPr>
          <p:nvPr/>
        </p:nvCxnSpPr>
        <p:spPr>
          <a:xfrm flipV="1">
            <a:off x="5473001" y="2257894"/>
            <a:ext cx="43561" cy="2565626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sysDot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7932BAB4-D011-1146-A993-ED02FA4193A8}"/>
              </a:ext>
            </a:extLst>
          </p:cNvPr>
          <p:cNvCxnSpPr>
            <a:cxnSpLocks/>
            <a:stCxn id="5" idx="0"/>
            <a:endCxn id="17" idx="1"/>
          </p:cNvCxnSpPr>
          <p:nvPr/>
        </p:nvCxnSpPr>
        <p:spPr>
          <a:xfrm rot="5400000" flipH="1" flipV="1">
            <a:off x="8674637" y="735529"/>
            <a:ext cx="719439" cy="3898753"/>
          </a:xfrm>
          <a:prstGeom prst="bentConnector2">
            <a:avLst/>
          </a:prstGeom>
          <a:ln w="9525">
            <a:solidFill>
              <a:schemeClr val="bg1">
                <a:lumMod val="50000"/>
              </a:schemeClr>
            </a:solidFill>
            <a:prstDash val="sysDot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CF574196-DF24-2448-8588-A93E3148DAEE}"/>
              </a:ext>
            </a:extLst>
          </p:cNvPr>
          <p:cNvSpPr/>
          <p:nvPr/>
        </p:nvSpPr>
        <p:spPr bwMode="auto">
          <a:xfrm>
            <a:off x="1436634" y="5740682"/>
            <a:ext cx="1100435" cy="4572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Leaf Device</a:t>
            </a:r>
            <a:endParaRPr kumimoji="1" lang="ja-JP" altLang="en-US" sz="12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5475B40A-6566-5043-A173-845EAA3A68CD}"/>
              </a:ext>
            </a:extLst>
          </p:cNvPr>
          <p:cNvCxnSpPr>
            <a:cxnSpLocks/>
            <a:stCxn id="50" idx="0"/>
          </p:cNvCxnSpPr>
          <p:nvPr/>
        </p:nvCxnSpPr>
        <p:spPr>
          <a:xfrm flipV="1">
            <a:off x="1986852" y="5012747"/>
            <a:ext cx="0" cy="727935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角丸四角形 57">
            <a:extLst>
              <a:ext uri="{FF2B5EF4-FFF2-40B4-BE49-F238E27FC236}">
                <a16:creationId xmlns:a16="http://schemas.microsoft.com/office/drawing/2014/main" id="{13722C55-E520-7941-9553-8602B9414188}"/>
              </a:ext>
            </a:extLst>
          </p:cNvPr>
          <p:cNvSpPr/>
          <p:nvPr/>
        </p:nvSpPr>
        <p:spPr bwMode="auto">
          <a:xfrm>
            <a:off x="1555734" y="3423027"/>
            <a:ext cx="3171136" cy="1207065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200" b="1" u="sng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route: </a:t>
            </a:r>
            <a:r>
              <a:rPr kumimoji="1" lang="en-US" altLang="ja-JP" sz="1200" b="1" u="sng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sensorToAsa</a:t>
            </a:r>
            <a:endParaRPr kumimoji="1" lang="en-US" altLang="ja-JP" sz="1200" b="1" u="sng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kumimoji="1" lang="ja-JP" alt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リーフデバイスから送信されたメッセージ</a:t>
            </a:r>
            <a:endParaRPr kumimoji="1" lang="en-US" altLang="ja-JP" sz="1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[/messages/*]</a:t>
            </a:r>
          </a:p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kumimoji="1" lang="ja-JP" alt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→</a:t>
            </a:r>
            <a:r>
              <a:rPr kumimoji="1" lang="en-US" altLang="ja-JP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ASA on Edge</a:t>
            </a:r>
            <a:r>
              <a:rPr kumimoji="1" lang="ja-JP" alt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の入力</a:t>
            </a:r>
            <a:endParaRPr kumimoji="1" lang="en-US" altLang="ja-JP" sz="1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[/modules/</a:t>
            </a:r>
            <a:r>
              <a:rPr kumimoji="1" lang="en-US" altLang="ja-JP" sz="12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asaonedge</a:t>
            </a:r>
            <a:r>
              <a:rPr kumimoji="1" lang="en-US" altLang="ja-JP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/inputs/sensor]</a:t>
            </a:r>
            <a:endParaRPr kumimoji="1" lang="ja-JP" altLang="en-US" sz="12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9" name="角丸四角形 58">
            <a:extLst>
              <a:ext uri="{FF2B5EF4-FFF2-40B4-BE49-F238E27FC236}">
                <a16:creationId xmlns:a16="http://schemas.microsoft.com/office/drawing/2014/main" id="{D14D366F-2044-014D-BB42-0E5562DC3768}"/>
              </a:ext>
            </a:extLst>
          </p:cNvPr>
          <p:cNvSpPr/>
          <p:nvPr/>
        </p:nvSpPr>
        <p:spPr bwMode="auto">
          <a:xfrm>
            <a:off x="5887206" y="3406290"/>
            <a:ext cx="3076762" cy="1157617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200" b="1" u="sng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route: </a:t>
            </a:r>
            <a:r>
              <a:rPr kumimoji="1" lang="en-US" altLang="ja-JP" sz="1200" b="1" u="sng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alertToCloud</a:t>
            </a:r>
            <a:endParaRPr kumimoji="1" lang="en-US" altLang="ja-JP" sz="1200" b="1" u="sng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ASA on Edge</a:t>
            </a:r>
            <a:r>
              <a:rPr kumimoji="1" lang="ja-JP" alt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の出力</a:t>
            </a:r>
            <a:r>
              <a:rPr kumimoji="1" lang="en-US" altLang="ja-JP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(alert)</a:t>
            </a:r>
          </a:p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[/messages/modules/</a:t>
            </a:r>
            <a:r>
              <a:rPr kumimoji="1" lang="en-US" altLang="ja-JP" sz="12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asaonedge</a:t>
            </a:r>
            <a:r>
              <a:rPr kumimoji="1" lang="en-US" altLang="ja-JP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/</a:t>
            </a:r>
            <a:r>
              <a:rPr kumimoji="1" lang="en-US" altLang="ja-JP" sz="12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otputs</a:t>
            </a:r>
            <a:r>
              <a:rPr kumimoji="1" lang="en-US" altLang="ja-JP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/alert</a:t>
            </a:r>
          </a:p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kumimoji="1" lang="ja-JP" alt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→</a:t>
            </a:r>
            <a:r>
              <a:rPr kumimoji="1" lang="en-US" altLang="ja-JP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kumimoji="1" lang="ja-JP" alt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クラウドの</a:t>
            </a:r>
            <a:r>
              <a:rPr kumimoji="1" lang="en-US" altLang="ja-JP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IoT Hub</a:t>
            </a:r>
          </a:p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[$upstream]</a:t>
            </a:r>
            <a:endParaRPr kumimoji="1" lang="ja-JP" altLang="en-US" sz="12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3" name="グラフィックス 92">
            <a:extLst>
              <a:ext uri="{FF2B5EF4-FFF2-40B4-BE49-F238E27FC236}">
                <a16:creationId xmlns:a16="http://schemas.microsoft.com/office/drawing/2014/main" id="{6080B249-25C8-9649-B533-D5B640F80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278" y="1728777"/>
            <a:ext cx="469900" cy="469900"/>
          </a:xfrm>
          <a:prstGeom prst="rect">
            <a:avLst/>
          </a:prstGeom>
        </p:spPr>
      </p:pic>
      <p:pic>
        <p:nvPicPr>
          <p:cNvPr id="95" name="図 94">
            <a:extLst>
              <a:ext uri="{FF2B5EF4-FFF2-40B4-BE49-F238E27FC236}">
                <a16:creationId xmlns:a16="http://schemas.microsoft.com/office/drawing/2014/main" id="{22514C0B-F8FA-F04B-9416-88F1DB4B0F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3850" y="-456206"/>
            <a:ext cx="4456299" cy="4648382"/>
          </a:xfrm>
          <a:prstGeom prst="rect">
            <a:avLst/>
          </a:prstGeom>
        </p:spPr>
      </p:pic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6E02319-AB23-B048-92B2-2966E5C6C312}"/>
              </a:ext>
            </a:extLst>
          </p:cNvPr>
          <p:cNvSpPr txBox="1"/>
          <p:nvPr/>
        </p:nvSpPr>
        <p:spPr>
          <a:xfrm>
            <a:off x="413421" y="3682775"/>
            <a:ext cx="990587" cy="307777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0" bIns="0" rtlCol="0">
            <a:spAutoFit/>
          </a:bodyPr>
          <a:lstStyle/>
          <a:p>
            <a:pPr algn="l"/>
            <a:r>
              <a:rPr kumimoji="1" lang="en-US" altLang="ja-JP" sz="2000" b="1" dirty="0" err="1"/>
              <a:t>edgeHub</a:t>
            </a:r>
            <a:endParaRPr kumimoji="1" lang="ja-JP" altLang="en-US" sz="2000" b="1" dirty="0" err="1"/>
          </a:p>
        </p:txBody>
      </p:sp>
    </p:spTree>
    <p:extLst>
      <p:ext uri="{BB962C8B-B14F-4D97-AF65-F5344CB8AC3E}">
        <p14:creationId xmlns:p14="http://schemas.microsoft.com/office/powerpoint/2010/main" val="206309514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角丸四角形 90">
            <a:extLst>
              <a:ext uri="{FF2B5EF4-FFF2-40B4-BE49-F238E27FC236}">
                <a16:creationId xmlns:a16="http://schemas.microsoft.com/office/drawing/2014/main" id="{54BD9422-01A6-C946-AADC-E5AD43EF179F}"/>
              </a:ext>
            </a:extLst>
          </p:cNvPr>
          <p:cNvSpPr/>
          <p:nvPr/>
        </p:nvSpPr>
        <p:spPr bwMode="auto">
          <a:xfrm>
            <a:off x="141467" y="1650577"/>
            <a:ext cx="10153159" cy="35568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3DD27FD5-1469-784F-A848-8EA507150E9E}"/>
              </a:ext>
            </a:extLst>
          </p:cNvPr>
          <p:cNvGrpSpPr/>
          <p:nvPr/>
        </p:nvGrpSpPr>
        <p:grpSpPr>
          <a:xfrm>
            <a:off x="2715200" y="2008990"/>
            <a:ext cx="1214519" cy="500056"/>
            <a:chOff x="3810619" y="456060"/>
            <a:chExt cx="1214519" cy="500056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FFB3A508-6D91-604F-A2C6-ED7BEE02911B}"/>
                </a:ext>
              </a:extLst>
            </p:cNvPr>
            <p:cNvSpPr/>
            <p:nvPr/>
          </p:nvSpPr>
          <p:spPr bwMode="auto">
            <a:xfrm>
              <a:off x="3954162" y="456060"/>
              <a:ext cx="914401" cy="500056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ja-JP" altLang="en-US" sz="1200" b="1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モジュール</a:t>
              </a:r>
              <a:r>
                <a:rPr kumimoji="1" lang="en-US" altLang="ja-JP" sz="12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A</a:t>
              </a:r>
              <a:endParaRPr kumimoji="1" lang="ja-JP" altLang="en-US" sz="1200" b="1" dirty="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4DE3B596-5993-3044-9CFA-67E93D9AA7BF}"/>
                </a:ext>
              </a:extLst>
            </p:cNvPr>
            <p:cNvSpPr/>
            <p:nvPr/>
          </p:nvSpPr>
          <p:spPr bwMode="auto">
            <a:xfrm>
              <a:off x="3810619" y="580222"/>
              <a:ext cx="198907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12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2405F09E-EC03-A24B-ACF5-2C52C4F89990}"/>
                </a:ext>
              </a:extLst>
            </p:cNvPr>
            <p:cNvSpPr/>
            <p:nvPr/>
          </p:nvSpPr>
          <p:spPr bwMode="auto">
            <a:xfrm>
              <a:off x="4826231" y="580222"/>
              <a:ext cx="198907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12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ED7060B-0A06-C843-ABB4-099C91E8FAB1}"/>
              </a:ext>
            </a:extLst>
          </p:cNvPr>
          <p:cNvSpPr/>
          <p:nvPr/>
        </p:nvSpPr>
        <p:spPr bwMode="auto">
          <a:xfrm>
            <a:off x="10983733" y="1867985"/>
            <a:ext cx="914400" cy="9144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IoT Hub</a:t>
            </a:r>
            <a:endParaRPr kumimoji="1" lang="ja-JP" altLang="en-US" sz="12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角丸四角形 45">
            <a:extLst>
              <a:ext uri="{FF2B5EF4-FFF2-40B4-BE49-F238E27FC236}">
                <a16:creationId xmlns:a16="http://schemas.microsoft.com/office/drawing/2014/main" id="{6067CD1E-EA4A-DA43-9D4F-63AA3272E386}"/>
              </a:ext>
            </a:extLst>
          </p:cNvPr>
          <p:cNvSpPr/>
          <p:nvPr/>
        </p:nvSpPr>
        <p:spPr bwMode="auto">
          <a:xfrm>
            <a:off x="788778" y="3132490"/>
            <a:ext cx="9443090" cy="1704746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角丸四角形 46">
            <a:extLst>
              <a:ext uri="{FF2B5EF4-FFF2-40B4-BE49-F238E27FC236}">
                <a16:creationId xmlns:a16="http://schemas.microsoft.com/office/drawing/2014/main" id="{713C0A40-AE98-6A4C-B6B8-D7B0A525042C}"/>
              </a:ext>
            </a:extLst>
          </p:cNvPr>
          <p:cNvSpPr/>
          <p:nvPr/>
        </p:nvSpPr>
        <p:spPr bwMode="auto">
          <a:xfrm>
            <a:off x="905841" y="4659072"/>
            <a:ext cx="9226362" cy="5039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6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IN</a:t>
            </a:r>
            <a:endParaRPr kumimoji="1" lang="ja-JP" altLang="en-US" sz="1600" b="1" dirty="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C56D763-D788-414B-89A6-4C01EC3DB05C}"/>
              </a:ext>
            </a:extLst>
          </p:cNvPr>
          <p:cNvSpPr txBox="1"/>
          <p:nvPr/>
        </p:nvSpPr>
        <p:spPr>
          <a:xfrm>
            <a:off x="1000496" y="4909186"/>
            <a:ext cx="80567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/messages/*</a:t>
            </a:r>
            <a:endParaRPr kumimoji="1" lang="ja-JP" altLang="en-US" sz="12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770D115-DEE9-4943-B42D-3A375BFD35D4}"/>
              </a:ext>
            </a:extLst>
          </p:cNvPr>
          <p:cNvSpPr txBox="1"/>
          <p:nvPr/>
        </p:nvSpPr>
        <p:spPr>
          <a:xfrm>
            <a:off x="2436135" y="4909186"/>
            <a:ext cx="3644524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/messages/modules/</a:t>
            </a:r>
            <a:r>
              <a:rPr kumimoji="1" lang="ja-JP" alt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モジュール</a:t>
            </a: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A/outputs/[</a:t>
            </a:r>
            <a:r>
              <a:rPr kumimoji="1" lang="ja-JP" alt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リソース名</a:t>
            </a: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]</a:t>
            </a:r>
            <a:endParaRPr kumimoji="1" lang="ja-JP" altLang="en-US" sz="12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8" name="角丸四角形 47">
            <a:extLst>
              <a:ext uri="{FF2B5EF4-FFF2-40B4-BE49-F238E27FC236}">
                <a16:creationId xmlns:a16="http://schemas.microsoft.com/office/drawing/2014/main" id="{F0F0AE1F-C7E7-A745-B3D1-7AA386D94CCA}"/>
              </a:ext>
            </a:extLst>
          </p:cNvPr>
          <p:cNvSpPr/>
          <p:nvPr/>
        </p:nvSpPr>
        <p:spPr bwMode="auto">
          <a:xfrm>
            <a:off x="905841" y="2956979"/>
            <a:ext cx="9207639" cy="504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6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OUT</a:t>
            </a:r>
            <a:endParaRPr kumimoji="1" lang="ja-JP" altLang="en-US" sz="1600" b="1" dirty="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98820B1-FC06-B940-8672-AEE2F9775861}"/>
              </a:ext>
            </a:extLst>
          </p:cNvPr>
          <p:cNvSpPr txBox="1"/>
          <p:nvPr/>
        </p:nvSpPr>
        <p:spPr>
          <a:xfrm>
            <a:off x="1075440" y="3206829"/>
            <a:ext cx="2885405" cy="184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/modules/</a:t>
            </a:r>
            <a:r>
              <a:rPr kumimoji="1" lang="ja-JP" alt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モジュール</a:t>
            </a: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A/inputs/[</a:t>
            </a:r>
            <a:r>
              <a:rPr kumimoji="1" lang="ja-JP" alt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リソース名</a:t>
            </a: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]</a:t>
            </a:r>
            <a:endParaRPr kumimoji="1" lang="ja-JP" altLang="en-US" sz="12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77A7B0B-F7F2-1F4D-9779-271E8FCD6660}"/>
              </a:ext>
            </a:extLst>
          </p:cNvPr>
          <p:cNvSpPr txBox="1"/>
          <p:nvPr/>
        </p:nvSpPr>
        <p:spPr>
          <a:xfrm>
            <a:off x="8882286" y="3217996"/>
            <a:ext cx="673518" cy="184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$upstream</a:t>
            </a:r>
            <a:endParaRPr kumimoji="1" lang="ja-JP" altLang="en-US" sz="12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BE656E1-D9C0-9346-B33D-A63D50008A41}"/>
              </a:ext>
            </a:extLst>
          </p:cNvPr>
          <p:cNvCxnSpPr>
            <a:cxnSpLocks/>
            <a:stCxn id="2" idx="0"/>
            <a:endCxn id="3" idx="2"/>
          </p:cNvCxnSpPr>
          <p:nvPr/>
        </p:nvCxnSpPr>
        <p:spPr>
          <a:xfrm flipV="1">
            <a:off x="1403334" y="3391495"/>
            <a:ext cx="1114809" cy="1517691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CCE2C392-04A1-0746-B377-B67BAE9478CB}"/>
              </a:ext>
            </a:extLst>
          </p:cNvPr>
          <p:cNvCxnSpPr>
            <a:cxnSpLocks/>
            <a:stCxn id="45" idx="0"/>
            <a:endCxn id="5" idx="2"/>
          </p:cNvCxnSpPr>
          <p:nvPr/>
        </p:nvCxnSpPr>
        <p:spPr>
          <a:xfrm flipV="1">
            <a:off x="8291218" y="3402662"/>
            <a:ext cx="927827" cy="1494792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22CE5D6C-2CBF-6B43-AD1A-9DC1DDBBCA5C}"/>
              </a:ext>
            </a:extLst>
          </p:cNvPr>
          <p:cNvCxnSpPr>
            <a:cxnSpLocks/>
            <a:stCxn id="3" idx="0"/>
            <a:endCxn id="8" idx="1"/>
          </p:cNvCxnSpPr>
          <p:nvPr/>
        </p:nvCxnSpPr>
        <p:spPr>
          <a:xfrm flipV="1">
            <a:off x="2518143" y="2187152"/>
            <a:ext cx="197057" cy="1019677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sysDot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2A64B5A-5BB2-234D-BE39-83462BADD2F6}"/>
              </a:ext>
            </a:extLst>
          </p:cNvPr>
          <p:cNvCxnSpPr>
            <a:cxnSpLocks/>
            <a:stCxn id="4" idx="0"/>
            <a:endCxn id="9" idx="3"/>
          </p:cNvCxnSpPr>
          <p:nvPr/>
        </p:nvCxnSpPr>
        <p:spPr>
          <a:xfrm flipH="1" flipV="1">
            <a:off x="3929719" y="2187152"/>
            <a:ext cx="328678" cy="2722034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sysDot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7932BAB4-D011-1146-A993-ED02FA4193A8}"/>
              </a:ext>
            </a:extLst>
          </p:cNvPr>
          <p:cNvCxnSpPr>
            <a:cxnSpLocks/>
            <a:stCxn id="5" idx="0"/>
          </p:cNvCxnSpPr>
          <p:nvPr/>
        </p:nvCxnSpPr>
        <p:spPr>
          <a:xfrm rot="5400000" flipH="1" flipV="1">
            <a:off x="9644191" y="1878452"/>
            <a:ext cx="914399" cy="1764690"/>
          </a:xfrm>
          <a:prstGeom prst="bentConnector2">
            <a:avLst/>
          </a:prstGeom>
          <a:ln w="9525">
            <a:solidFill>
              <a:schemeClr val="bg1">
                <a:lumMod val="50000"/>
              </a:schemeClr>
            </a:solidFill>
            <a:prstDash val="sysDot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CF574196-DF24-2448-8588-A93E3148DAEE}"/>
              </a:ext>
            </a:extLst>
          </p:cNvPr>
          <p:cNvSpPr/>
          <p:nvPr/>
        </p:nvSpPr>
        <p:spPr bwMode="auto">
          <a:xfrm>
            <a:off x="592381" y="5720531"/>
            <a:ext cx="1100435" cy="4572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Leaf Device</a:t>
            </a:r>
            <a:endParaRPr kumimoji="1" lang="ja-JP" altLang="en-US" sz="12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5475B40A-6566-5043-A173-845EAA3A68CD}"/>
              </a:ext>
            </a:extLst>
          </p:cNvPr>
          <p:cNvCxnSpPr>
            <a:cxnSpLocks/>
            <a:stCxn id="50" idx="0"/>
          </p:cNvCxnSpPr>
          <p:nvPr/>
        </p:nvCxnSpPr>
        <p:spPr>
          <a:xfrm flipH="1" flipV="1">
            <a:off x="1142598" y="5180560"/>
            <a:ext cx="1" cy="539971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角丸四角形 57">
            <a:extLst>
              <a:ext uri="{FF2B5EF4-FFF2-40B4-BE49-F238E27FC236}">
                <a16:creationId xmlns:a16="http://schemas.microsoft.com/office/drawing/2014/main" id="{13722C55-E520-7941-9553-8602B9414188}"/>
              </a:ext>
            </a:extLst>
          </p:cNvPr>
          <p:cNvSpPr/>
          <p:nvPr/>
        </p:nvSpPr>
        <p:spPr bwMode="auto">
          <a:xfrm>
            <a:off x="1403334" y="3567006"/>
            <a:ext cx="1452267" cy="1063086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200" b="1" u="sng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route: </a:t>
            </a:r>
            <a:r>
              <a:rPr kumimoji="1" lang="en-US" altLang="ja-JP" sz="1200" b="1" u="sng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deviceToA</a:t>
            </a:r>
            <a:endParaRPr kumimoji="1" lang="en-US" altLang="ja-JP" sz="1200" b="1" u="sng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3" name="グラフィックス 92">
            <a:extLst>
              <a:ext uri="{FF2B5EF4-FFF2-40B4-BE49-F238E27FC236}">
                <a16:creationId xmlns:a16="http://schemas.microsoft.com/office/drawing/2014/main" id="{6080B249-25C8-9649-B533-D5B640F806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8878" y="1728777"/>
            <a:ext cx="469900" cy="469900"/>
          </a:xfrm>
          <a:prstGeom prst="rect">
            <a:avLst/>
          </a:prstGeom>
        </p:spPr>
      </p:pic>
      <p:pic>
        <p:nvPicPr>
          <p:cNvPr id="95" name="図 94">
            <a:extLst>
              <a:ext uri="{FF2B5EF4-FFF2-40B4-BE49-F238E27FC236}">
                <a16:creationId xmlns:a16="http://schemas.microsoft.com/office/drawing/2014/main" id="{22514C0B-F8FA-F04B-9416-88F1DB4B0F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7026" y="-560384"/>
            <a:ext cx="4456299" cy="4648382"/>
          </a:xfrm>
          <a:prstGeom prst="rect">
            <a:avLst/>
          </a:prstGeom>
        </p:spPr>
      </p:pic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6E02319-AB23-B048-92B2-2966E5C6C312}"/>
              </a:ext>
            </a:extLst>
          </p:cNvPr>
          <p:cNvSpPr txBox="1"/>
          <p:nvPr/>
        </p:nvSpPr>
        <p:spPr>
          <a:xfrm>
            <a:off x="261021" y="3682775"/>
            <a:ext cx="990587" cy="307777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0" bIns="0" rtlCol="0">
            <a:spAutoFit/>
          </a:bodyPr>
          <a:lstStyle/>
          <a:p>
            <a:pPr algn="l"/>
            <a:r>
              <a:rPr kumimoji="1" lang="en-US" altLang="ja-JP" sz="2000" b="1" dirty="0" err="1"/>
              <a:t>edgeHub</a:t>
            </a:r>
            <a:endParaRPr kumimoji="1" lang="ja-JP" altLang="en-US" sz="2000" b="1" dirty="0" err="1"/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960DC83B-4397-6E43-9A60-EF303D29E4A3}"/>
              </a:ext>
            </a:extLst>
          </p:cNvPr>
          <p:cNvGrpSpPr/>
          <p:nvPr/>
        </p:nvGrpSpPr>
        <p:grpSpPr>
          <a:xfrm>
            <a:off x="6372730" y="2072010"/>
            <a:ext cx="1214519" cy="500056"/>
            <a:chOff x="3810619" y="456060"/>
            <a:chExt cx="1214519" cy="500056"/>
          </a:xfrm>
        </p:grpSpPr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061794EF-87B7-1042-ACDC-82C9DDE05369}"/>
                </a:ext>
              </a:extLst>
            </p:cNvPr>
            <p:cNvSpPr/>
            <p:nvPr/>
          </p:nvSpPr>
          <p:spPr bwMode="auto">
            <a:xfrm>
              <a:off x="3954162" y="456060"/>
              <a:ext cx="914401" cy="500056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ja-JP" altLang="en-US" sz="1200" b="1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モジュール</a:t>
              </a:r>
              <a:r>
                <a:rPr kumimoji="1" lang="en-US" altLang="ja-JP" sz="12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B</a:t>
              </a:r>
              <a:endParaRPr kumimoji="1" lang="ja-JP" altLang="en-US" sz="1200" b="1" dirty="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B862618C-1DBD-3E44-8F89-568C0073A431}"/>
                </a:ext>
              </a:extLst>
            </p:cNvPr>
            <p:cNvSpPr/>
            <p:nvPr/>
          </p:nvSpPr>
          <p:spPr bwMode="auto">
            <a:xfrm>
              <a:off x="3810619" y="580222"/>
              <a:ext cx="198907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12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AEBD7978-54F0-5340-AFCA-C9483DD12887}"/>
                </a:ext>
              </a:extLst>
            </p:cNvPr>
            <p:cNvSpPr/>
            <p:nvPr/>
          </p:nvSpPr>
          <p:spPr bwMode="auto">
            <a:xfrm>
              <a:off x="4826231" y="580222"/>
              <a:ext cx="198907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12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86B62E7B-0FAF-3D4F-B5CF-DA307AC53FB6}"/>
              </a:ext>
            </a:extLst>
          </p:cNvPr>
          <p:cNvSpPr txBox="1"/>
          <p:nvPr/>
        </p:nvSpPr>
        <p:spPr>
          <a:xfrm>
            <a:off x="4695164" y="3215278"/>
            <a:ext cx="2878993" cy="184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/modules/</a:t>
            </a:r>
            <a:r>
              <a:rPr kumimoji="1" lang="ja-JP" alt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モジュール</a:t>
            </a: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B/inputs/[</a:t>
            </a:r>
            <a:r>
              <a:rPr kumimoji="1" lang="ja-JP" alt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リソース名</a:t>
            </a: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]</a:t>
            </a:r>
            <a:endParaRPr kumimoji="1" lang="ja-JP" altLang="en-US" sz="12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815482E-32A6-2744-8738-4CEF5B91A1E2}"/>
              </a:ext>
            </a:extLst>
          </p:cNvPr>
          <p:cNvSpPr txBox="1"/>
          <p:nvPr/>
        </p:nvSpPr>
        <p:spPr>
          <a:xfrm>
            <a:off x="6468956" y="4897454"/>
            <a:ext cx="3644524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/messages/modules/</a:t>
            </a:r>
            <a:r>
              <a:rPr kumimoji="1" lang="ja-JP" alt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モジュール</a:t>
            </a: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B/outputs/[</a:t>
            </a:r>
            <a:r>
              <a:rPr kumimoji="1" lang="ja-JP" alt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リソース名</a:t>
            </a: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]</a:t>
            </a:r>
            <a:endParaRPr kumimoji="1" lang="ja-JP" altLang="en-US" sz="12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077DA966-B8F9-FE40-8B13-A45F4C1A18FA}"/>
              </a:ext>
            </a:extLst>
          </p:cNvPr>
          <p:cNvCxnSpPr>
            <a:cxnSpLocks/>
            <a:stCxn id="43" idx="0"/>
            <a:endCxn id="30" idx="1"/>
          </p:cNvCxnSpPr>
          <p:nvPr/>
        </p:nvCxnSpPr>
        <p:spPr>
          <a:xfrm flipV="1">
            <a:off x="6134661" y="2250172"/>
            <a:ext cx="238069" cy="965106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sysDot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B3D64545-A9B7-D149-8D78-BF2DBD612638}"/>
              </a:ext>
            </a:extLst>
          </p:cNvPr>
          <p:cNvCxnSpPr>
            <a:cxnSpLocks/>
            <a:stCxn id="45" idx="0"/>
            <a:endCxn id="31" idx="3"/>
          </p:cNvCxnSpPr>
          <p:nvPr/>
        </p:nvCxnSpPr>
        <p:spPr>
          <a:xfrm flipH="1" flipV="1">
            <a:off x="7587249" y="2250172"/>
            <a:ext cx="703969" cy="2647282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sysDot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72649DFC-9130-CD4D-840F-45716266C98B}"/>
              </a:ext>
            </a:extLst>
          </p:cNvPr>
          <p:cNvCxnSpPr>
            <a:cxnSpLocks/>
            <a:stCxn id="4" idx="0"/>
            <a:endCxn id="43" idx="2"/>
          </p:cNvCxnSpPr>
          <p:nvPr/>
        </p:nvCxnSpPr>
        <p:spPr>
          <a:xfrm flipV="1">
            <a:off x="4258397" y="3399944"/>
            <a:ext cx="1876264" cy="1509242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角丸四角形 58">
            <a:extLst>
              <a:ext uri="{FF2B5EF4-FFF2-40B4-BE49-F238E27FC236}">
                <a16:creationId xmlns:a16="http://schemas.microsoft.com/office/drawing/2014/main" id="{D14D366F-2044-014D-BB42-0E5562DC3768}"/>
              </a:ext>
            </a:extLst>
          </p:cNvPr>
          <p:cNvSpPr/>
          <p:nvPr/>
        </p:nvSpPr>
        <p:spPr bwMode="auto">
          <a:xfrm>
            <a:off x="4813423" y="3581915"/>
            <a:ext cx="1321238" cy="103103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200" b="1" u="sng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route: </a:t>
            </a:r>
            <a:r>
              <a:rPr kumimoji="1" lang="en-US" altLang="ja-JP" sz="1200" b="1" u="sng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AtoB</a:t>
            </a:r>
            <a:endParaRPr kumimoji="1" lang="en-US" altLang="ja-JP" sz="1200" b="1" u="sng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8" name="角丸四角形 87">
            <a:extLst>
              <a:ext uri="{FF2B5EF4-FFF2-40B4-BE49-F238E27FC236}">
                <a16:creationId xmlns:a16="http://schemas.microsoft.com/office/drawing/2014/main" id="{26DE99F7-EAFD-F242-97C7-307CB515011F}"/>
              </a:ext>
            </a:extLst>
          </p:cNvPr>
          <p:cNvSpPr/>
          <p:nvPr/>
        </p:nvSpPr>
        <p:spPr bwMode="auto">
          <a:xfrm>
            <a:off x="8451272" y="3572483"/>
            <a:ext cx="1321238" cy="103103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200" b="1" u="sng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route: </a:t>
            </a:r>
            <a:r>
              <a:rPr kumimoji="1" lang="en-US" altLang="ja-JP" sz="1200" b="1" u="sng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BtoCloud</a:t>
            </a:r>
            <a:endParaRPr kumimoji="1" lang="en-US" altLang="ja-JP" sz="1200" b="1" u="sng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83702B1E-8588-8543-84EF-955B327B1438}"/>
              </a:ext>
            </a:extLst>
          </p:cNvPr>
          <p:cNvSpPr/>
          <p:nvPr/>
        </p:nvSpPr>
        <p:spPr bwMode="auto">
          <a:xfrm>
            <a:off x="1278007" y="6245319"/>
            <a:ext cx="1100435" cy="4572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Leaf Device</a:t>
            </a:r>
            <a:endParaRPr kumimoji="1" lang="ja-JP" altLang="en-US" sz="12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CFE46CBA-C882-9E4D-AA16-F9EF8F0DF84C}"/>
              </a:ext>
            </a:extLst>
          </p:cNvPr>
          <p:cNvSpPr/>
          <p:nvPr/>
        </p:nvSpPr>
        <p:spPr bwMode="auto">
          <a:xfrm>
            <a:off x="1963634" y="5689998"/>
            <a:ext cx="1100435" cy="4572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Leaf Device</a:t>
            </a:r>
            <a:endParaRPr kumimoji="1" lang="ja-JP" altLang="en-US" sz="12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F5C22A7A-69CB-2142-A18C-C9414F26DD0C}"/>
              </a:ext>
            </a:extLst>
          </p:cNvPr>
          <p:cNvCxnSpPr>
            <a:cxnSpLocks/>
            <a:stCxn id="92" idx="0"/>
          </p:cNvCxnSpPr>
          <p:nvPr/>
        </p:nvCxnSpPr>
        <p:spPr>
          <a:xfrm flipV="1">
            <a:off x="1828225" y="5180560"/>
            <a:ext cx="0" cy="1064759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524912B0-4D69-F64D-993F-81EEBC670E5C}"/>
              </a:ext>
            </a:extLst>
          </p:cNvPr>
          <p:cNvCxnSpPr>
            <a:cxnSpLocks/>
            <a:stCxn id="94" idx="0"/>
          </p:cNvCxnSpPr>
          <p:nvPr/>
        </p:nvCxnSpPr>
        <p:spPr>
          <a:xfrm flipH="1" flipV="1">
            <a:off x="2513851" y="5192051"/>
            <a:ext cx="1" cy="497947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22220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TT for white - NEW 2018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20518_Baseline File [square photo].potx" id="{6DF87595-7497-4AE8-8359-FCAB968EECDB}" vid="{59E61131-93D2-4CAA-867C-A10C68C2F2C6}"/>
    </a:ext>
  </a:extLst>
</a:theme>
</file>

<file path=ppt/theme/theme2.xml><?xml version="1.0" encoding="utf-8"?>
<a:theme xmlns:a="http://schemas.openxmlformats.org/drawingml/2006/main" name="SOFT BLACK TEMPLATE">
  <a:themeElements>
    <a:clrScheme name="TT for Dark - NEW 2018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00BCF2"/>
      </a:accent2>
      <a:accent3>
        <a:srgbClr val="107C10"/>
      </a:accent3>
      <a:accent4>
        <a:srgbClr val="D73B01"/>
      </a:accent4>
      <a:accent5>
        <a:srgbClr val="FFB900"/>
      </a:accent5>
      <a:accent6>
        <a:srgbClr val="E6E6E6"/>
      </a:accent6>
      <a:hlink>
        <a:srgbClr val="00BCF2"/>
      </a:hlink>
      <a:folHlink>
        <a:srgbClr val="00BCF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20518_Baseline File [square photo].potx" id="{6DF87595-7497-4AE8-8359-FCAB968EECDB}" vid="{C1382D12-A28F-4B0C-95EA-AB32DC14349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terms/"/>
    <ds:schemaRef ds:uri="http://schemas.microsoft.com/office/2006/documentManagement/types"/>
    <ds:schemaRef ds:uri="630a2e83-186a-4a0f-ab27-bee8a8096abc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330841A-A209-44E7-824E-9DDB4DE0D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WHITE TEMPLATE</Template>
  <TotalTime>24968</TotalTime>
  <Words>229</Words>
  <Application>Microsoft Macintosh PowerPoint</Application>
  <PresentationFormat>ワイド画面</PresentationFormat>
  <Paragraphs>58</Paragraphs>
  <Slides>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4</vt:i4>
      </vt:variant>
    </vt:vector>
  </HeadingPairs>
  <TitlesOfParts>
    <vt:vector size="14" baseType="lpstr">
      <vt:lpstr>Meiryo UI</vt:lpstr>
      <vt:lpstr>Segoe UI</vt:lpstr>
      <vt:lpstr>Segoe UI Light</vt:lpstr>
      <vt:lpstr>Segoe UI Semibold</vt:lpstr>
      <vt:lpstr>Segoe UI Semilight</vt:lpstr>
      <vt:lpstr>Arial</vt:lpstr>
      <vt:lpstr>Consolas</vt:lpstr>
      <vt:lpstr>Wingdings</vt:lpstr>
      <vt:lpstr>WHITE TEMPLATE</vt:lpstr>
      <vt:lpstr>SOFT BLACK TEMPLATE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Manager>&lt;Comms manager name here&gt;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>&lt;Event name&gt;</dc:subject>
  <dc:creator>Kei Omizo</dc:creator>
  <cp:keywords/>
  <dc:description/>
  <cp:lastModifiedBy>Kei Omizo</cp:lastModifiedBy>
  <cp:revision>20</cp:revision>
  <dcterms:created xsi:type="dcterms:W3CDTF">2019-03-13T07:06:28Z</dcterms:created>
  <dcterms:modified xsi:type="dcterms:W3CDTF">2019-05-13T05:22:13Z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SetDate">
    <vt:lpwstr>2017-08-29T14:27:20.8568347-07:00</vt:lpwstr>
  </property>
  <property fmtid="{D5CDD505-2E9C-101B-9397-08002B2CF9AE}" pid="15" name="MSIP_Label_f42aa342-8706-4288-bd11-ebb85995028c_Name">
    <vt:lpwstr>General</vt:lpwstr>
  </property>
  <property fmtid="{D5CDD505-2E9C-101B-9397-08002B2CF9AE}" pid="16" name="MSIP_Label_f42aa342-8706-4288-bd11-ebb85995028c_Extended_MSFT_Method">
    <vt:lpwstr>Automatic</vt:lpwstr>
  </property>
  <property fmtid="{D5CDD505-2E9C-101B-9397-08002B2CF9AE}" pid="17" name="Sensitivity">
    <vt:lpwstr>General</vt:lpwstr>
  </property>
</Properties>
</file>