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21BD4-8B3D-0E48-8DD7-1FBBC4D4B119}" v="38" dt="2018-09-10T02:20:4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4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  <pc:sldChg chg="del">
        <pc:chgData name="Kei Omizo" userId="54072508-6e73-4a7d-95fb-96d1864945a5" providerId="ADAL" clId="{33021BD4-8B3D-0E48-8DD7-1FBBC4D4B119}" dt="2018-09-10T02:07:46.253" v="1" actId="2696"/>
        <pc:sldMkLst>
          <pc:docMk/>
          <pc:sldMk cId="2592014268" sldId="256"/>
        </pc:sldMkLst>
      </pc:sldChg>
      <pc:sldChg chg="addSp modSp add">
        <pc:chgData name="Kei Omizo" userId="54072508-6e73-4a7d-95fb-96d1864945a5" providerId="ADAL" clId="{33021BD4-8B3D-0E48-8DD7-1FBBC4D4B119}" dt="2018-09-10T02:09:16.794" v="12" actId="14100"/>
        <pc:sldMkLst>
          <pc:docMk/>
          <pc:sldMk cId="3663234783" sldId="257"/>
        </pc:sldMkLst>
        <pc:spChg chg="add mod">
          <ac:chgData name="Kei Omizo" userId="54072508-6e73-4a7d-95fb-96d1864945a5" providerId="ADAL" clId="{33021BD4-8B3D-0E48-8DD7-1FBBC4D4B119}" dt="2018-09-10T02:09:16.794" v="12" actId="14100"/>
          <ac:spMkLst>
            <pc:docMk/>
            <pc:sldMk cId="3663234783" sldId="257"/>
            <ac:spMk id="4" creationId="{5F811A00-B5AA-F441-8C7A-6E9F70652BA2}"/>
          </ac:spMkLst>
        </pc:spChg>
        <pc:picChg chg="add mod">
          <ac:chgData name="Kei Omizo" userId="54072508-6e73-4a7d-95fb-96d1864945a5" providerId="ADAL" clId="{33021BD4-8B3D-0E48-8DD7-1FBBC4D4B119}" dt="2018-09-10T02:07:50.625" v="2"/>
          <ac:picMkLst>
            <pc:docMk/>
            <pc:sldMk cId="3663234783" sldId="257"/>
            <ac:picMk id="3" creationId="{BC1F48D8-42D6-9C48-B838-64CF13363608}"/>
          </ac:picMkLst>
        </pc:picChg>
      </pc:sldChg>
      <pc:sldChg chg="addSp modSp add">
        <pc:chgData name="Kei Omizo" userId="54072508-6e73-4a7d-95fb-96d1864945a5" providerId="ADAL" clId="{33021BD4-8B3D-0E48-8DD7-1FBBC4D4B119}" dt="2018-09-10T02:09:38.311" v="18" actId="14100"/>
        <pc:sldMkLst>
          <pc:docMk/>
          <pc:sldMk cId="4187347704" sldId="258"/>
        </pc:sldMkLst>
        <pc:spChg chg="add mod">
          <ac:chgData name="Kei Omizo" userId="54072508-6e73-4a7d-95fb-96d1864945a5" providerId="ADAL" clId="{33021BD4-8B3D-0E48-8DD7-1FBBC4D4B119}" dt="2018-09-10T02:09:29.324" v="15" actId="14100"/>
          <ac:spMkLst>
            <pc:docMk/>
            <pc:sldMk cId="4187347704" sldId="258"/>
            <ac:spMk id="4" creationId="{0E4B6609-998C-7441-B13D-B3823BB35186}"/>
          </ac:spMkLst>
        </pc:spChg>
        <pc:spChg chg="add mod">
          <ac:chgData name="Kei Omizo" userId="54072508-6e73-4a7d-95fb-96d1864945a5" providerId="ADAL" clId="{33021BD4-8B3D-0E48-8DD7-1FBBC4D4B119}" dt="2018-09-10T02:09:38.311" v="18" actId="14100"/>
          <ac:spMkLst>
            <pc:docMk/>
            <pc:sldMk cId="4187347704" sldId="258"/>
            <ac:spMk id="5" creationId="{ED81BB64-7ACC-3B41-B5E0-FC9E82CE5F51}"/>
          </ac:spMkLst>
        </pc:spChg>
        <pc:picChg chg="add mod">
          <ac:chgData name="Kei Omizo" userId="54072508-6e73-4a7d-95fb-96d1864945a5" providerId="ADAL" clId="{33021BD4-8B3D-0E48-8DD7-1FBBC4D4B119}" dt="2018-09-10T02:08:03.907" v="4"/>
          <ac:picMkLst>
            <pc:docMk/>
            <pc:sldMk cId="4187347704" sldId="258"/>
            <ac:picMk id="3" creationId="{0136BFBE-1DE4-B546-A21E-1133552ECD8F}"/>
          </ac:picMkLst>
        </pc:picChg>
      </pc:sldChg>
      <pc:sldChg chg="addSp delSp modSp add">
        <pc:chgData name="Kei Omizo" userId="54072508-6e73-4a7d-95fb-96d1864945a5" providerId="ADAL" clId="{33021BD4-8B3D-0E48-8DD7-1FBBC4D4B119}" dt="2018-09-10T02:12:22.867" v="45" actId="14100"/>
        <pc:sldMkLst>
          <pc:docMk/>
          <pc:sldMk cId="1144350425" sldId="259"/>
        </pc:sldMkLst>
        <pc:spChg chg="add del mod">
          <ac:chgData name="Kei Omizo" userId="54072508-6e73-4a7d-95fb-96d1864945a5" providerId="ADAL" clId="{33021BD4-8B3D-0E48-8DD7-1FBBC4D4B119}" dt="2018-09-10T02:10:43.843" v="30" actId="478"/>
          <ac:spMkLst>
            <pc:docMk/>
            <pc:sldMk cId="1144350425" sldId="259"/>
            <ac:spMk id="4" creationId="{A758D8C4-2FDB-E544-A132-4E703E60ED98}"/>
          </ac:spMkLst>
        </pc:spChg>
        <pc:spChg chg="add mod">
          <ac:chgData name="Kei Omizo" userId="54072508-6e73-4a7d-95fb-96d1864945a5" providerId="ADAL" clId="{33021BD4-8B3D-0E48-8DD7-1FBBC4D4B119}" dt="2018-09-10T02:12:22.867" v="45" actId="14100"/>
          <ac:spMkLst>
            <pc:docMk/>
            <pc:sldMk cId="1144350425" sldId="259"/>
            <ac:spMk id="5" creationId="{09D28674-0A23-8342-B4E7-D31F10F16037}"/>
          </ac:spMkLst>
        </pc:spChg>
        <pc:spChg chg="add mod">
          <ac:chgData name="Kei Omizo" userId="54072508-6e73-4a7d-95fb-96d1864945a5" providerId="ADAL" clId="{33021BD4-8B3D-0E48-8DD7-1FBBC4D4B119}" dt="2018-09-10T02:12:19.226" v="44" actId="14100"/>
          <ac:spMkLst>
            <pc:docMk/>
            <pc:sldMk cId="1144350425" sldId="259"/>
            <ac:spMk id="6" creationId="{117813ED-EC56-7A47-A812-046C9037365A}"/>
          </ac:spMkLst>
        </pc:spChg>
        <pc:picChg chg="add mod">
          <ac:chgData name="Kei Omizo" userId="54072508-6e73-4a7d-95fb-96d1864945a5" providerId="ADAL" clId="{33021BD4-8B3D-0E48-8DD7-1FBBC4D4B119}" dt="2018-09-10T02:08:11.388" v="6"/>
          <ac:picMkLst>
            <pc:docMk/>
            <pc:sldMk cId="1144350425" sldId="259"/>
            <ac:picMk id="3" creationId="{C6A976C7-927E-D644-BCCB-41BE3CFAA645}"/>
          </ac:picMkLst>
        </pc:picChg>
      </pc:sldChg>
      <pc:sldChg chg="addSp delSp modSp add">
        <pc:chgData name="Kei Omizo" userId="54072508-6e73-4a7d-95fb-96d1864945a5" providerId="ADAL" clId="{33021BD4-8B3D-0E48-8DD7-1FBBC4D4B119}" dt="2018-09-10T02:21:11.236" v="539" actId="20577"/>
        <pc:sldMkLst>
          <pc:docMk/>
          <pc:sldMk cId="3022637650" sldId="260"/>
        </pc:sldMkLst>
        <pc:spChg chg="add mod">
          <ac:chgData name="Kei Omizo" userId="54072508-6e73-4a7d-95fb-96d1864945a5" providerId="ADAL" clId="{33021BD4-8B3D-0E48-8DD7-1FBBC4D4B119}" dt="2018-09-10T02:17:15.678" v="293" actId="120"/>
          <ac:spMkLst>
            <pc:docMk/>
            <pc:sldMk cId="3022637650" sldId="260"/>
            <ac:spMk id="4" creationId="{9D37E6CF-CCCE-AF43-8569-78BBFF972A15}"/>
          </ac:spMkLst>
        </pc:spChg>
        <pc:spChg chg="add del mod">
          <ac:chgData name="Kei Omizo" userId="54072508-6e73-4a7d-95fb-96d1864945a5" providerId="ADAL" clId="{33021BD4-8B3D-0E48-8DD7-1FBBC4D4B119}" dt="2018-09-10T02:17:21.587" v="294" actId="478"/>
          <ac:spMkLst>
            <pc:docMk/>
            <pc:sldMk cId="3022637650" sldId="260"/>
            <ac:spMk id="5" creationId="{53AA5172-33A1-3144-B5EB-66779F0606F2}"/>
          </ac:spMkLst>
        </pc:spChg>
        <pc:spChg chg="add mod">
          <ac:chgData name="Kei Omizo" userId="54072508-6e73-4a7d-95fb-96d1864945a5" providerId="ADAL" clId="{33021BD4-8B3D-0E48-8DD7-1FBBC4D4B119}" dt="2018-09-10T02:17:40.806" v="300" actId="1076"/>
          <ac:spMkLst>
            <pc:docMk/>
            <pc:sldMk cId="3022637650" sldId="260"/>
            <ac:spMk id="6" creationId="{6CD631B0-5723-7D40-97D6-51BBCE9C6FF0}"/>
          </ac:spMkLst>
        </pc:spChg>
        <pc:spChg chg="add mod">
          <ac:chgData name="Kei Omizo" userId="54072508-6e73-4a7d-95fb-96d1864945a5" providerId="ADAL" clId="{33021BD4-8B3D-0E48-8DD7-1FBBC4D4B119}" dt="2018-09-10T02:17:36.284" v="299" actId="1076"/>
          <ac:spMkLst>
            <pc:docMk/>
            <pc:sldMk cId="3022637650" sldId="260"/>
            <ac:spMk id="7" creationId="{8FE0B181-4D58-0441-AA3D-D2807CAA490F}"/>
          </ac:spMkLst>
        </pc:spChg>
        <pc:spChg chg="add mod">
          <ac:chgData name="Kei Omizo" userId="54072508-6e73-4a7d-95fb-96d1864945a5" providerId="ADAL" clId="{33021BD4-8B3D-0E48-8DD7-1FBBC4D4B119}" dt="2018-09-10T02:18:49.778" v="385" actId="1036"/>
          <ac:spMkLst>
            <pc:docMk/>
            <pc:sldMk cId="3022637650" sldId="260"/>
            <ac:spMk id="8" creationId="{5B09A8AB-F9B1-C64F-9996-FAFBF3F1DCAF}"/>
          </ac:spMkLst>
        </pc:spChg>
        <pc:spChg chg="add mod">
          <ac:chgData name="Kei Omizo" userId="54072508-6e73-4a7d-95fb-96d1864945a5" providerId="ADAL" clId="{33021BD4-8B3D-0E48-8DD7-1FBBC4D4B119}" dt="2018-09-10T02:18:57.234" v="387" actId="1076"/>
          <ac:spMkLst>
            <pc:docMk/>
            <pc:sldMk cId="3022637650" sldId="260"/>
            <ac:spMk id="9" creationId="{31835839-4A27-DE40-BE4E-B96EEA0D334D}"/>
          </ac:spMkLst>
        </pc:spChg>
        <pc:spChg chg="add mod">
          <ac:chgData name="Kei Omizo" userId="54072508-6e73-4a7d-95fb-96d1864945a5" providerId="ADAL" clId="{33021BD4-8B3D-0E48-8DD7-1FBBC4D4B119}" dt="2018-09-10T02:19:10.225" v="389" actId="1076"/>
          <ac:spMkLst>
            <pc:docMk/>
            <pc:sldMk cId="3022637650" sldId="260"/>
            <ac:spMk id="10" creationId="{AB4DEABE-CB96-504D-8B07-631DD76B46CD}"/>
          </ac:spMkLst>
        </pc:spChg>
        <pc:spChg chg="add mod">
          <ac:chgData name="Kei Omizo" userId="54072508-6e73-4a7d-95fb-96d1864945a5" providerId="ADAL" clId="{33021BD4-8B3D-0E48-8DD7-1FBBC4D4B119}" dt="2018-09-10T02:20:28.921" v="449" actId="208"/>
          <ac:spMkLst>
            <pc:docMk/>
            <pc:sldMk cId="3022637650" sldId="260"/>
            <ac:spMk id="11" creationId="{E9615C1A-D581-B549-A852-54C1577FC028}"/>
          </ac:spMkLst>
        </pc:spChg>
        <pc:spChg chg="add del">
          <ac:chgData name="Kei Omizo" userId="54072508-6e73-4a7d-95fb-96d1864945a5" providerId="ADAL" clId="{33021BD4-8B3D-0E48-8DD7-1FBBC4D4B119}" dt="2018-09-10T02:20:37.489" v="451" actId="478"/>
          <ac:spMkLst>
            <pc:docMk/>
            <pc:sldMk cId="3022637650" sldId="260"/>
            <ac:spMk id="12" creationId="{B381EC0D-D20B-3B43-BB53-132734F4596F}"/>
          </ac:spMkLst>
        </pc:spChg>
        <pc:spChg chg="add mod">
          <ac:chgData name="Kei Omizo" userId="54072508-6e73-4a7d-95fb-96d1864945a5" providerId="ADAL" clId="{33021BD4-8B3D-0E48-8DD7-1FBBC4D4B119}" dt="2018-09-10T02:21:11.236" v="539" actId="20577"/>
          <ac:spMkLst>
            <pc:docMk/>
            <pc:sldMk cId="3022637650" sldId="260"/>
            <ac:spMk id="14" creationId="{8E872BF5-3DA9-D640-AC8D-80F7185E455D}"/>
          </ac:spMkLst>
        </pc:spChg>
        <pc:picChg chg="add mod">
          <ac:chgData name="Kei Omizo" userId="54072508-6e73-4a7d-95fb-96d1864945a5" providerId="ADAL" clId="{33021BD4-8B3D-0E48-8DD7-1FBBC4D4B119}" dt="2018-09-10T02:08:21.186" v="8"/>
          <ac:picMkLst>
            <pc:docMk/>
            <pc:sldMk cId="3022637650" sldId="260"/>
            <ac:picMk id="3" creationId="{A7B071DC-EF6A-9546-ADCD-1586B89D0FAC}"/>
          </ac:picMkLst>
        </pc:picChg>
        <pc:picChg chg="add del">
          <ac:chgData name="Kei Omizo" userId="54072508-6e73-4a7d-95fb-96d1864945a5" providerId="ADAL" clId="{33021BD4-8B3D-0E48-8DD7-1FBBC4D4B119}" dt="2018-09-10T02:20:41.869" v="453" actId="478"/>
          <ac:picMkLst>
            <pc:docMk/>
            <pc:sldMk cId="3022637650" sldId="260"/>
            <ac:picMk id="13" creationId="{7D43CF9A-B499-E54C-8F47-F43446D0CD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033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1F48D8-42D6-9C48-B838-64CF1336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892300"/>
            <a:ext cx="7937500" cy="30734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11A00-B5AA-F441-8C7A-6E9F70652BA2}"/>
              </a:ext>
            </a:extLst>
          </p:cNvPr>
          <p:cNvSpPr/>
          <p:nvPr/>
        </p:nvSpPr>
        <p:spPr bwMode="auto">
          <a:xfrm>
            <a:off x="4711485" y="4417017"/>
            <a:ext cx="1131376" cy="37353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061368-6F6E-BC40-B68A-949777CB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cloudshell-welcome.png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2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36BFBE-1DE4-B546-A21E-1133552E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940664"/>
            <a:ext cx="7759700" cy="297667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4B6609-998C-7441-B13D-B3823BB35186}"/>
              </a:ext>
            </a:extLst>
          </p:cNvPr>
          <p:cNvSpPr/>
          <p:nvPr/>
        </p:nvSpPr>
        <p:spPr bwMode="auto">
          <a:xfrm>
            <a:off x="4788976" y="3242234"/>
            <a:ext cx="2510725" cy="616844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81BB64-7ACC-3B41-B5E0-FC9E82CE5F51}"/>
              </a:ext>
            </a:extLst>
          </p:cNvPr>
          <p:cNvSpPr/>
          <p:nvPr/>
        </p:nvSpPr>
        <p:spPr bwMode="auto">
          <a:xfrm>
            <a:off x="4352441" y="4184541"/>
            <a:ext cx="1753891" cy="51721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B7165A-88CB-4F4E-95F8-47994F50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cloudshell-createstorage.png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34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E8F262-683E-6540-982F-BD811B7D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13" y="1767002"/>
            <a:ext cx="6578600" cy="304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B487B9A-DC08-7341-92DD-97AB2775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cloudshell-bash.png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5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471EBA-D5CC-5041-AEC5-B39C858D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1" y="1893016"/>
            <a:ext cx="7467600" cy="29972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615C1A-D581-B549-A852-54C1577FC028}"/>
              </a:ext>
            </a:extLst>
          </p:cNvPr>
          <p:cNvSpPr/>
          <p:nvPr/>
        </p:nvSpPr>
        <p:spPr>
          <a:xfrm>
            <a:off x="5558749" y="3206950"/>
            <a:ext cx="1566670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← コピーした接続文字列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872BF5-3DA9-D640-AC8D-80F7185E455D}"/>
              </a:ext>
            </a:extLst>
          </p:cNvPr>
          <p:cNvSpPr/>
          <p:nvPr/>
        </p:nvSpPr>
        <p:spPr>
          <a:xfrm>
            <a:off x="5739494" y="4139158"/>
            <a:ext cx="2473434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← パスワードを入力（表示はされない）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BE3-A92A-AA4A-A868-1BE92279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cloudshell-ssh.png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63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Macintosh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Segoe UI</vt:lpstr>
      <vt:lpstr>游ゴシック</vt:lpstr>
      <vt:lpstr>游ゴシック Light</vt:lpstr>
      <vt:lpstr>Arial</vt:lpstr>
      <vt:lpstr>Office テーマ</vt:lpstr>
      <vt:lpstr>cloudshell-welcome.png</vt:lpstr>
      <vt:lpstr>cloudshell-createstorage.png</vt:lpstr>
      <vt:lpstr>cloudshell-bash.png</vt:lpstr>
      <vt:lpstr>cloudshell-ssh.png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5</cp:revision>
  <dcterms:created xsi:type="dcterms:W3CDTF">2018-09-10T02:06:17Z</dcterms:created>
  <dcterms:modified xsi:type="dcterms:W3CDTF">2018-09-18T01:58:26Z</dcterms:modified>
</cp:coreProperties>
</file>