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082" r:id="rId1"/>
  </p:sldMasterIdLst>
  <p:notesMasterIdLst>
    <p:notesMasterId r:id="rId9"/>
  </p:notesMasterIdLst>
  <p:handoutMasterIdLst>
    <p:handoutMasterId r:id="rId10"/>
  </p:handoutMasterIdLst>
  <p:sldIdLst>
    <p:sldId id="1526" r:id="rId2"/>
    <p:sldId id="1527" r:id="rId3"/>
    <p:sldId id="1528" r:id="rId4"/>
    <p:sldId id="1529" r:id="rId5"/>
    <p:sldId id="1530" r:id="rId6"/>
    <p:sldId id="1531" r:id="rId7"/>
    <p:sldId id="1525" r:id="rId8"/>
  </p:sldIdLst>
  <p:sldSz cx="12436475" cy="6994525"/>
  <p:notesSz cx="9939338" cy="68072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41" userDrawn="1">
          <p15:clr>
            <a:srgbClr val="A4A3A4"/>
          </p15:clr>
        </p15:guide>
        <p15:guide id="4" orient="horz" pos="2475" userDrawn="1">
          <p15:clr>
            <a:srgbClr val="A4A3A4"/>
          </p15:clr>
        </p15:guide>
        <p15:guide id="5" orient="horz" pos="4219">
          <p15:clr>
            <a:srgbClr val="A4A3A4"/>
          </p15:clr>
        </p15:guide>
        <p15:guide id="6" orient="horz" pos="3564" userDrawn="1">
          <p15:clr>
            <a:srgbClr val="A4A3A4"/>
          </p15:clr>
        </p15:guide>
        <p15:guide id="7" orient="horz" pos="3065" userDrawn="1">
          <p15:clr>
            <a:srgbClr val="A4A3A4"/>
          </p15:clr>
        </p15:guide>
        <p15:guide id="8" orient="horz" pos="1885" userDrawn="1">
          <p15:clr>
            <a:srgbClr val="A4A3A4"/>
          </p15:clr>
        </p15:guide>
        <p15:guide id="9" pos="152" userDrawn="1">
          <p15:clr>
            <a:srgbClr val="A4A3A4"/>
          </p15:clr>
        </p15:guide>
        <p15:guide id="10" pos="1332" userDrawn="1">
          <p15:clr>
            <a:srgbClr val="A4A3A4"/>
          </p15:clr>
        </p15:guide>
        <p15:guide id="11" pos="7661">
          <p15:clr>
            <a:srgbClr val="A4A3A4"/>
          </p15:clr>
        </p15:guide>
        <p15:guide id="12" pos="749">
          <p15:clr>
            <a:srgbClr val="A4A3A4"/>
          </p15:clr>
        </p15:guide>
        <p15:guide id="13" pos="7092" userDrawn="1">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79" userDrawn="1">
          <p15:clr>
            <a:srgbClr val="A4A3A4"/>
          </p15:clr>
        </p15:guide>
        <p15:guide id="19" pos="5357">
          <p15:clr>
            <a:srgbClr val="A4A3A4"/>
          </p15:clr>
        </p15:guide>
        <p15:guide id="20" pos="5933">
          <p15:clr>
            <a:srgbClr val="A4A3A4"/>
          </p15:clr>
        </p15:guide>
        <p15:guide id="21" pos="6502" userDrawn="1">
          <p15:clr>
            <a:srgbClr val="A4A3A4"/>
          </p15:clr>
        </p15:guide>
        <p15:guide id="22" pos="3055" userDrawn="1">
          <p15:clr>
            <a:srgbClr val="A4A3A4"/>
          </p15:clr>
        </p15:guide>
      </p15:sldGuideLst>
    </p:ext>
    <p:ext uri="{2D200454-40CA-4A62-9FC3-DE9A4176ACB9}">
      <p15:notesGuideLst xmlns:p15="http://schemas.microsoft.com/office/powerpoint/2012/main">
        <p15:guide id="1" orient="horz" pos="2144" userDrawn="1">
          <p15:clr>
            <a:srgbClr val="A4A3A4"/>
          </p15:clr>
        </p15:guide>
        <p15:guide id="2" pos="313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成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AE96"/>
    <a:srgbClr val="3078CD"/>
    <a:srgbClr val="377F72"/>
    <a:srgbClr val="387926"/>
    <a:srgbClr val="747373"/>
    <a:srgbClr val="D2D2D2"/>
    <a:srgbClr val="737373"/>
    <a:srgbClr val="53BAED"/>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04" autoAdjust="0"/>
    <p:restoredTop sz="86931" autoAdjust="0"/>
  </p:normalViewPr>
  <p:slideViewPr>
    <p:cSldViewPr>
      <p:cViewPr varScale="1">
        <p:scale>
          <a:sx n="94" d="100"/>
          <a:sy n="94" d="100"/>
        </p:scale>
        <p:origin x="648" y="200"/>
      </p:cViewPr>
      <p:guideLst>
        <p:guide orient="horz" pos="187"/>
        <p:guide orient="horz" pos="763"/>
        <p:guide orient="horz" pos="1341"/>
        <p:guide orient="horz" pos="2475"/>
        <p:guide orient="horz" pos="4219"/>
        <p:guide orient="horz" pos="3564"/>
        <p:guide orient="horz" pos="3065"/>
        <p:guide orient="horz" pos="1885"/>
        <p:guide pos="152"/>
        <p:guide pos="1332"/>
        <p:guide pos="7661"/>
        <p:guide pos="749"/>
        <p:guide pos="7092"/>
        <p:guide pos="3629"/>
        <p:guide pos="1901"/>
        <p:guide pos="2477"/>
        <p:guide pos="4205"/>
        <p:guide pos="4779"/>
        <p:guide pos="5357"/>
        <p:guide pos="5933"/>
        <p:guide pos="6502"/>
        <p:guide pos="3055"/>
      </p:guideLst>
    </p:cSldViewPr>
  </p:slideViewPr>
  <p:notesTextViewPr>
    <p:cViewPr>
      <p:scale>
        <a:sx n="3" d="2"/>
        <a:sy n="3" d="2"/>
      </p:scale>
      <p:origin x="0" y="0"/>
    </p:cViewPr>
  </p:notesTextViewPr>
  <p:sorterViewPr>
    <p:cViewPr>
      <p:scale>
        <a:sx n="60" d="100"/>
        <a:sy n="60" d="100"/>
      </p:scale>
      <p:origin x="0" y="-7440"/>
    </p:cViewPr>
  </p:sorterViewPr>
  <p:notesViewPr>
    <p:cSldViewPr showGuides="1">
      <p:cViewPr>
        <p:scale>
          <a:sx n="268" d="100"/>
          <a:sy n="268" d="100"/>
        </p:scale>
        <p:origin x="210" y="-10638"/>
      </p:cViewPr>
      <p:guideLst>
        <p:guide orient="horz" pos="2144"/>
        <p:guide pos="313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 Omizo" userId="54072508-6e73-4a7d-95fb-96d1864945a5" providerId="ADAL" clId="{34B31FB4-94B8-EE43-9DAE-A908DE7985AD}"/>
    <pc:docChg chg="custSel modSld">
      <pc:chgData name="Kei Omizo" userId="54072508-6e73-4a7d-95fb-96d1864945a5" providerId="ADAL" clId="{34B31FB4-94B8-EE43-9DAE-A908DE7985AD}" dt="2018-07-12T05:50:44.213" v="488" actId="14100"/>
      <pc:docMkLst>
        <pc:docMk/>
      </pc:docMkLst>
      <pc:sldChg chg="addSp delSp modSp">
        <pc:chgData name="Kei Omizo" userId="54072508-6e73-4a7d-95fb-96d1864945a5" providerId="ADAL" clId="{34B31FB4-94B8-EE43-9DAE-A908DE7985AD}" dt="2018-07-12T05:50:44.213" v="488" actId="14100"/>
        <pc:sldMkLst>
          <pc:docMk/>
          <pc:sldMk cId="846937258" sldId="1525"/>
        </pc:sldMkLst>
        <pc:spChg chg="add del mod">
          <ac:chgData name="Kei Omizo" userId="54072508-6e73-4a7d-95fb-96d1864945a5" providerId="ADAL" clId="{34B31FB4-94B8-EE43-9DAE-A908DE7985AD}" dt="2018-07-11T04:35:21.203" v="37" actId="478"/>
          <ac:spMkLst>
            <pc:docMk/>
            <pc:sldMk cId="846937258" sldId="1525"/>
            <ac:spMk id="4" creationId="{9A4CE1D2-DA73-A845-B287-751FA9A39AEF}"/>
          </ac:spMkLst>
        </pc:spChg>
        <pc:spChg chg="add del mod">
          <ac:chgData name="Kei Omizo" userId="54072508-6e73-4a7d-95fb-96d1864945a5" providerId="ADAL" clId="{34B31FB4-94B8-EE43-9DAE-A908DE7985AD}" dt="2018-07-11T04:50:51.876" v="141" actId="478"/>
          <ac:spMkLst>
            <pc:docMk/>
            <pc:sldMk cId="846937258" sldId="1525"/>
            <ac:spMk id="7" creationId="{68D338DE-BF69-C149-B2F1-AE3A2AB7C767}"/>
          </ac:spMkLst>
        </pc:spChg>
        <pc:spChg chg="mod">
          <ac:chgData name="Kei Omizo" userId="54072508-6e73-4a7d-95fb-96d1864945a5" providerId="ADAL" clId="{34B31FB4-94B8-EE43-9DAE-A908DE7985AD}" dt="2018-07-11T05:19:37.034" v="470" actId="1038"/>
          <ac:spMkLst>
            <pc:docMk/>
            <pc:sldMk cId="846937258" sldId="1525"/>
            <ac:spMk id="10" creationId="{DF001E8E-B05A-4D4D-94BF-76EF61A4C059}"/>
          </ac:spMkLst>
        </pc:spChg>
        <pc:spChg chg="mod">
          <ac:chgData name="Kei Omizo" userId="54072508-6e73-4a7d-95fb-96d1864945a5" providerId="ADAL" clId="{34B31FB4-94B8-EE43-9DAE-A908DE7985AD}" dt="2018-07-11T05:19:40.320" v="478" actId="1038"/>
          <ac:spMkLst>
            <pc:docMk/>
            <pc:sldMk cId="846937258" sldId="1525"/>
            <ac:spMk id="11" creationId="{87135ABA-EA8D-034D-90A1-39C20DE5D4B6}"/>
          </ac:spMkLst>
        </pc:spChg>
        <pc:spChg chg="add del mod">
          <ac:chgData name="Kei Omizo" userId="54072508-6e73-4a7d-95fb-96d1864945a5" providerId="ADAL" clId="{34B31FB4-94B8-EE43-9DAE-A908DE7985AD}" dt="2018-07-11T04:50:54.592" v="143" actId="478"/>
          <ac:spMkLst>
            <pc:docMk/>
            <pc:sldMk cId="846937258" sldId="1525"/>
            <ac:spMk id="12" creationId="{F22BFA42-DC3B-6C47-A193-A6ECFD0B4F02}"/>
          </ac:spMkLst>
        </pc:spChg>
        <pc:spChg chg="mod">
          <ac:chgData name="Kei Omizo" userId="54072508-6e73-4a7d-95fb-96d1864945a5" providerId="ADAL" clId="{34B31FB4-94B8-EE43-9DAE-A908DE7985AD}" dt="2018-07-11T05:05:08.795" v="229" actId="1035"/>
          <ac:spMkLst>
            <pc:docMk/>
            <pc:sldMk cId="846937258" sldId="1525"/>
            <ac:spMk id="26" creationId="{FE64B583-4D55-8D4A-9539-3010D7864788}"/>
          </ac:spMkLst>
        </pc:spChg>
        <pc:spChg chg="mod">
          <ac:chgData name="Kei Omizo" userId="54072508-6e73-4a7d-95fb-96d1864945a5" providerId="ADAL" clId="{34B31FB4-94B8-EE43-9DAE-A908DE7985AD}" dt="2018-07-11T05:18:02.066" v="426" actId="14100"/>
          <ac:spMkLst>
            <pc:docMk/>
            <pc:sldMk cId="846937258" sldId="1525"/>
            <ac:spMk id="52" creationId="{A50C1C28-9870-1640-8B12-30A5A0FD9269}"/>
          </ac:spMkLst>
        </pc:spChg>
        <pc:spChg chg="add del mod">
          <ac:chgData name="Kei Omizo" userId="54072508-6e73-4a7d-95fb-96d1864945a5" providerId="ADAL" clId="{34B31FB4-94B8-EE43-9DAE-A908DE7985AD}" dt="2018-07-11T04:50:43.706" v="137" actId="478"/>
          <ac:spMkLst>
            <pc:docMk/>
            <pc:sldMk cId="846937258" sldId="1525"/>
            <ac:spMk id="53" creationId="{A1B5F498-1810-7A4C-92DC-89A95DFDB1C1}"/>
          </ac:spMkLst>
        </pc:spChg>
        <pc:spChg chg="add mod">
          <ac:chgData name="Kei Omizo" userId="54072508-6e73-4a7d-95fb-96d1864945a5" providerId="ADAL" clId="{34B31FB4-94B8-EE43-9DAE-A908DE7985AD}" dt="2018-07-11T05:19:22.736" v="462" actId="1036"/>
          <ac:spMkLst>
            <pc:docMk/>
            <pc:sldMk cId="846937258" sldId="1525"/>
            <ac:spMk id="54" creationId="{67CFC06D-5822-DC48-B7DA-E4A2709CC66A}"/>
          </ac:spMkLst>
        </pc:spChg>
        <pc:spChg chg="mod">
          <ac:chgData name="Kei Omizo" userId="54072508-6e73-4a7d-95fb-96d1864945a5" providerId="ADAL" clId="{34B31FB4-94B8-EE43-9DAE-A908DE7985AD}" dt="2018-07-11T05:19:26.369" v="464" actId="1036"/>
          <ac:spMkLst>
            <pc:docMk/>
            <pc:sldMk cId="846937258" sldId="1525"/>
            <ac:spMk id="57" creationId="{6EF6EED7-B9C0-C746-80DA-8285BFF3FA31}"/>
          </ac:spMkLst>
        </pc:spChg>
        <pc:spChg chg="mod">
          <ac:chgData name="Kei Omizo" userId="54072508-6e73-4a7d-95fb-96d1864945a5" providerId="ADAL" clId="{34B31FB4-94B8-EE43-9DAE-A908DE7985AD}" dt="2018-07-11T05:19:26.369" v="464" actId="1036"/>
          <ac:spMkLst>
            <pc:docMk/>
            <pc:sldMk cId="846937258" sldId="1525"/>
            <ac:spMk id="59" creationId="{05B13A75-2776-5842-8E75-42D812B3508C}"/>
          </ac:spMkLst>
        </pc:spChg>
        <pc:spChg chg="mod">
          <ac:chgData name="Kei Omizo" userId="54072508-6e73-4a7d-95fb-96d1864945a5" providerId="ADAL" clId="{34B31FB4-94B8-EE43-9DAE-A908DE7985AD}" dt="2018-07-12T05:49:17.400" v="480" actId="12788"/>
          <ac:spMkLst>
            <pc:docMk/>
            <pc:sldMk cId="846937258" sldId="1525"/>
            <ac:spMk id="68" creationId="{51E5853B-EF56-B447-956C-06D5A260EE82}"/>
          </ac:spMkLst>
        </pc:spChg>
        <pc:spChg chg="mod">
          <ac:chgData name="Kei Omizo" userId="54072508-6e73-4a7d-95fb-96d1864945a5" providerId="ADAL" clId="{34B31FB4-94B8-EE43-9DAE-A908DE7985AD}" dt="2018-07-12T05:49:57.098" v="481" actId="12788"/>
          <ac:spMkLst>
            <pc:docMk/>
            <pc:sldMk cId="846937258" sldId="1525"/>
            <ac:spMk id="71" creationId="{EF4AF7A8-3F71-6A48-A64A-97C4D9968D3C}"/>
          </ac:spMkLst>
        </pc:spChg>
        <pc:spChg chg="mod">
          <ac:chgData name="Kei Omizo" userId="54072508-6e73-4a7d-95fb-96d1864945a5" providerId="ADAL" clId="{34B31FB4-94B8-EE43-9DAE-A908DE7985AD}" dt="2018-07-12T05:49:57.098" v="481" actId="12788"/>
          <ac:spMkLst>
            <pc:docMk/>
            <pc:sldMk cId="846937258" sldId="1525"/>
            <ac:spMk id="73" creationId="{41411097-09CE-454A-9987-69643DE478FD}"/>
          </ac:spMkLst>
        </pc:spChg>
        <pc:spChg chg="mod">
          <ac:chgData name="Kei Omizo" userId="54072508-6e73-4a7d-95fb-96d1864945a5" providerId="ADAL" clId="{34B31FB4-94B8-EE43-9DAE-A908DE7985AD}" dt="2018-07-12T05:50:21.150" v="482" actId="14100"/>
          <ac:spMkLst>
            <pc:docMk/>
            <pc:sldMk cId="846937258" sldId="1525"/>
            <ac:spMk id="75" creationId="{5144BEAB-9BF9-D447-A992-F8290F69E900}"/>
          </ac:spMkLst>
        </pc:spChg>
        <pc:spChg chg="mod">
          <ac:chgData name="Kei Omizo" userId="54072508-6e73-4a7d-95fb-96d1864945a5" providerId="ADAL" clId="{34B31FB4-94B8-EE43-9DAE-A908DE7985AD}" dt="2018-07-12T05:50:38.745" v="486" actId="14100"/>
          <ac:spMkLst>
            <pc:docMk/>
            <pc:sldMk cId="846937258" sldId="1525"/>
            <ac:spMk id="76" creationId="{97EAF7A7-4977-7E4A-9A01-46F8F3029B57}"/>
          </ac:spMkLst>
        </pc:spChg>
        <pc:spChg chg="add mod">
          <ac:chgData name="Kei Omizo" userId="54072508-6e73-4a7d-95fb-96d1864945a5" providerId="ADAL" clId="{34B31FB4-94B8-EE43-9DAE-A908DE7985AD}" dt="2018-07-11T05:19:22.736" v="462" actId="1036"/>
          <ac:spMkLst>
            <pc:docMk/>
            <pc:sldMk cId="846937258" sldId="1525"/>
            <ac:spMk id="80" creationId="{D04E297E-9B06-6A42-A9A7-BA58B26DBEAD}"/>
          </ac:spMkLst>
        </pc:spChg>
        <pc:spChg chg="add mod">
          <ac:chgData name="Kei Omizo" userId="54072508-6e73-4a7d-95fb-96d1864945a5" providerId="ADAL" clId="{34B31FB4-94B8-EE43-9DAE-A908DE7985AD}" dt="2018-07-11T05:19:22.736" v="462" actId="1036"/>
          <ac:spMkLst>
            <pc:docMk/>
            <pc:sldMk cId="846937258" sldId="1525"/>
            <ac:spMk id="81" creationId="{479457FC-4C77-F042-B2D4-4A66C446944E}"/>
          </ac:spMkLst>
        </pc:spChg>
        <pc:spChg chg="mod">
          <ac:chgData name="Kei Omizo" userId="54072508-6e73-4a7d-95fb-96d1864945a5" providerId="ADAL" clId="{34B31FB4-94B8-EE43-9DAE-A908DE7985AD}" dt="2018-07-11T05:18:41.042" v="442" actId="1036"/>
          <ac:spMkLst>
            <pc:docMk/>
            <pc:sldMk cId="846937258" sldId="1525"/>
            <ac:spMk id="89" creationId="{75C739CC-A0DD-3D4C-8A85-48BC830BCDFA}"/>
          </ac:spMkLst>
        </pc:spChg>
        <pc:spChg chg="mod">
          <ac:chgData name="Kei Omizo" userId="54072508-6e73-4a7d-95fb-96d1864945a5" providerId="ADAL" clId="{34B31FB4-94B8-EE43-9DAE-A908DE7985AD}" dt="2018-07-11T05:18:41.042" v="442" actId="1036"/>
          <ac:spMkLst>
            <pc:docMk/>
            <pc:sldMk cId="846937258" sldId="1525"/>
            <ac:spMk id="90" creationId="{F7174845-861F-4249-80C1-FE5DFBF11CCA}"/>
          </ac:spMkLst>
        </pc:spChg>
        <pc:spChg chg="del mod">
          <ac:chgData name="Kei Omizo" userId="54072508-6e73-4a7d-95fb-96d1864945a5" providerId="ADAL" clId="{34B31FB4-94B8-EE43-9DAE-A908DE7985AD}" dt="2018-07-11T05:06:14.986" v="239" actId="478"/>
          <ac:spMkLst>
            <pc:docMk/>
            <pc:sldMk cId="846937258" sldId="1525"/>
            <ac:spMk id="129" creationId="{5333777F-38FE-B147-8CC6-F69809F36426}"/>
          </ac:spMkLst>
        </pc:spChg>
        <pc:spChg chg="mod">
          <ac:chgData name="Kei Omizo" userId="54072508-6e73-4a7d-95fb-96d1864945a5" providerId="ADAL" clId="{34B31FB4-94B8-EE43-9DAE-A908DE7985AD}" dt="2018-07-11T05:09:40.460" v="311" actId="1038"/>
          <ac:spMkLst>
            <pc:docMk/>
            <pc:sldMk cId="846937258" sldId="1525"/>
            <ac:spMk id="133" creationId="{C4B39411-848B-C14B-9E8B-8C875803B972}"/>
          </ac:spMkLst>
        </pc:spChg>
        <pc:spChg chg="mod">
          <ac:chgData name="Kei Omizo" userId="54072508-6e73-4a7d-95fb-96d1864945a5" providerId="ADAL" clId="{34B31FB4-94B8-EE43-9DAE-A908DE7985AD}" dt="2018-07-11T05:19:07.439" v="458" actId="1035"/>
          <ac:spMkLst>
            <pc:docMk/>
            <pc:sldMk cId="846937258" sldId="1525"/>
            <ac:spMk id="138" creationId="{06E91D98-50A7-2F4D-851F-B9B11910CEDF}"/>
          </ac:spMkLst>
        </pc:spChg>
        <pc:grpChg chg="mod">
          <ac:chgData name="Kei Omizo" userId="54072508-6e73-4a7d-95fb-96d1864945a5" providerId="ADAL" clId="{34B31FB4-94B8-EE43-9DAE-A908DE7985AD}" dt="2018-07-12T05:49:57.098" v="481" actId="12788"/>
          <ac:grpSpMkLst>
            <pc:docMk/>
            <pc:sldMk cId="846937258" sldId="1525"/>
            <ac:grpSpMk id="36" creationId="{A2BE8B0C-0F29-084A-8814-CBD9B6D98C4A}"/>
          </ac:grpSpMkLst>
        </pc:grpChg>
        <pc:grpChg chg="mod">
          <ac:chgData name="Kei Omizo" userId="54072508-6e73-4a7d-95fb-96d1864945a5" providerId="ADAL" clId="{34B31FB4-94B8-EE43-9DAE-A908DE7985AD}" dt="2018-07-11T05:16:47.351" v="389" actId="1038"/>
          <ac:grpSpMkLst>
            <pc:docMk/>
            <pc:sldMk cId="846937258" sldId="1525"/>
            <ac:grpSpMk id="37" creationId="{7CB1CCC3-B03F-7C45-B0F6-7D92006D290A}"/>
          </ac:grpSpMkLst>
        </pc:grpChg>
        <pc:grpChg chg="mod">
          <ac:chgData name="Kei Omizo" userId="54072508-6e73-4a7d-95fb-96d1864945a5" providerId="ADAL" clId="{34B31FB4-94B8-EE43-9DAE-A908DE7985AD}" dt="2018-07-11T05:16:47.351" v="389" actId="1038"/>
          <ac:grpSpMkLst>
            <pc:docMk/>
            <pc:sldMk cId="846937258" sldId="1525"/>
            <ac:grpSpMk id="38" creationId="{C9660E49-30EA-204C-92EB-6C3D3EA35858}"/>
          </ac:grpSpMkLst>
        </pc:grpChg>
        <pc:grpChg chg="mod">
          <ac:chgData name="Kei Omizo" userId="54072508-6e73-4a7d-95fb-96d1864945a5" providerId="ADAL" clId="{34B31FB4-94B8-EE43-9DAE-A908DE7985AD}" dt="2018-07-11T05:04:32.706" v="218" actId="1035"/>
          <ac:grpSpMkLst>
            <pc:docMk/>
            <pc:sldMk cId="846937258" sldId="1525"/>
            <ac:grpSpMk id="39" creationId="{B2C2DF3B-BDF3-8D46-8ED8-DA6DC4347DE0}"/>
          </ac:grpSpMkLst>
        </pc:grpChg>
        <pc:grpChg chg="mod">
          <ac:chgData name="Kei Omizo" userId="54072508-6e73-4a7d-95fb-96d1864945a5" providerId="ADAL" clId="{34B31FB4-94B8-EE43-9DAE-A908DE7985AD}" dt="2018-07-11T05:18:41.042" v="442" actId="1036"/>
          <ac:grpSpMkLst>
            <pc:docMk/>
            <pc:sldMk cId="846937258" sldId="1525"/>
            <ac:grpSpMk id="40" creationId="{DDF642B4-F26A-494C-9C98-CBCC43CB3912}"/>
          </ac:grpSpMkLst>
        </pc:grpChg>
        <pc:grpChg chg="mod">
          <ac:chgData name="Kei Omizo" userId="54072508-6e73-4a7d-95fb-96d1864945a5" providerId="ADAL" clId="{34B31FB4-94B8-EE43-9DAE-A908DE7985AD}" dt="2018-07-11T05:19:26.369" v="464" actId="1036"/>
          <ac:grpSpMkLst>
            <pc:docMk/>
            <pc:sldMk cId="846937258" sldId="1525"/>
            <ac:grpSpMk id="42" creationId="{10106E24-4F5A-D746-B2AE-0B4C350884E8}"/>
          </ac:grpSpMkLst>
        </pc:grpChg>
        <pc:grpChg chg="mod">
          <ac:chgData name="Kei Omizo" userId="54072508-6e73-4a7d-95fb-96d1864945a5" providerId="ADAL" clId="{34B31FB4-94B8-EE43-9DAE-A908DE7985AD}" dt="2018-07-11T05:09:32.485" v="301" actId="1037"/>
          <ac:grpSpMkLst>
            <pc:docMk/>
            <pc:sldMk cId="846937258" sldId="1525"/>
            <ac:grpSpMk id="45" creationId="{67D23C90-1F7F-134F-988D-0867A199D072}"/>
          </ac:grpSpMkLst>
        </pc:grpChg>
        <pc:grpChg chg="mod">
          <ac:chgData name="Kei Omizo" userId="54072508-6e73-4a7d-95fb-96d1864945a5" providerId="ADAL" clId="{34B31FB4-94B8-EE43-9DAE-A908DE7985AD}" dt="2018-07-12T05:49:17.400" v="480" actId="12788"/>
          <ac:grpSpMkLst>
            <pc:docMk/>
            <pc:sldMk cId="846937258" sldId="1525"/>
            <ac:grpSpMk id="72" creationId="{A2B3FDA7-4828-F849-BCA5-5D4E42D10315}"/>
          </ac:grpSpMkLst>
        </pc:grpChg>
        <pc:picChg chg="mod">
          <ac:chgData name="Kei Omizo" userId="54072508-6e73-4a7d-95fb-96d1864945a5" providerId="ADAL" clId="{34B31FB4-94B8-EE43-9DAE-A908DE7985AD}" dt="2018-07-11T05:05:11.390" v="231" actId="1035"/>
          <ac:picMkLst>
            <pc:docMk/>
            <pc:sldMk cId="846937258" sldId="1525"/>
            <ac:picMk id="25" creationId="{9C57C1B0-547E-7449-8193-BAE2B60F43BE}"/>
          </ac:picMkLst>
        </pc:picChg>
        <pc:cxnChg chg="mod">
          <ac:chgData name="Kei Omizo" userId="54072508-6e73-4a7d-95fb-96d1864945a5" providerId="ADAL" clId="{34B31FB4-94B8-EE43-9DAE-A908DE7985AD}" dt="2018-07-11T05:09:43.896" v="314" actId="1037"/>
          <ac:cxnSpMkLst>
            <pc:docMk/>
            <pc:sldMk cId="846937258" sldId="1525"/>
            <ac:cxnSpMk id="5" creationId="{C552E3D5-BA34-8E4A-B4B5-8DB84428CABE}"/>
          </ac:cxnSpMkLst>
        </pc:cxnChg>
        <pc:cxnChg chg="mod">
          <ac:chgData name="Kei Omizo" userId="54072508-6e73-4a7d-95fb-96d1864945a5" providerId="ADAL" clId="{34B31FB4-94B8-EE43-9DAE-A908DE7985AD}" dt="2018-07-11T16:21:42.435" v="479" actId="692"/>
          <ac:cxnSpMkLst>
            <pc:docMk/>
            <pc:sldMk cId="846937258" sldId="1525"/>
            <ac:cxnSpMk id="47" creationId="{269D392B-438A-2E40-B1C5-2970C972FAFA}"/>
          </ac:cxnSpMkLst>
        </pc:cxnChg>
        <pc:cxnChg chg="add mod">
          <ac:chgData name="Kei Omizo" userId="54072508-6e73-4a7d-95fb-96d1864945a5" providerId="ADAL" clId="{34B31FB4-94B8-EE43-9DAE-A908DE7985AD}" dt="2018-07-11T16:21:42.435" v="479" actId="692"/>
          <ac:cxnSpMkLst>
            <pc:docMk/>
            <pc:sldMk cId="846937258" sldId="1525"/>
            <ac:cxnSpMk id="58" creationId="{1AA864EB-137A-D649-A0B2-C62A5699DD35}"/>
          </ac:cxnSpMkLst>
        </pc:cxnChg>
        <pc:cxnChg chg="mod">
          <ac:chgData name="Kei Omizo" userId="54072508-6e73-4a7d-95fb-96d1864945a5" providerId="ADAL" clId="{34B31FB4-94B8-EE43-9DAE-A908DE7985AD}" dt="2018-07-12T05:50:41.567" v="487" actId="14100"/>
          <ac:cxnSpMkLst>
            <pc:docMk/>
            <pc:sldMk cId="846937258" sldId="1525"/>
            <ac:cxnSpMk id="78" creationId="{725DCA7D-8A23-4049-B5CE-29F57BDAFE58}"/>
          </ac:cxnSpMkLst>
        </pc:cxnChg>
        <pc:cxnChg chg="mod">
          <ac:chgData name="Kei Omizo" userId="54072508-6e73-4a7d-95fb-96d1864945a5" providerId="ADAL" clId="{34B31FB4-94B8-EE43-9DAE-A908DE7985AD}" dt="2018-07-12T05:50:44.213" v="488" actId="14100"/>
          <ac:cxnSpMkLst>
            <pc:docMk/>
            <pc:sldMk cId="846937258" sldId="1525"/>
            <ac:cxnSpMk id="95" creationId="{3AA5BB95-F68F-AD4B-BA1D-BCC969EB990D}"/>
          </ac:cxnSpMkLst>
        </pc:cxnChg>
        <pc:cxnChg chg="mod">
          <ac:chgData name="Kei Omizo" userId="54072508-6e73-4a7d-95fb-96d1864945a5" providerId="ADAL" clId="{34B31FB4-94B8-EE43-9DAE-A908DE7985AD}" dt="2018-07-11T05:19:04.496" v="455" actId="14100"/>
          <ac:cxnSpMkLst>
            <pc:docMk/>
            <pc:sldMk cId="846937258" sldId="1525"/>
            <ac:cxnSpMk id="125" creationId="{907AF181-C3EE-9D41-AB2F-F712BA44DDE6}"/>
          </ac:cxnSpMkLst>
        </pc:cxnChg>
        <pc:cxnChg chg="mod">
          <ac:chgData name="Kei Omizo" userId="54072508-6e73-4a7d-95fb-96d1864945a5" providerId="ADAL" clId="{34B31FB4-94B8-EE43-9DAE-A908DE7985AD}" dt="2018-07-11T16:21:42.435" v="479" actId="692"/>
          <ac:cxnSpMkLst>
            <pc:docMk/>
            <pc:sldMk cId="846937258" sldId="1525"/>
            <ac:cxnSpMk id="139" creationId="{1F1EFC51-E415-C543-BE66-8C8F03514992}"/>
          </ac:cxnSpMkLst>
        </pc:cxnChg>
        <pc:cxnChg chg="mod">
          <ac:chgData name="Kei Omizo" userId="54072508-6e73-4a7d-95fb-96d1864945a5" providerId="ADAL" clId="{34B31FB4-94B8-EE43-9DAE-A908DE7985AD}" dt="2018-07-11T16:21:42.435" v="479" actId="692"/>
          <ac:cxnSpMkLst>
            <pc:docMk/>
            <pc:sldMk cId="846937258" sldId="1525"/>
            <ac:cxnSpMk id="142" creationId="{23E36478-7C7D-9746-A6E9-7EE7C0A7F0C6}"/>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4307046" cy="34036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5629992" y="0"/>
            <a:ext cx="4307046" cy="340360"/>
          </a:xfrm>
          <a:prstGeom prst="rect">
            <a:avLst/>
          </a:prstGeom>
        </p:spPr>
        <p:txBody>
          <a:bodyPr vert="horz" lIns="91440" tIns="45720" rIns="91440" bIns="45720" rtlCol="0"/>
          <a:lstStyle>
            <a:lvl1pPr algn="r">
              <a:defRPr sz="1200"/>
            </a:lvl1pPr>
          </a:lstStyle>
          <a:p>
            <a:fld id="{73FBA9F4-B2EF-9243-BEAF-4E8936C7184A}" type="datetime1">
              <a:rPr lang="ja-JP" altLang="en-US" smtClean="0">
                <a:latin typeface="Segoe UI" pitchFamily="34" charset="0"/>
              </a:rPr>
              <a:t>2018/9/18</a:t>
            </a:fld>
            <a:endParaRPr lang="en-US" dirty="0">
              <a:latin typeface="Segoe UI" pitchFamily="34" charset="0"/>
            </a:endParaRPr>
          </a:p>
        </p:txBody>
      </p:sp>
      <p:sp>
        <p:nvSpPr>
          <p:cNvPr id="8" name="Footer Placeholder 7"/>
          <p:cNvSpPr>
            <a:spLocks noGrp="1"/>
          </p:cNvSpPr>
          <p:nvPr>
            <p:ph type="ftr" sz="quarter" idx="2"/>
          </p:nvPr>
        </p:nvSpPr>
        <p:spPr>
          <a:xfrm>
            <a:off x="0" y="6465659"/>
            <a:ext cx="8398741" cy="247479"/>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8382174" y="6465659"/>
            <a:ext cx="1554863" cy="34036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4307046" cy="34036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2700338" y="511175"/>
            <a:ext cx="4538662" cy="25527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6466841"/>
            <a:ext cx="8580962" cy="264995"/>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629992" y="0"/>
            <a:ext cx="4307046" cy="340360"/>
          </a:xfrm>
          <a:prstGeom prst="rect">
            <a:avLst/>
          </a:prstGeom>
        </p:spPr>
        <p:txBody>
          <a:bodyPr vert="horz" lIns="91440" tIns="45720" rIns="91440" bIns="45720" rtlCol="0"/>
          <a:lstStyle>
            <a:lvl1pPr algn="r">
              <a:defRPr sz="1200">
                <a:latin typeface="Segoe UI" pitchFamily="34" charset="0"/>
              </a:defRPr>
            </a:lvl1pPr>
          </a:lstStyle>
          <a:p>
            <a:fld id="{E30D34E2-D4F1-E346-B2E6-D471E155167B}" type="datetime1">
              <a:rPr lang="ja-JP" altLang="en-US" smtClean="0"/>
              <a:t>2018/9/18</a:t>
            </a:fld>
            <a:endParaRPr lang="en-US" dirty="0"/>
          </a:p>
        </p:txBody>
      </p:sp>
      <p:sp>
        <p:nvSpPr>
          <p:cNvPr id="12" name="Notes Placeholder 11"/>
          <p:cNvSpPr>
            <a:spLocks noGrp="1"/>
          </p:cNvSpPr>
          <p:nvPr>
            <p:ph type="body" sz="quarter" idx="3"/>
          </p:nvPr>
        </p:nvSpPr>
        <p:spPr>
          <a:xfrm>
            <a:off x="993934" y="3233420"/>
            <a:ext cx="7951470" cy="30632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8564395" y="6465659"/>
            <a:ext cx="1372642" cy="34036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2"/>
                    </a:gs>
                    <a:gs pos="39000">
                      <a:schemeClr val="tx2"/>
                    </a:gs>
                  </a:gsLst>
                  <a:lin ang="5400000" scaled="0"/>
                </a:gradFill>
              </a:defRPr>
            </a:lvl1pPr>
          </a:lstStyle>
          <a:p>
            <a:r>
              <a:rPr lang="en-US" dirty="0"/>
              <a:t>Presentation title</a:t>
            </a:r>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32471" y="6233566"/>
            <a:ext cx="2068703" cy="760959"/>
          </a:xfrm>
          <a:prstGeom prst="rect">
            <a:avLst/>
          </a:prstGeom>
        </p:spPr>
      </p:pic>
    </p:spTree>
    <p:extLst>
      <p:ext uri="{BB962C8B-B14F-4D97-AF65-F5344CB8AC3E}">
        <p14:creationId xmlns:p14="http://schemas.microsoft.com/office/powerpoint/2010/main" val="288605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A46786-5CD6-C64A-BF00-B9CA781E6B8E}"/>
              </a:ext>
            </a:extLst>
          </p:cNvPr>
          <p:cNvSpPr>
            <a:spLocks noGrp="1"/>
          </p:cNvSpPr>
          <p:nvPr>
            <p:ph type="title"/>
          </p:nvPr>
        </p:nvSpPr>
        <p:spPr>
          <a:xfrm>
            <a:off x="-7863" y="0"/>
            <a:ext cx="11889564" cy="256902"/>
          </a:xfrm>
        </p:spPr>
        <p:txBody>
          <a:bodyPr/>
          <a:lstStyle>
            <a:lvl1pPr>
              <a:defRPr sz="1200"/>
            </a:lvl1p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C49CCACF-9788-A649-ABA7-32A78D6F029B}"/>
              </a:ext>
            </a:extLst>
          </p:cNvPr>
          <p:cNvSpPr>
            <a:spLocks noGrp="1"/>
          </p:cNvSpPr>
          <p:nvPr>
            <p:ph type="sldNum" sz="quarter" idx="10"/>
          </p:nvPr>
        </p:nvSpPr>
        <p:spPr/>
        <p:txBody>
          <a:bodyPr/>
          <a:lstStyle/>
          <a:p>
            <a:pPr defTabSz="1109302"/>
            <a:fld id="{FAADACFB-7C71-4E89-89D2-7BBA40B7BFA9}" type="slidenum">
              <a:rPr lang="en-US" smtClean="0">
                <a:solidFill>
                  <a:srgbClr val="505050"/>
                </a:solidFill>
              </a:rPr>
              <a:pPr defTabSz="1109302"/>
              <a:t>‹#›</a:t>
            </a:fld>
            <a:endParaRPr lang="en-US" dirty="0">
              <a:solidFill>
                <a:srgbClr val="505050"/>
              </a:solidFill>
            </a:endParaRPr>
          </a:p>
        </p:txBody>
      </p:sp>
    </p:spTree>
    <p:extLst>
      <p:ext uri="{BB962C8B-B14F-4D97-AF65-F5344CB8AC3E}">
        <p14:creationId xmlns:p14="http://schemas.microsoft.com/office/powerpoint/2010/main" val="44699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142125"/>
          </a:xfrm>
        </p:spPr>
        <p:txBody>
          <a:bodyPr>
            <a:spAutoFit/>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Title 5"/>
          <p:cNvSpPr>
            <a:spLocks noGrp="1"/>
          </p:cNvSpPr>
          <p:nvPr>
            <p:ph type="title"/>
          </p:nvPr>
        </p:nvSpPr>
        <p:spPr>
          <a:xfrm>
            <a:off x="274639" y="295274"/>
            <a:ext cx="11889564" cy="917575"/>
          </a:xfrm>
        </p:spPr>
        <p:txBody>
          <a:bodyPr/>
          <a:lstStyle>
            <a:lvl1pPr>
              <a:defRPr sz="4000"/>
            </a:lvl1pPr>
          </a:lstStyle>
          <a:p>
            <a:r>
              <a:rPr lang="ja-JP" altLang="en-US"/>
              <a:t>マスター タイトルの書式設定</a:t>
            </a:r>
            <a:endParaRPr lang="en-US" dirty="0"/>
          </a:p>
        </p:txBody>
      </p:sp>
      <p:sp>
        <p:nvSpPr>
          <p:cNvPr id="5" name="スライド番号プレースホルダー 3"/>
          <p:cNvSpPr>
            <a:spLocks noGrp="1"/>
          </p:cNvSpPr>
          <p:nvPr>
            <p:ph type="sldNum" sz="quarter" idx="11"/>
          </p:nvPr>
        </p:nvSpPr>
        <p:spPr>
          <a:xfrm>
            <a:off x="11659204" y="6606832"/>
            <a:ext cx="777279" cy="387693"/>
          </a:xfrm>
          <a:prstGeom prst="rect">
            <a:avLst/>
          </a:prstGeom>
        </p:spPr>
        <p:txBody>
          <a:bodyPr/>
          <a:lstStyle/>
          <a:p>
            <a:pPr defTabSz="1109302"/>
            <a:fld id="{FAADACFB-7C71-4E89-89D2-7BBA40B7BFA9}" type="slidenum">
              <a:rPr lang="en-US" smtClean="0">
                <a:solidFill>
                  <a:srgbClr val="505050"/>
                </a:solidFill>
              </a:rPr>
              <a:pPr defTabSz="1109302"/>
              <a:t>‹#›</a:t>
            </a:fld>
            <a:endParaRPr lang="en-US" dirty="0">
              <a:solidFill>
                <a:srgbClr val="505050"/>
              </a:solidFill>
            </a:endParaRPr>
          </a:p>
        </p:txBody>
      </p:sp>
    </p:spTree>
    <p:extLst>
      <p:ext uri="{BB962C8B-B14F-4D97-AF65-F5344CB8AC3E}">
        <p14:creationId xmlns:p14="http://schemas.microsoft.com/office/powerpoint/2010/main" val="55319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CE9268-8BFF-2249-9E3D-D6BAC0D3EFD1}"/>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7B32A6C4-6B81-2240-BF74-D7521985069C}"/>
              </a:ext>
            </a:extLst>
          </p:cNvPr>
          <p:cNvSpPr>
            <a:spLocks noGrp="1"/>
          </p:cNvSpPr>
          <p:nvPr>
            <p:ph type="sldNum" sz="quarter" idx="10"/>
          </p:nvPr>
        </p:nvSpPr>
        <p:spPr/>
        <p:txBody>
          <a:bodyPr/>
          <a:lstStyle/>
          <a:p>
            <a:pPr defTabSz="1109302"/>
            <a:fld id="{FAADACFB-7C71-4E89-89D2-7BBA40B7BFA9}" type="slidenum">
              <a:rPr lang="en-US" smtClean="0">
                <a:solidFill>
                  <a:srgbClr val="505050"/>
                </a:solidFill>
              </a:rPr>
              <a:pPr defTabSz="1109302"/>
              <a:t>‹#›</a:t>
            </a:fld>
            <a:endParaRPr lang="en-US" dirty="0">
              <a:solidFill>
                <a:srgbClr val="505050"/>
              </a:solidFill>
            </a:endParaRPr>
          </a:p>
        </p:txBody>
      </p:sp>
      <p:sp>
        <p:nvSpPr>
          <p:cNvPr id="4" name="Text Placeholder 3">
            <a:extLst>
              <a:ext uri="{FF2B5EF4-FFF2-40B4-BE49-F238E27FC236}">
                <a16:creationId xmlns:a16="http://schemas.microsoft.com/office/drawing/2014/main" id="{26109D6E-6854-BD45-8615-FD51432DD3A6}"/>
              </a:ext>
            </a:extLst>
          </p:cNvPr>
          <p:cNvSpPr>
            <a:spLocks noGrp="1"/>
          </p:cNvSpPr>
          <p:nvPr>
            <p:ph type="body" sz="quarter" idx="11"/>
          </p:nvPr>
        </p:nvSpPr>
        <p:spPr>
          <a:xfrm>
            <a:off x="274638" y="1212850"/>
            <a:ext cx="11887200" cy="2142125"/>
          </a:xfrm>
        </p:spPr>
        <p:txBody>
          <a:bodyPr>
            <a:spAutoFit/>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Tree>
    <p:extLst>
      <p:ext uri="{BB962C8B-B14F-4D97-AF65-F5344CB8AC3E}">
        <p14:creationId xmlns:p14="http://schemas.microsoft.com/office/powerpoint/2010/main" val="182057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2737664-BC03-2047-9173-5BD9A0E5BBFD}"/>
              </a:ext>
            </a:extLst>
          </p:cNvPr>
          <p:cNvSpPr>
            <a:spLocks noGrp="1"/>
          </p:cNvSpPr>
          <p:nvPr>
            <p:ph type="sldNum" sz="quarter" idx="10"/>
          </p:nvPr>
        </p:nvSpPr>
        <p:spPr/>
        <p:txBody>
          <a:bodyPr/>
          <a:lstStyle/>
          <a:p>
            <a:pPr defTabSz="1109302"/>
            <a:fld id="{FAADACFB-7C71-4E89-89D2-7BBA40B7BFA9}" type="slidenum">
              <a:rPr lang="en-US" smtClean="0">
                <a:solidFill>
                  <a:srgbClr val="505050"/>
                </a:solidFill>
              </a:rPr>
              <a:pPr defTabSz="1109302"/>
              <a:t>‹#›</a:t>
            </a:fld>
            <a:endParaRPr lang="en-US" dirty="0">
              <a:solidFill>
                <a:srgbClr val="505050"/>
              </a:solidFill>
            </a:endParaRPr>
          </a:p>
        </p:txBody>
      </p:sp>
      <p:sp>
        <p:nvSpPr>
          <p:cNvPr id="4" name="Title 1">
            <a:extLst>
              <a:ext uri="{FF2B5EF4-FFF2-40B4-BE49-F238E27FC236}">
                <a16:creationId xmlns:a16="http://schemas.microsoft.com/office/drawing/2014/main" id="{E3EF149C-5AD6-5344-A7E3-2D4F81550103}"/>
              </a:ext>
            </a:extLst>
          </p:cNvPr>
          <p:cNvSpPr>
            <a:spLocks noGrp="1"/>
          </p:cNvSpPr>
          <p:nvPr>
            <p:ph type="title" hasCustomPrompt="1"/>
          </p:nvPr>
        </p:nvSpPr>
        <p:spPr>
          <a:xfrm>
            <a:off x="600059" y="2473827"/>
            <a:ext cx="4251462" cy="1130053"/>
          </a:xfrm>
        </p:spPr>
        <p:txBody>
          <a:bodyPr anchor="b" anchorCtr="0">
            <a:spAutoFit/>
          </a:bodyPr>
          <a:lstStyle>
            <a:lvl1pPr>
              <a:defRPr/>
            </a:lvl1pPr>
          </a:lstStyle>
          <a:p>
            <a:r>
              <a:rPr lang="en-US" dirty="0"/>
              <a:t>Event name or presentation title </a:t>
            </a:r>
          </a:p>
        </p:txBody>
      </p:sp>
      <p:sp>
        <p:nvSpPr>
          <p:cNvPr id="5" name="Text Placeholder 4">
            <a:extLst>
              <a:ext uri="{FF2B5EF4-FFF2-40B4-BE49-F238E27FC236}">
                <a16:creationId xmlns:a16="http://schemas.microsoft.com/office/drawing/2014/main" id="{D5389EF3-AAA7-1545-9150-EF82B3AD8B7E}"/>
              </a:ext>
            </a:extLst>
          </p:cNvPr>
          <p:cNvSpPr>
            <a:spLocks noGrp="1"/>
          </p:cNvSpPr>
          <p:nvPr>
            <p:ph type="body" sz="quarter" idx="12" hasCustomPrompt="1"/>
          </p:nvPr>
        </p:nvSpPr>
        <p:spPr>
          <a:xfrm>
            <a:off x="593713" y="4041282"/>
            <a:ext cx="4248092"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Tree>
    <p:extLst>
      <p:ext uri="{BB962C8B-B14F-4D97-AF65-F5344CB8AC3E}">
        <p14:creationId xmlns:p14="http://schemas.microsoft.com/office/powerpoint/2010/main" val="42612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5064464-5299-114D-B585-EC5F8D6B3CA7}"/>
              </a:ext>
            </a:extLst>
          </p:cNvPr>
          <p:cNvSpPr>
            <a:spLocks noGrp="1"/>
          </p:cNvSpPr>
          <p:nvPr>
            <p:ph type="sldNum" sz="quarter" idx="10"/>
          </p:nvPr>
        </p:nvSpPr>
        <p:spPr/>
        <p:txBody>
          <a:bodyPr/>
          <a:lstStyle/>
          <a:p>
            <a:pPr defTabSz="1109302"/>
            <a:fld id="{FAADACFB-7C71-4E89-89D2-7BBA40B7BFA9}" type="slidenum">
              <a:rPr lang="en-US" smtClean="0">
                <a:solidFill>
                  <a:srgbClr val="505050"/>
                </a:solidFill>
              </a:rPr>
              <a:pPr defTabSz="1109302"/>
              <a:t>‹#›</a:t>
            </a:fld>
            <a:endParaRPr lang="en-US" dirty="0">
              <a:solidFill>
                <a:srgbClr val="505050"/>
              </a:solidFill>
            </a:endParaRPr>
          </a:p>
        </p:txBody>
      </p:sp>
    </p:spTree>
    <p:extLst>
      <p:ext uri="{BB962C8B-B14F-4D97-AF65-F5344CB8AC3E}">
        <p14:creationId xmlns:p14="http://schemas.microsoft.com/office/powerpoint/2010/main" val="47245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112886"/>
            <a:ext cx="11889564" cy="537692"/>
          </a:xfrm>
          <a:prstGeom prst="rect">
            <a:avLst/>
          </a:prstGeom>
        </p:spPr>
        <p:txBody>
          <a:bodyPr vert="horz" wrap="square" lIns="146304" tIns="91440" rIns="146304" bIns="91440" rtlCol="0" anchor="t">
            <a:noAutofit/>
          </a:bodyPr>
          <a:lstStyle/>
          <a:p>
            <a:r>
              <a:rPr lang="ja-JP" altLang="en-US" dirty="0"/>
              <a:t>マスター タイトルの書式設定</a:t>
            </a:r>
            <a:endParaRPr lang="en-US" dirty="0"/>
          </a:p>
        </p:txBody>
      </p:sp>
      <p:sp>
        <p:nvSpPr>
          <p:cNvPr id="4" name="Text Placeholder 3"/>
          <p:cNvSpPr>
            <a:spLocks noGrp="1"/>
          </p:cNvSpPr>
          <p:nvPr>
            <p:ph type="body" idx="1"/>
          </p:nvPr>
        </p:nvSpPr>
        <p:spPr>
          <a:xfrm>
            <a:off x="274640" y="760958"/>
            <a:ext cx="11887198" cy="2142125"/>
          </a:xfrm>
          <a:prstGeom prst="rect">
            <a:avLst/>
          </a:prstGeom>
        </p:spPr>
        <p:txBody>
          <a:bodyPr vert="horz" wrap="square" lIns="146304" tIns="91440" rIns="146304" bIns="91440" rtlCol="0">
            <a:sp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スライド番号プレースホルダー 3"/>
          <p:cNvSpPr>
            <a:spLocks noGrp="1"/>
          </p:cNvSpPr>
          <p:nvPr>
            <p:ph type="sldNum" sz="quarter" idx="4"/>
          </p:nvPr>
        </p:nvSpPr>
        <p:spPr>
          <a:xfrm>
            <a:off x="11659204" y="6606832"/>
            <a:ext cx="777279" cy="387693"/>
          </a:xfrm>
          <a:prstGeom prst="rect">
            <a:avLst/>
          </a:prstGeom>
        </p:spPr>
        <p:txBody>
          <a:bodyPr/>
          <a:lstStyle>
            <a:lvl1pPr algn="r">
              <a:defRPr sz="1600"/>
            </a:lvl1pPr>
          </a:lstStyle>
          <a:p>
            <a:pPr defTabSz="1109302"/>
            <a:fld id="{FAADACFB-7C71-4E89-89D2-7BBA40B7BFA9}" type="slidenum">
              <a:rPr lang="en-US" smtClean="0">
                <a:solidFill>
                  <a:srgbClr val="505050"/>
                </a:solidFill>
              </a:rPr>
              <a:pPr defTabSz="1109302"/>
              <a:t>‹#›</a:t>
            </a:fld>
            <a:endParaRPr lang="en-US" dirty="0">
              <a:solidFill>
                <a:srgbClr val="505050"/>
              </a:solidFill>
            </a:endParaRPr>
          </a:p>
        </p:txBody>
      </p:sp>
      <p:pic>
        <p:nvPicPr>
          <p:cNvPr id="6" name="NEW Brand Colors 2018">
            <a:extLst>
              <a:ext uri="{FF2B5EF4-FFF2-40B4-BE49-F238E27FC236}">
                <a16:creationId xmlns:a16="http://schemas.microsoft.com/office/drawing/2014/main" id="{A017F8EA-A363-1A48-9D8B-CA794A740206}"/>
              </a:ext>
            </a:extLst>
          </p:cNvPr>
          <p:cNvPicPr>
            <a:picLocks noChangeAspect="1"/>
          </p:cNvPicPr>
          <p:nvPr userDrawn="1"/>
        </p:nvPicPr>
        <p:blipFill>
          <a:blip r:embed="rId8"/>
          <a:stretch>
            <a:fillRect/>
          </a:stretch>
        </p:blipFill>
        <p:spPr>
          <a:xfrm rot="5400000">
            <a:off x="9612297" y="2942644"/>
            <a:ext cx="6858000" cy="972712"/>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194" r:id="rId2"/>
    <p:sldLayoutId id="2147484086" r:id="rId3"/>
    <p:sldLayoutId id="2147484196" r:id="rId4"/>
    <p:sldLayoutId id="2147484197" r:id="rId5"/>
    <p:sldLayoutId id="2147484195" r:id="rId6"/>
  </p:sldLayoutIdLst>
  <p:hf sldNum="0" hdr="0" ftr="0" dt="0"/>
  <p:txStyles>
    <p:titleStyle>
      <a:lvl1pPr algn="l" defTabSz="932742" rtl="0" eaLnBrk="1" latinLnBrk="0" hangingPunct="1">
        <a:lnSpc>
          <a:spcPct val="90000"/>
        </a:lnSpc>
        <a:spcBef>
          <a:spcPct val="0"/>
        </a:spcBef>
        <a:buNone/>
        <a:defRPr kumimoji="1" lang="en-US" sz="36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742" rtl="0" eaLnBrk="1" latinLnBrk="0" hangingPunct="1">
        <a:defRPr kumimoji="1" sz="1800" kern="1200">
          <a:solidFill>
            <a:schemeClr val="tx1"/>
          </a:solidFill>
          <a:latin typeface="+mn-lt"/>
          <a:ea typeface="+mn-ea"/>
          <a:cs typeface="+mn-cs"/>
        </a:defRPr>
      </a:lvl1pPr>
      <a:lvl2pPr marL="466371" algn="l" defTabSz="932742" rtl="0" eaLnBrk="1" latinLnBrk="0" hangingPunct="1">
        <a:defRPr kumimoji="1" sz="1800" kern="1200">
          <a:solidFill>
            <a:schemeClr val="tx1"/>
          </a:solidFill>
          <a:latin typeface="+mn-lt"/>
          <a:ea typeface="+mn-ea"/>
          <a:cs typeface="+mn-cs"/>
        </a:defRPr>
      </a:lvl2pPr>
      <a:lvl3pPr marL="932742" algn="l" defTabSz="932742" rtl="0" eaLnBrk="1" latinLnBrk="0" hangingPunct="1">
        <a:defRPr kumimoji="1" sz="1800" kern="1200">
          <a:solidFill>
            <a:schemeClr val="tx1"/>
          </a:solidFill>
          <a:latin typeface="+mn-lt"/>
          <a:ea typeface="+mn-ea"/>
          <a:cs typeface="+mn-cs"/>
        </a:defRPr>
      </a:lvl3pPr>
      <a:lvl4pPr marL="1399113" algn="l" defTabSz="932742" rtl="0" eaLnBrk="1" latinLnBrk="0" hangingPunct="1">
        <a:defRPr kumimoji="1" sz="1800" kern="1200">
          <a:solidFill>
            <a:schemeClr val="tx1"/>
          </a:solidFill>
          <a:latin typeface="+mn-lt"/>
          <a:ea typeface="+mn-ea"/>
          <a:cs typeface="+mn-cs"/>
        </a:defRPr>
      </a:lvl4pPr>
      <a:lvl5pPr marL="1865484" algn="l" defTabSz="932742" rtl="0" eaLnBrk="1" latinLnBrk="0" hangingPunct="1">
        <a:defRPr kumimoji="1" sz="1800" kern="1200">
          <a:solidFill>
            <a:schemeClr val="tx1"/>
          </a:solidFill>
          <a:latin typeface="+mn-lt"/>
          <a:ea typeface="+mn-ea"/>
          <a:cs typeface="+mn-cs"/>
        </a:defRPr>
      </a:lvl5pPr>
      <a:lvl6pPr marL="2331856" algn="l" defTabSz="932742" rtl="0" eaLnBrk="1" latinLnBrk="0" hangingPunct="1">
        <a:defRPr kumimoji="1" sz="1800" kern="1200">
          <a:solidFill>
            <a:schemeClr val="tx1"/>
          </a:solidFill>
          <a:latin typeface="+mn-lt"/>
          <a:ea typeface="+mn-ea"/>
          <a:cs typeface="+mn-cs"/>
        </a:defRPr>
      </a:lvl6pPr>
      <a:lvl7pPr marL="2798226" algn="l" defTabSz="932742" rtl="0" eaLnBrk="1" latinLnBrk="0" hangingPunct="1">
        <a:defRPr kumimoji="1" sz="1800" kern="1200">
          <a:solidFill>
            <a:schemeClr val="tx1"/>
          </a:solidFill>
          <a:latin typeface="+mn-lt"/>
          <a:ea typeface="+mn-ea"/>
          <a:cs typeface="+mn-cs"/>
        </a:defRPr>
      </a:lvl7pPr>
      <a:lvl8pPr marL="3264597" algn="l" defTabSz="932742" rtl="0" eaLnBrk="1" latinLnBrk="0" hangingPunct="1">
        <a:defRPr kumimoji="1" sz="1800" kern="1200">
          <a:solidFill>
            <a:schemeClr val="tx1"/>
          </a:solidFill>
          <a:latin typeface="+mn-lt"/>
          <a:ea typeface="+mn-ea"/>
          <a:cs typeface="+mn-cs"/>
        </a:defRPr>
      </a:lvl8pPr>
      <a:lvl9pPr marL="3730969" algn="l" defTabSz="932742"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tiff"/><Relationship Id="rId12" Type="http://schemas.openxmlformats.org/officeDocument/2006/relationships/image" Target="../media/image13.tif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tiff"/><Relationship Id="rId11" Type="http://schemas.openxmlformats.org/officeDocument/2006/relationships/image" Target="../media/image12.png"/><Relationship Id="rId5" Type="http://schemas.openxmlformats.org/officeDocument/2006/relationships/image" Target="../media/image6.sv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tiff"/><Relationship Id="rId12" Type="http://schemas.openxmlformats.org/officeDocument/2006/relationships/image" Target="../media/image13.tif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tiff"/><Relationship Id="rId11" Type="http://schemas.openxmlformats.org/officeDocument/2006/relationships/image" Target="../media/image12.png"/><Relationship Id="rId5" Type="http://schemas.openxmlformats.org/officeDocument/2006/relationships/image" Target="../media/image6.sv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tiff"/><Relationship Id="rId12" Type="http://schemas.openxmlformats.org/officeDocument/2006/relationships/image" Target="../media/image13.tif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tiff"/><Relationship Id="rId11" Type="http://schemas.openxmlformats.org/officeDocument/2006/relationships/image" Target="../media/image12.png"/><Relationship Id="rId5" Type="http://schemas.openxmlformats.org/officeDocument/2006/relationships/image" Target="../media/image6.sv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tiff"/><Relationship Id="rId12" Type="http://schemas.openxmlformats.org/officeDocument/2006/relationships/image" Target="../media/image13.tif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tiff"/><Relationship Id="rId11" Type="http://schemas.openxmlformats.org/officeDocument/2006/relationships/image" Target="../media/image12.png"/><Relationship Id="rId5" Type="http://schemas.openxmlformats.org/officeDocument/2006/relationships/image" Target="../media/image6.sv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tiff"/><Relationship Id="rId12" Type="http://schemas.openxmlformats.org/officeDocument/2006/relationships/image" Target="../media/image13.tif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tiff"/><Relationship Id="rId11" Type="http://schemas.openxmlformats.org/officeDocument/2006/relationships/image" Target="../media/image12.png"/><Relationship Id="rId5" Type="http://schemas.openxmlformats.org/officeDocument/2006/relationships/image" Target="../media/image6.sv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tiff"/><Relationship Id="rId12" Type="http://schemas.openxmlformats.org/officeDocument/2006/relationships/image" Target="../media/image13.tif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tiff"/><Relationship Id="rId11" Type="http://schemas.openxmlformats.org/officeDocument/2006/relationships/image" Target="../media/image12.png"/><Relationship Id="rId5" Type="http://schemas.openxmlformats.org/officeDocument/2006/relationships/image" Target="../media/image6.sv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8.tiff"/><Relationship Id="rId10" Type="http://schemas.openxmlformats.org/officeDocument/2006/relationships/image" Target="../media/image11.svg"/><Relationship Id="rId4" Type="http://schemas.openxmlformats.org/officeDocument/2006/relationships/image" Target="../media/image7.tiff"/><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470342DF-6569-BA49-9C0F-9E266F9EB280}"/>
              </a:ext>
            </a:extLst>
          </p:cNvPr>
          <p:cNvGrpSpPr/>
          <p:nvPr/>
        </p:nvGrpSpPr>
        <p:grpSpPr>
          <a:xfrm>
            <a:off x="6705118" y="3091747"/>
            <a:ext cx="665247" cy="936040"/>
            <a:chOff x="4714211" y="2770258"/>
            <a:chExt cx="665247" cy="936040"/>
          </a:xfrm>
        </p:grpSpPr>
        <p:pic>
          <p:nvPicPr>
            <p:cNvPr id="4" name="図 3">
              <a:extLst>
                <a:ext uri="{FF2B5EF4-FFF2-40B4-BE49-F238E27FC236}">
                  <a16:creationId xmlns:a16="http://schemas.microsoft.com/office/drawing/2014/main" id="{D9D6C4D3-BB7C-FE4C-AF1F-84A905E2FE50}"/>
                </a:ext>
              </a:extLst>
            </p:cNvPr>
            <p:cNvPicPr>
              <a:picLocks noChangeAspect="1"/>
            </p:cNvPicPr>
            <p:nvPr/>
          </p:nvPicPr>
          <p:blipFill>
            <a:blip r:embed="rId2"/>
            <a:stretch>
              <a:fillRect/>
            </a:stretch>
          </p:blipFill>
          <p:spPr>
            <a:xfrm>
              <a:off x="4758834" y="2770258"/>
              <a:ext cx="576000" cy="576000"/>
            </a:xfrm>
            <a:prstGeom prst="rect">
              <a:avLst/>
            </a:prstGeom>
          </p:spPr>
        </p:pic>
        <p:sp>
          <p:nvSpPr>
            <p:cNvPr id="5" name="テキスト ボックス 4">
              <a:extLst>
                <a:ext uri="{FF2B5EF4-FFF2-40B4-BE49-F238E27FC236}">
                  <a16:creationId xmlns:a16="http://schemas.microsoft.com/office/drawing/2014/main" id="{07E1F86A-4F77-A14E-9151-A8D263CCE547}"/>
                </a:ext>
              </a:extLst>
            </p:cNvPr>
            <p:cNvSpPr txBox="1"/>
            <p:nvPr/>
          </p:nvSpPr>
          <p:spPr>
            <a:xfrm>
              <a:off x="4714211" y="3369283"/>
              <a:ext cx="665247" cy="337015"/>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Stream</a:t>
              </a:r>
              <a:br>
                <a:rPr kumimoji="1" lang="en-US" altLang="ja-JP" sz="1200" dirty="0">
                  <a:gradFill>
                    <a:gsLst>
                      <a:gs pos="2917">
                        <a:schemeClr val="tx1"/>
                      </a:gs>
                      <a:gs pos="30000">
                        <a:schemeClr val="tx1"/>
                      </a:gs>
                    </a:gsLst>
                    <a:lin ang="5400000" scaled="0"/>
                  </a:gradFill>
                  <a:latin typeface="+mj-ea"/>
                  <a:ea typeface="+mj-ea"/>
                </a:rPr>
              </a:br>
              <a:r>
                <a:rPr kumimoji="1" lang="en-US" altLang="ja-JP" sz="1200" dirty="0">
                  <a:gradFill>
                    <a:gsLst>
                      <a:gs pos="2917">
                        <a:schemeClr val="tx1"/>
                      </a:gs>
                      <a:gs pos="30000">
                        <a:schemeClr val="tx1"/>
                      </a:gs>
                    </a:gsLst>
                    <a:lin ang="5400000" scaled="0"/>
                  </a:gradFill>
                  <a:latin typeface="+mj-ea"/>
                  <a:ea typeface="+mj-ea"/>
                </a:rPr>
                <a:t>Analytics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6" name="グループ化 5">
            <a:extLst>
              <a:ext uri="{FF2B5EF4-FFF2-40B4-BE49-F238E27FC236}">
                <a16:creationId xmlns:a16="http://schemas.microsoft.com/office/drawing/2014/main" id="{E1705D43-52DD-9942-9E23-71A9DE47020C}"/>
              </a:ext>
            </a:extLst>
          </p:cNvPr>
          <p:cNvGrpSpPr/>
          <p:nvPr/>
        </p:nvGrpSpPr>
        <p:grpSpPr>
          <a:xfrm>
            <a:off x="8085608" y="3733258"/>
            <a:ext cx="1053173" cy="792024"/>
            <a:chOff x="6973988" y="2705174"/>
            <a:chExt cx="1053173" cy="792024"/>
          </a:xfrm>
        </p:grpSpPr>
        <p:pic>
          <p:nvPicPr>
            <p:cNvPr id="7" name="図 6">
              <a:extLst>
                <a:ext uri="{FF2B5EF4-FFF2-40B4-BE49-F238E27FC236}">
                  <a16:creationId xmlns:a16="http://schemas.microsoft.com/office/drawing/2014/main" id="{B4ABDDD9-9AD4-6940-8DFB-4CA48C7437F5}"/>
                </a:ext>
              </a:extLst>
            </p:cNvPr>
            <p:cNvPicPr>
              <a:picLocks noChangeAspect="1"/>
            </p:cNvPicPr>
            <p:nvPr/>
          </p:nvPicPr>
          <p:blipFill>
            <a:blip r:embed="rId3"/>
            <a:stretch>
              <a:fillRect/>
            </a:stretch>
          </p:blipFill>
          <p:spPr>
            <a:xfrm>
              <a:off x="7212574" y="2705174"/>
              <a:ext cx="576000" cy="576000"/>
            </a:xfrm>
            <a:prstGeom prst="rect">
              <a:avLst/>
            </a:prstGeom>
          </p:spPr>
        </p:pic>
        <p:sp>
          <p:nvSpPr>
            <p:cNvPr id="8" name="テキスト ボックス 7">
              <a:extLst>
                <a:ext uri="{FF2B5EF4-FFF2-40B4-BE49-F238E27FC236}">
                  <a16:creationId xmlns:a16="http://schemas.microsoft.com/office/drawing/2014/main" id="{E52D05E7-C817-754D-A5FF-240EE3940DDF}"/>
                </a:ext>
              </a:extLst>
            </p:cNvPr>
            <p:cNvSpPr txBox="1"/>
            <p:nvPr/>
          </p:nvSpPr>
          <p:spPr>
            <a:xfrm>
              <a:off x="6973988" y="3326382"/>
              <a:ext cx="1053173"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SQL Database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9" name="グループ化 8">
            <a:extLst>
              <a:ext uri="{FF2B5EF4-FFF2-40B4-BE49-F238E27FC236}">
                <a16:creationId xmlns:a16="http://schemas.microsoft.com/office/drawing/2014/main" id="{5564EEF0-44C1-B743-92C7-8F52A5CA9100}"/>
              </a:ext>
            </a:extLst>
          </p:cNvPr>
          <p:cNvGrpSpPr/>
          <p:nvPr/>
        </p:nvGrpSpPr>
        <p:grpSpPr>
          <a:xfrm>
            <a:off x="8173937" y="2680034"/>
            <a:ext cx="927562" cy="720016"/>
            <a:chOff x="7046902" y="4386801"/>
            <a:chExt cx="927562" cy="720016"/>
          </a:xfrm>
        </p:grpSpPr>
        <p:pic>
          <p:nvPicPr>
            <p:cNvPr id="10" name="グラフィックス 9">
              <a:extLst>
                <a:ext uri="{FF2B5EF4-FFF2-40B4-BE49-F238E27FC236}">
                  <a16:creationId xmlns:a16="http://schemas.microsoft.com/office/drawing/2014/main" id="{01C6417E-90A4-8348-BF5F-0C19B848E6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22683" y="4386801"/>
              <a:ext cx="576000" cy="576000"/>
            </a:xfrm>
            <a:prstGeom prst="rect">
              <a:avLst/>
            </a:prstGeom>
          </p:spPr>
        </p:pic>
        <p:sp>
          <p:nvSpPr>
            <p:cNvPr id="11" name="テキスト ボックス 10">
              <a:extLst>
                <a:ext uri="{FF2B5EF4-FFF2-40B4-BE49-F238E27FC236}">
                  <a16:creationId xmlns:a16="http://schemas.microsoft.com/office/drawing/2014/main" id="{25EC3B9F-05E3-C045-BC1B-4393E908DF8F}"/>
                </a:ext>
              </a:extLst>
            </p:cNvPr>
            <p:cNvSpPr txBox="1"/>
            <p:nvPr/>
          </p:nvSpPr>
          <p:spPr>
            <a:xfrm>
              <a:off x="7046902" y="4936001"/>
              <a:ext cx="927562"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blob storage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12" name="グループ化 11">
            <a:extLst>
              <a:ext uri="{FF2B5EF4-FFF2-40B4-BE49-F238E27FC236}">
                <a16:creationId xmlns:a16="http://schemas.microsoft.com/office/drawing/2014/main" id="{4EE81647-E399-484E-B6BA-AA62188F75DA}"/>
              </a:ext>
            </a:extLst>
          </p:cNvPr>
          <p:cNvGrpSpPr/>
          <p:nvPr/>
        </p:nvGrpSpPr>
        <p:grpSpPr>
          <a:xfrm>
            <a:off x="10518200" y="1557602"/>
            <a:ext cx="1100637" cy="985023"/>
            <a:chOff x="9098557" y="5310995"/>
            <a:chExt cx="1100637" cy="985023"/>
          </a:xfrm>
        </p:grpSpPr>
        <p:pic>
          <p:nvPicPr>
            <p:cNvPr id="13" name="図 12">
              <a:extLst>
                <a:ext uri="{FF2B5EF4-FFF2-40B4-BE49-F238E27FC236}">
                  <a16:creationId xmlns:a16="http://schemas.microsoft.com/office/drawing/2014/main" id="{2E138BE8-A746-0443-97C0-4A17F5701B68}"/>
                </a:ext>
              </a:extLst>
            </p:cNvPr>
            <p:cNvPicPr>
              <a:picLocks noChangeAspect="1"/>
            </p:cNvPicPr>
            <p:nvPr/>
          </p:nvPicPr>
          <p:blipFill>
            <a:blip r:embed="rId6"/>
            <a:stretch>
              <a:fillRect/>
            </a:stretch>
          </p:blipFill>
          <p:spPr>
            <a:xfrm>
              <a:off x="9098557" y="5310995"/>
              <a:ext cx="1100637" cy="576000"/>
            </a:xfrm>
            <a:prstGeom prst="rect">
              <a:avLst/>
            </a:prstGeom>
          </p:spPr>
        </p:pic>
        <p:sp>
          <p:nvSpPr>
            <p:cNvPr id="14" name="テキスト ボックス 13">
              <a:extLst>
                <a:ext uri="{FF2B5EF4-FFF2-40B4-BE49-F238E27FC236}">
                  <a16:creationId xmlns:a16="http://schemas.microsoft.com/office/drawing/2014/main" id="{9C67FC8D-84C6-6C46-8ED4-6689899FBB36}"/>
                </a:ext>
              </a:extLst>
            </p:cNvPr>
            <p:cNvSpPr txBox="1"/>
            <p:nvPr/>
          </p:nvSpPr>
          <p:spPr>
            <a:xfrm>
              <a:off x="9209652" y="5959003"/>
              <a:ext cx="878446" cy="337015"/>
            </a:xfrm>
            <a:prstGeom prst="rect">
              <a:avLst/>
            </a:prstGeom>
            <a:noFill/>
          </p:spPr>
          <p:txBody>
            <a:bodyPr wrap="none" lIns="0" tIns="0" rIns="0" bIns="0" rtlCol="0">
              <a:spAutoFit/>
            </a:bodyPr>
            <a:lstStyle/>
            <a:p>
              <a:pPr algn="ct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Time Series</a:t>
              </a:r>
              <a:br>
                <a:rPr kumimoji="1" lang="en-US" altLang="ja-JP" sz="1200" dirty="0">
                  <a:gradFill>
                    <a:gsLst>
                      <a:gs pos="2917">
                        <a:schemeClr val="tx1"/>
                      </a:gs>
                      <a:gs pos="30000">
                        <a:schemeClr val="tx1"/>
                      </a:gs>
                    </a:gsLst>
                    <a:lin ang="5400000" scaled="0"/>
                  </a:gradFill>
                  <a:latin typeface="+mj-ea"/>
                  <a:ea typeface="+mj-ea"/>
                </a:rPr>
              </a:br>
              <a:r>
                <a:rPr kumimoji="1" lang="en-US" altLang="ja-JP" sz="1200" dirty="0">
                  <a:gradFill>
                    <a:gsLst>
                      <a:gs pos="2917">
                        <a:schemeClr val="tx1"/>
                      </a:gs>
                      <a:gs pos="30000">
                        <a:schemeClr val="tx1"/>
                      </a:gs>
                    </a:gsLst>
                    <a:lin ang="5400000" scaled="0"/>
                  </a:gradFill>
                  <a:latin typeface="+mj-ea"/>
                  <a:ea typeface="+mj-ea"/>
                </a:rPr>
                <a:t>Insights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15" name="グループ化 14">
            <a:extLst>
              <a:ext uri="{FF2B5EF4-FFF2-40B4-BE49-F238E27FC236}">
                <a16:creationId xmlns:a16="http://schemas.microsoft.com/office/drawing/2014/main" id="{DDE7A173-F0DE-FC44-84DA-B90AD9A7CF49}"/>
              </a:ext>
            </a:extLst>
          </p:cNvPr>
          <p:cNvGrpSpPr/>
          <p:nvPr/>
        </p:nvGrpSpPr>
        <p:grpSpPr>
          <a:xfrm>
            <a:off x="10707486" y="5168401"/>
            <a:ext cx="767335" cy="803666"/>
            <a:chOff x="8966157" y="2550366"/>
            <a:chExt cx="767335" cy="803666"/>
          </a:xfrm>
        </p:grpSpPr>
        <p:pic>
          <p:nvPicPr>
            <p:cNvPr id="16" name="図 15">
              <a:extLst>
                <a:ext uri="{FF2B5EF4-FFF2-40B4-BE49-F238E27FC236}">
                  <a16:creationId xmlns:a16="http://schemas.microsoft.com/office/drawing/2014/main" id="{2108EB77-B411-FE4A-BF82-A4C27C228629}"/>
                </a:ext>
              </a:extLst>
            </p:cNvPr>
            <p:cNvPicPr>
              <a:picLocks noChangeAspect="1"/>
            </p:cNvPicPr>
            <p:nvPr/>
          </p:nvPicPr>
          <p:blipFill>
            <a:blip r:embed="rId7"/>
            <a:stretch>
              <a:fillRect/>
            </a:stretch>
          </p:blipFill>
          <p:spPr>
            <a:xfrm>
              <a:off x="8966157" y="2550366"/>
              <a:ext cx="767335" cy="576000"/>
            </a:xfrm>
            <a:prstGeom prst="rect">
              <a:avLst/>
            </a:prstGeom>
          </p:spPr>
        </p:pic>
        <p:sp>
          <p:nvSpPr>
            <p:cNvPr id="17" name="テキスト ボックス 16">
              <a:extLst>
                <a:ext uri="{FF2B5EF4-FFF2-40B4-BE49-F238E27FC236}">
                  <a16:creationId xmlns:a16="http://schemas.microsoft.com/office/drawing/2014/main" id="{2F5F2651-0A78-8741-9DB1-1D6883401046}"/>
                </a:ext>
              </a:extLst>
            </p:cNvPr>
            <p:cNvSpPr txBox="1"/>
            <p:nvPr/>
          </p:nvSpPr>
          <p:spPr>
            <a:xfrm>
              <a:off x="9010212" y="3183216"/>
              <a:ext cx="679225"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Power BI</a:t>
              </a:r>
              <a:endParaRPr kumimoji="1" lang="ja-JP" altLang="en-US" sz="1200" dirty="0" err="1">
                <a:gradFill>
                  <a:gsLst>
                    <a:gs pos="2917">
                      <a:schemeClr val="tx1"/>
                    </a:gs>
                    <a:gs pos="30000">
                      <a:schemeClr val="tx1"/>
                    </a:gs>
                  </a:gsLst>
                  <a:lin ang="5400000" scaled="0"/>
                </a:gradFill>
                <a:latin typeface="+mj-ea"/>
                <a:ea typeface="+mj-ea"/>
              </a:endParaRPr>
            </a:p>
          </p:txBody>
        </p:sp>
      </p:grpSp>
      <p:pic>
        <p:nvPicPr>
          <p:cNvPr id="20" name="図 19">
            <a:extLst>
              <a:ext uri="{FF2B5EF4-FFF2-40B4-BE49-F238E27FC236}">
                <a16:creationId xmlns:a16="http://schemas.microsoft.com/office/drawing/2014/main" id="{95013155-FCB7-D645-A229-D4D78D2A2485}"/>
              </a:ext>
            </a:extLst>
          </p:cNvPr>
          <p:cNvPicPr>
            <a:picLocks noChangeAspect="1"/>
          </p:cNvPicPr>
          <p:nvPr/>
        </p:nvPicPr>
        <p:blipFill>
          <a:blip r:embed="rId8"/>
          <a:stretch>
            <a:fillRect/>
          </a:stretch>
        </p:blipFill>
        <p:spPr>
          <a:xfrm>
            <a:off x="4634125" y="3093004"/>
            <a:ext cx="576000" cy="576000"/>
          </a:xfrm>
          <a:prstGeom prst="rect">
            <a:avLst/>
          </a:prstGeom>
          <a:ln>
            <a:noFill/>
          </a:ln>
        </p:spPr>
      </p:pic>
      <p:grpSp>
        <p:nvGrpSpPr>
          <p:cNvPr id="21" name="グループ化 20">
            <a:extLst>
              <a:ext uri="{FF2B5EF4-FFF2-40B4-BE49-F238E27FC236}">
                <a16:creationId xmlns:a16="http://schemas.microsoft.com/office/drawing/2014/main" id="{4481424E-E6BD-D74F-8AFB-F4F1BA9A23FF}"/>
              </a:ext>
            </a:extLst>
          </p:cNvPr>
          <p:cNvGrpSpPr/>
          <p:nvPr/>
        </p:nvGrpSpPr>
        <p:grpSpPr>
          <a:xfrm>
            <a:off x="1681709" y="5326575"/>
            <a:ext cx="670312" cy="789508"/>
            <a:chOff x="1325291" y="4005843"/>
            <a:chExt cx="670312" cy="789508"/>
          </a:xfrm>
        </p:grpSpPr>
        <p:pic>
          <p:nvPicPr>
            <p:cNvPr id="22" name="グラフィックス 21">
              <a:extLst>
                <a:ext uri="{FF2B5EF4-FFF2-40B4-BE49-F238E27FC236}">
                  <a16:creationId xmlns:a16="http://schemas.microsoft.com/office/drawing/2014/main" id="{B3474C44-7082-3443-84C0-1DC9C342FD4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72447" y="4005843"/>
              <a:ext cx="576000" cy="576000"/>
            </a:xfrm>
            <a:prstGeom prst="rect">
              <a:avLst/>
            </a:prstGeom>
          </p:spPr>
        </p:pic>
        <p:sp>
          <p:nvSpPr>
            <p:cNvPr id="23" name="テキスト ボックス 22">
              <a:extLst>
                <a:ext uri="{FF2B5EF4-FFF2-40B4-BE49-F238E27FC236}">
                  <a16:creationId xmlns:a16="http://schemas.microsoft.com/office/drawing/2014/main" id="{7C3AD0E4-335B-C543-B9DF-EEC756D41A98}"/>
                </a:ext>
              </a:extLst>
            </p:cNvPr>
            <p:cNvSpPr txBox="1"/>
            <p:nvPr/>
          </p:nvSpPr>
          <p:spPr>
            <a:xfrm>
              <a:off x="1325291" y="4624535"/>
              <a:ext cx="670312"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Edge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24" name="グループ化 23">
            <a:extLst>
              <a:ext uri="{FF2B5EF4-FFF2-40B4-BE49-F238E27FC236}">
                <a16:creationId xmlns:a16="http://schemas.microsoft.com/office/drawing/2014/main" id="{AE1F9C36-497F-3142-86BB-7DDC63B48BDB}"/>
              </a:ext>
            </a:extLst>
          </p:cNvPr>
          <p:cNvGrpSpPr/>
          <p:nvPr/>
        </p:nvGrpSpPr>
        <p:grpSpPr>
          <a:xfrm>
            <a:off x="1568273" y="3091747"/>
            <a:ext cx="873894" cy="818824"/>
            <a:chOff x="1223740" y="2566486"/>
            <a:chExt cx="873894" cy="818824"/>
          </a:xfrm>
        </p:grpSpPr>
        <p:pic>
          <p:nvPicPr>
            <p:cNvPr id="25" name="図 24">
              <a:extLst>
                <a:ext uri="{FF2B5EF4-FFF2-40B4-BE49-F238E27FC236}">
                  <a16:creationId xmlns:a16="http://schemas.microsoft.com/office/drawing/2014/main" id="{69D11959-0E11-9044-B066-1FD7C8FB78EA}"/>
                </a:ext>
              </a:extLst>
            </p:cNvPr>
            <p:cNvPicPr>
              <a:picLocks noChangeAspect="1"/>
            </p:cNvPicPr>
            <p:nvPr/>
          </p:nvPicPr>
          <p:blipFill rotWithShape="1">
            <a:blip r:embed="rId11"/>
            <a:srcRect t="7682" b="14406"/>
            <a:stretch/>
          </p:blipFill>
          <p:spPr>
            <a:xfrm>
              <a:off x="1291033" y="2566486"/>
              <a:ext cx="739304" cy="576000"/>
            </a:xfrm>
            <a:prstGeom prst="rect">
              <a:avLst/>
            </a:prstGeom>
          </p:spPr>
        </p:pic>
        <p:sp>
          <p:nvSpPr>
            <p:cNvPr id="26" name="テキスト ボックス 25">
              <a:extLst>
                <a:ext uri="{FF2B5EF4-FFF2-40B4-BE49-F238E27FC236}">
                  <a16:creationId xmlns:a16="http://schemas.microsoft.com/office/drawing/2014/main" id="{6A7884D9-9031-2242-938B-CE3452CED07D}"/>
                </a:ext>
              </a:extLst>
            </p:cNvPr>
            <p:cNvSpPr txBox="1"/>
            <p:nvPr/>
          </p:nvSpPr>
          <p:spPr>
            <a:xfrm>
              <a:off x="1223740" y="3214494"/>
              <a:ext cx="873894" cy="170816"/>
            </a:xfrm>
            <a:prstGeom prst="rect">
              <a:avLst/>
            </a:prstGeom>
            <a:noFill/>
          </p:spPr>
          <p:txBody>
            <a:bodyPr wrap="none" lIns="0" tIns="0" rIns="0" bIns="0" rtlCol="0">
              <a:spAutoFit/>
            </a:bodyPr>
            <a:lstStyle/>
            <a:p>
              <a:pPr algn="ct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Devices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33" name="グループ化 32">
            <a:extLst>
              <a:ext uri="{FF2B5EF4-FFF2-40B4-BE49-F238E27FC236}">
                <a16:creationId xmlns:a16="http://schemas.microsoft.com/office/drawing/2014/main" id="{2A8555E7-DDC9-EB48-AE7F-D01386A63825}"/>
              </a:ext>
            </a:extLst>
          </p:cNvPr>
          <p:cNvGrpSpPr/>
          <p:nvPr/>
        </p:nvGrpSpPr>
        <p:grpSpPr>
          <a:xfrm>
            <a:off x="385589" y="5028425"/>
            <a:ext cx="216000" cy="978802"/>
            <a:chOff x="601637" y="4030628"/>
            <a:chExt cx="216000" cy="978802"/>
          </a:xfrm>
        </p:grpSpPr>
        <p:pic>
          <p:nvPicPr>
            <p:cNvPr id="29" name="図 28">
              <a:extLst>
                <a:ext uri="{FF2B5EF4-FFF2-40B4-BE49-F238E27FC236}">
                  <a16:creationId xmlns:a16="http://schemas.microsoft.com/office/drawing/2014/main" id="{71ED00DA-B7A1-AB4D-9665-74E170030E34}"/>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030628"/>
              <a:ext cx="216000" cy="216000"/>
            </a:xfrm>
            <a:prstGeom prst="rect">
              <a:avLst/>
            </a:prstGeom>
          </p:spPr>
        </p:pic>
        <p:pic>
          <p:nvPicPr>
            <p:cNvPr id="30" name="図 29">
              <a:extLst>
                <a:ext uri="{FF2B5EF4-FFF2-40B4-BE49-F238E27FC236}">
                  <a16:creationId xmlns:a16="http://schemas.microsoft.com/office/drawing/2014/main" id="{520A2769-0CC7-D74F-8DB6-F44A2E639004}"/>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284895"/>
              <a:ext cx="216000" cy="216000"/>
            </a:xfrm>
            <a:prstGeom prst="rect">
              <a:avLst/>
            </a:prstGeom>
          </p:spPr>
        </p:pic>
        <p:pic>
          <p:nvPicPr>
            <p:cNvPr id="31" name="図 30">
              <a:extLst>
                <a:ext uri="{FF2B5EF4-FFF2-40B4-BE49-F238E27FC236}">
                  <a16:creationId xmlns:a16="http://schemas.microsoft.com/office/drawing/2014/main" id="{B8163567-AD6F-6C4F-9D5F-965A472DE1D7}"/>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539162"/>
              <a:ext cx="216000" cy="216000"/>
            </a:xfrm>
            <a:prstGeom prst="rect">
              <a:avLst/>
            </a:prstGeom>
          </p:spPr>
        </p:pic>
        <p:pic>
          <p:nvPicPr>
            <p:cNvPr id="32" name="図 31">
              <a:extLst>
                <a:ext uri="{FF2B5EF4-FFF2-40B4-BE49-F238E27FC236}">
                  <a16:creationId xmlns:a16="http://schemas.microsoft.com/office/drawing/2014/main" id="{31FA992E-4147-5645-BE4D-899A0A13CBCD}"/>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793430"/>
              <a:ext cx="216000" cy="216000"/>
            </a:xfrm>
            <a:prstGeom prst="rect">
              <a:avLst/>
            </a:prstGeom>
          </p:spPr>
        </p:pic>
      </p:grpSp>
      <p:cxnSp>
        <p:nvCxnSpPr>
          <p:cNvPr id="35" name="直線矢印コネクタ 34">
            <a:extLst>
              <a:ext uri="{FF2B5EF4-FFF2-40B4-BE49-F238E27FC236}">
                <a16:creationId xmlns:a16="http://schemas.microsoft.com/office/drawing/2014/main" id="{5967B7DB-1FDF-EF4C-B5E7-938065021F79}"/>
              </a:ext>
            </a:extLst>
          </p:cNvPr>
          <p:cNvCxnSpPr>
            <a:stCxn id="22" idx="3"/>
            <a:endCxn id="20" idx="1"/>
          </p:cNvCxnSpPr>
          <p:nvPr/>
        </p:nvCxnSpPr>
        <p:spPr>
          <a:xfrm flipV="1">
            <a:off x="2304865" y="3381004"/>
            <a:ext cx="2329260" cy="223357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00A7FCA-A667-C74B-82D3-457899869448}"/>
              </a:ext>
            </a:extLst>
          </p:cNvPr>
          <p:cNvCxnSpPr>
            <a:cxnSpLocks/>
            <a:endCxn id="4" idx="1"/>
          </p:cNvCxnSpPr>
          <p:nvPr/>
        </p:nvCxnSpPr>
        <p:spPr>
          <a:xfrm flipV="1">
            <a:off x="5204773" y="3379747"/>
            <a:ext cx="1544968" cy="125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3AB5E8E-55D9-FC46-A704-2347C4BB28FC}"/>
              </a:ext>
            </a:extLst>
          </p:cNvPr>
          <p:cNvCxnSpPr>
            <a:cxnSpLocks/>
            <a:stCxn id="4" idx="3"/>
            <a:endCxn id="7" idx="1"/>
          </p:cNvCxnSpPr>
          <p:nvPr/>
        </p:nvCxnSpPr>
        <p:spPr>
          <a:xfrm>
            <a:off x="7325741" y="3379747"/>
            <a:ext cx="998453" cy="64151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C312852-24F8-644F-ADE4-E0870C8474C0}"/>
              </a:ext>
            </a:extLst>
          </p:cNvPr>
          <p:cNvCxnSpPr>
            <a:cxnSpLocks/>
            <a:stCxn id="4" idx="3"/>
            <a:endCxn id="10" idx="1"/>
          </p:cNvCxnSpPr>
          <p:nvPr/>
        </p:nvCxnSpPr>
        <p:spPr>
          <a:xfrm flipV="1">
            <a:off x="7325741" y="2968034"/>
            <a:ext cx="1023977" cy="411713"/>
          </a:xfrm>
          <a:prstGeom prst="bentConnector3">
            <a:avLst>
              <a:gd name="adj1" fmla="val 4876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38">
            <a:extLst>
              <a:ext uri="{FF2B5EF4-FFF2-40B4-BE49-F238E27FC236}">
                <a16:creationId xmlns:a16="http://schemas.microsoft.com/office/drawing/2014/main" id="{4191529F-4FD6-7E49-9222-2018F9CB59F0}"/>
              </a:ext>
            </a:extLst>
          </p:cNvPr>
          <p:cNvCxnSpPr>
            <a:cxnSpLocks/>
            <a:stCxn id="4" idx="3"/>
            <a:endCxn id="16" idx="1"/>
          </p:cNvCxnSpPr>
          <p:nvPr/>
        </p:nvCxnSpPr>
        <p:spPr>
          <a:xfrm>
            <a:off x="7325741" y="3379747"/>
            <a:ext cx="3381745" cy="2076654"/>
          </a:xfrm>
          <a:prstGeom prst="bentConnector3">
            <a:avLst>
              <a:gd name="adj1" fmla="val 14699"/>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38">
            <a:extLst>
              <a:ext uri="{FF2B5EF4-FFF2-40B4-BE49-F238E27FC236}">
                <a16:creationId xmlns:a16="http://schemas.microsoft.com/office/drawing/2014/main" id="{66AC3EC5-D4EB-6D45-B4AD-54D66407AFDF}"/>
              </a:ext>
            </a:extLst>
          </p:cNvPr>
          <p:cNvCxnSpPr>
            <a:cxnSpLocks/>
            <a:stCxn id="20" idx="0"/>
            <a:endCxn id="13" idx="1"/>
          </p:cNvCxnSpPr>
          <p:nvPr/>
        </p:nvCxnSpPr>
        <p:spPr>
          <a:xfrm rot="5400000" flipH="1" flipV="1">
            <a:off x="7096461" y="-328734"/>
            <a:ext cx="1247402" cy="55960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842996B1-2878-2840-AADD-475EAE505C92}"/>
              </a:ext>
            </a:extLst>
          </p:cNvPr>
          <p:cNvCxnSpPr>
            <a:cxnSpLocks/>
            <a:stCxn id="25" idx="3"/>
            <a:endCxn id="20" idx="1"/>
          </p:cNvCxnSpPr>
          <p:nvPr/>
        </p:nvCxnSpPr>
        <p:spPr>
          <a:xfrm>
            <a:off x="2374870" y="3379747"/>
            <a:ext cx="2259255" cy="12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2">
            <a:extLst>
              <a:ext uri="{FF2B5EF4-FFF2-40B4-BE49-F238E27FC236}">
                <a16:creationId xmlns:a16="http://schemas.microsoft.com/office/drawing/2014/main" id="{83F08419-7207-1D46-8B5C-197C77A68FC9}"/>
              </a:ext>
            </a:extLst>
          </p:cNvPr>
          <p:cNvCxnSpPr>
            <a:cxnSpLocks/>
            <a:stCxn id="29" idx="3"/>
            <a:endCxn id="22" idx="1"/>
          </p:cNvCxnSpPr>
          <p:nvPr/>
        </p:nvCxnSpPr>
        <p:spPr>
          <a:xfrm>
            <a:off x="601589" y="5136425"/>
            <a:ext cx="1127276" cy="47815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矢印コネクタ 52">
            <a:extLst>
              <a:ext uri="{FF2B5EF4-FFF2-40B4-BE49-F238E27FC236}">
                <a16:creationId xmlns:a16="http://schemas.microsoft.com/office/drawing/2014/main" id="{4DFDD8BF-4E18-DF4A-AFF7-C08FEA3D28D9}"/>
              </a:ext>
            </a:extLst>
          </p:cNvPr>
          <p:cNvCxnSpPr>
            <a:cxnSpLocks/>
            <a:stCxn id="30" idx="3"/>
            <a:endCxn id="22" idx="1"/>
          </p:cNvCxnSpPr>
          <p:nvPr/>
        </p:nvCxnSpPr>
        <p:spPr>
          <a:xfrm>
            <a:off x="601589" y="5390692"/>
            <a:ext cx="1127276" cy="223883"/>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矢印コネクタ 52">
            <a:extLst>
              <a:ext uri="{FF2B5EF4-FFF2-40B4-BE49-F238E27FC236}">
                <a16:creationId xmlns:a16="http://schemas.microsoft.com/office/drawing/2014/main" id="{49EA22CE-85A4-A54E-9E7D-BD58800B2C9E}"/>
              </a:ext>
            </a:extLst>
          </p:cNvPr>
          <p:cNvCxnSpPr>
            <a:cxnSpLocks/>
            <a:stCxn id="31" idx="3"/>
            <a:endCxn id="22" idx="1"/>
          </p:cNvCxnSpPr>
          <p:nvPr/>
        </p:nvCxnSpPr>
        <p:spPr>
          <a:xfrm flipV="1">
            <a:off x="601589" y="5614575"/>
            <a:ext cx="1127276" cy="3038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矢印コネクタ 52">
            <a:extLst>
              <a:ext uri="{FF2B5EF4-FFF2-40B4-BE49-F238E27FC236}">
                <a16:creationId xmlns:a16="http://schemas.microsoft.com/office/drawing/2014/main" id="{CAC5D183-87BD-BD47-9B9B-ED8F562F144F}"/>
              </a:ext>
            </a:extLst>
          </p:cNvPr>
          <p:cNvCxnSpPr>
            <a:cxnSpLocks/>
            <a:stCxn id="32" idx="3"/>
            <a:endCxn id="22" idx="1"/>
          </p:cNvCxnSpPr>
          <p:nvPr/>
        </p:nvCxnSpPr>
        <p:spPr>
          <a:xfrm flipV="1">
            <a:off x="601589" y="5614575"/>
            <a:ext cx="1127276" cy="28465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68F3C30-D472-7447-B857-F6A1D022988F}"/>
              </a:ext>
            </a:extLst>
          </p:cNvPr>
          <p:cNvCxnSpPr>
            <a:cxnSpLocks/>
          </p:cNvCxnSpPr>
          <p:nvPr/>
        </p:nvCxnSpPr>
        <p:spPr>
          <a:xfrm>
            <a:off x="3774716" y="616942"/>
            <a:ext cx="0" cy="5989890"/>
          </a:xfrm>
          <a:prstGeom prst="line">
            <a:avLst/>
          </a:prstGeom>
          <a:ln>
            <a:solidFill>
              <a:srgbClr val="3078CD"/>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46FAFF32-E68A-8D43-B9F9-B6F5758B82F5}"/>
              </a:ext>
            </a:extLst>
          </p:cNvPr>
          <p:cNvSpPr txBox="1"/>
          <p:nvPr/>
        </p:nvSpPr>
        <p:spPr>
          <a:xfrm>
            <a:off x="3815794" y="560568"/>
            <a:ext cx="2362634" cy="62786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solidFill>
                  <a:srgbClr val="0070C0"/>
                </a:solidFill>
              </a:rPr>
              <a:t>Microsoft Azure</a:t>
            </a:r>
            <a:endParaRPr kumimoji="1" lang="ja-JP" altLang="en-US" sz="2400" dirty="0" err="1">
              <a:solidFill>
                <a:srgbClr val="0070C0"/>
              </a:solidFill>
            </a:endParaRPr>
          </a:p>
        </p:txBody>
      </p:sp>
      <p:sp>
        <p:nvSpPr>
          <p:cNvPr id="73" name="テキスト ボックス 72">
            <a:extLst>
              <a:ext uri="{FF2B5EF4-FFF2-40B4-BE49-F238E27FC236}">
                <a16:creationId xmlns:a16="http://schemas.microsoft.com/office/drawing/2014/main" id="{ED461E82-7FB9-DD48-8ED3-D5DE83B2B668}"/>
              </a:ext>
            </a:extLst>
          </p:cNvPr>
          <p:cNvSpPr txBox="1"/>
          <p:nvPr/>
        </p:nvSpPr>
        <p:spPr>
          <a:xfrm>
            <a:off x="1864256" y="560568"/>
            <a:ext cx="1838452" cy="62786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solidFill>
                  <a:srgbClr val="0070C0"/>
                </a:solidFill>
              </a:rPr>
              <a:t>On-premise</a:t>
            </a:r>
            <a:endParaRPr kumimoji="1" lang="ja-JP" altLang="en-US" sz="2400" dirty="0" err="1">
              <a:solidFill>
                <a:srgbClr val="0070C0"/>
              </a:solidFill>
            </a:endParaRPr>
          </a:p>
        </p:txBody>
      </p:sp>
      <p:cxnSp>
        <p:nvCxnSpPr>
          <p:cNvPr id="74" name="直線コネクタ 73">
            <a:extLst>
              <a:ext uri="{FF2B5EF4-FFF2-40B4-BE49-F238E27FC236}">
                <a16:creationId xmlns:a16="http://schemas.microsoft.com/office/drawing/2014/main" id="{0B95F281-DC73-EB4B-97F7-98EBDC4C163A}"/>
              </a:ext>
            </a:extLst>
          </p:cNvPr>
          <p:cNvCxnSpPr>
            <a:cxnSpLocks/>
          </p:cNvCxnSpPr>
          <p:nvPr/>
        </p:nvCxnSpPr>
        <p:spPr>
          <a:xfrm>
            <a:off x="9458597" y="616942"/>
            <a:ext cx="0" cy="5989890"/>
          </a:xfrm>
          <a:prstGeom prst="line">
            <a:avLst/>
          </a:prstGeom>
          <a:ln>
            <a:solidFill>
              <a:srgbClr val="3078CD"/>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4C766930-A539-2F48-B859-AD8BB35B4E5E}"/>
              </a:ext>
            </a:extLst>
          </p:cNvPr>
          <p:cNvSpPr txBox="1"/>
          <p:nvPr/>
        </p:nvSpPr>
        <p:spPr>
          <a:xfrm>
            <a:off x="4535131" y="3712955"/>
            <a:ext cx="602986"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Hub</a:t>
            </a:r>
            <a:endParaRPr kumimoji="1" lang="ja-JP" altLang="en-US" sz="1200" dirty="0" err="1">
              <a:gradFill>
                <a:gsLst>
                  <a:gs pos="2917">
                    <a:schemeClr val="tx1"/>
                  </a:gs>
                  <a:gs pos="30000">
                    <a:schemeClr val="tx1"/>
                  </a:gs>
                </a:gsLst>
                <a:lin ang="5400000" scaled="0"/>
              </a:gradFill>
              <a:latin typeface="+mj-ea"/>
              <a:ea typeface="+mj-ea"/>
            </a:endParaRPr>
          </a:p>
        </p:txBody>
      </p:sp>
      <p:sp>
        <p:nvSpPr>
          <p:cNvPr id="102" name="角丸四角形 101">
            <a:extLst>
              <a:ext uri="{FF2B5EF4-FFF2-40B4-BE49-F238E27FC236}">
                <a16:creationId xmlns:a16="http://schemas.microsoft.com/office/drawing/2014/main" id="{4AA459CA-A48F-ED4D-8EBA-B74239FDF4BC}"/>
              </a:ext>
            </a:extLst>
          </p:cNvPr>
          <p:cNvSpPr/>
          <p:nvPr/>
        </p:nvSpPr>
        <p:spPr bwMode="auto">
          <a:xfrm>
            <a:off x="1398451" y="2201118"/>
            <a:ext cx="4308214" cy="2393007"/>
          </a:xfrm>
          <a:prstGeom prst="roundRect">
            <a:avLst/>
          </a:prstGeom>
          <a:no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nSpc>
                <a:spcPct val="90000"/>
              </a:lnSpc>
              <a:spcAft>
                <a:spcPts val="600"/>
              </a:spcAft>
            </a:pPr>
            <a:r>
              <a:rPr kumimoji="1" lang="en-US" altLang="ja-JP" dirty="0">
                <a:solidFill>
                  <a:srgbClr val="4FAE96"/>
                </a:solidFill>
                <a:latin typeface="+mj-ea"/>
                <a:ea typeface="+mj-ea"/>
              </a:rPr>
              <a:t>①</a:t>
            </a:r>
            <a:r>
              <a:rPr kumimoji="1" lang="ja-JP" altLang="en-US">
                <a:solidFill>
                  <a:srgbClr val="4FAE96"/>
                </a:solidFill>
                <a:latin typeface="+mj-ea"/>
                <a:ea typeface="+mj-ea"/>
              </a:rPr>
              <a:t>演習：</a:t>
            </a:r>
            <a:r>
              <a:rPr kumimoji="1" lang="en-US" altLang="ja-JP" dirty="0">
                <a:solidFill>
                  <a:srgbClr val="4FAE96"/>
                </a:solidFill>
                <a:latin typeface="+mj-ea"/>
                <a:ea typeface="+mj-ea"/>
              </a:rPr>
              <a:t>IoT Hub</a:t>
            </a:r>
            <a:endParaRPr kumimoji="1" lang="ja-JP" altLang="en-US" dirty="0" err="1">
              <a:solidFill>
                <a:srgbClr val="4FAE96"/>
              </a:solidFill>
              <a:latin typeface="+mj-ea"/>
              <a:ea typeface="+mj-ea"/>
            </a:endParaRPr>
          </a:p>
        </p:txBody>
      </p:sp>
      <p:sp>
        <p:nvSpPr>
          <p:cNvPr id="109" name="角丸四角形 108">
            <a:extLst>
              <a:ext uri="{FF2B5EF4-FFF2-40B4-BE49-F238E27FC236}">
                <a16:creationId xmlns:a16="http://schemas.microsoft.com/office/drawing/2014/main" id="{959DB495-1B0C-2F4B-B0F8-87E176DDC507}"/>
              </a:ext>
            </a:extLst>
          </p:cNvPr>
          <p:cNvSpPr/>
          <p:nvPr/>
        </p:nvSpPr>
        <p:spPr bwMode="auto">
          <a:xfrm>
            <a:off x="6150982" y="2201118"/>
            <a:ext cx="3136690" cy="2393007"/>
          </a:xfrm>
          <a:prstGeom prst="roundRect">
            <a:avLst/>
          </a:prstGeom>
          <a:no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nSpc>
                <a:spcPct val="90000"/>
              </a:lnSpc>
              <a:spcAft>
                <a:spcPts val="600"/>
              </a:spcAft>
            </a:pPr>
            <a:r>
              <a:rPr kumimoji="1" lang="en-US" altLang="ja-JP" dirty="0">
                <a:solidFill>
                  <a:srgbClr val="4FAE96"/>
                </a:solidFill>
                <a:latin typeface="+mj-ea"/>
                <a:ea typeface="+mj-ea"/>
              </a:rPr>
              <a:t>③</a:t>
            </a:r>
            <a:r>
              <a:rPr kumimoji="1" lang="ja-JP" altLang="en-US">
                <a:solidFill>
                  <a:srgbClr val="4FAE96"/>
                </a:solidFill>
                <a:latin typeface="+mj-ea"/>
                <a:ea typeface="+mj-ea"/>
              </a:rPr>
              <a:t>演習：</a:t>
            </a:r>
            <a:r>
              <a:rPr kumimoji="1" lang="en-US" altLang="ja-JP" dirty="0">
                <a:solidFill>
                  <a:srgbClr val="4FAE96"/>
                </a:solidFill>
                <a:latin typeface="+mj-ea"/>
                <a:ea typeface="+mj-ea"/>
              </a:rPr>
              <a:t>Stream Analytics</a:t>
            </a:r>
            <a:endParaRPr kumimoji="1" lang="ja-JP" altLang="en-US" dirty="0" err="1">
              <a:solidFill>
                <a:srgbClr val="4FAE96"/>
              </a:solidFill>
              <a:latin typeface="+mj-ea"/>
              <a:ea typeface="+mj-ea"/>
            </a:endParaRPr>
          </a:p>
        </p:txBody>
      </p:sp>
      <p:sp>
        <p:nvSpPr>
          <p:cNvPr id="110" name="角丸四角形 109">
            <a:extLst>
              <a:ext uri="{FF2B5EF4-FFF2-40B4-BE49-F238E27FC236}">
                <a16:creationId xmlns:a16="http://schemas.microsoft.com/office/drawing/2014/main" id="{D20DE9E4-83D1-C14D-9AB8-6027DBDA0D9C}"/>
              </a:ext>
            </a:extLst>
          </p:cNvPr>
          <p:cNvSpPr/>
          <p:nvPr/>
        </p:nvSpPr>
        <p:spPr bwMode="auto">
          <a:xfrm>
            <a:off x="9629523" y="917355"/>
            <a:ext cx="2493370" cy="1787819"/>
          </a:xfrm>
          <a:prstGeom prst="roundRect">
            <a:avLst/>
          </a:prstGeom>
          <a:no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a:lnSpc>
                <a:spcPct val="90000"/>
              </a:lnSpc>
              <a:spcAft>
                <a:spcPts val="600"/>
              </a:spcAft>
            </a:pPr>
            <a:r>
              <a:rPr kumimoji="1" lang="en-US" altLang="ja-JP" dirty="0">
                <a:solidFill>
                  <a:srgbClr val="4FAE96"/>
                </a:solidFill>
                <a:latin typeface="+mj-ea"/>
                <a:ea typeface="+mj-ea"/>
              </a:rPr>
              <a:t>②</a:t>
            </a:r>
            <a:r>
              <a:rPr kumimoji="1" lang="ja-JP" altLang="en-US">
                <a:solidFill>
                  <a:srgbClr val="4FAE96"/>
                </a:solidFill>
                <a:latin typeface="+mj-ea"/>
                <a:ea typeface="+mj-ea"/>
              </a:rPr>
              <a:t>演習：</a:t>
            </a:r>
            <a:br>
              <a:rPr kumimoji="1" lang="en-US" altLang="ja-JP" dirty="0">
                <a:solidFill>
                  <a:srgbClr val="4FAE96"/>
                </a:solidFill>
                <a:latin typeface="+mj-ea"/>
                <a:ea typeface="+mj-ea"/>
              </a:rPr>
            </a:br>
            <a:r>
              <a:rPr kumimoji="1" lang="en-US" altLang="ja-JP" dirty="0">
                <a:solidFill>
                  <a:srgbClr val="4FAE96"/>
                </a:solidFill>
                <a:latin typeface="+mj-ea"/>
                <a:ea typeface="+mj-ea"/>
              </a:rPr>
              <a:t>Time</a:t>
            </a:r>
            <a:r>
              <a:rPr kumimoji="1" lang="ja-JP" altLang="en-US">
                <a:solidFill>
                  <a:srgbClr val="4FAE96"/>
                </a:solidFill>
                <a:latin typeface="+mj-ea"/>
                <a:ea typeface="+mj-ea"/>
              </a:rPr>
              <a:t> </a:t>
            </a:r>
            <a:r>
              <a:rPr kumimoji="1" lang="en-US" altLang="ja-JP" dirty="0">
                <a:solidFill>
                  <a:srgbClr val="4FAE96"/>
                </a:solidFill>
                <a:latin typeface="+mj-ea"/>
                <a:ea typeface="+mj-ea"/>
              </a:rPr>
              <a:t>Series Insights</a:t>
            </a:r>
            <a:endParaRPr kumimoji="1" lang="ja-JP" altLang="en-US" dirty="0" err="1">
              <a:solidFill>
                <a:srgbClr val="4FAE96"/>
              </a:solidFill>
              <a:latin typeface="+mj-ea"/>
              <a:ea typeface="+mj-ea"/>
            </a:endParaRPr>
          </a:p>
        </p:txBody>
      </p:sp>
      <p:sp>
        <p:nvSpPr>
          <p:cNvPr id="111" name="角丸四角形 110">
            <a:extLst>
              <a:ext uri="{FF2B5EF4-FFF2-40B4-BE49-F238E27FC236}">
                <a16:creationId xmlns:a16="http://schemas.microsoft.com/office/drawing/2014/main" id="{2488988A-52E4-3D46-9196-725EFC1BF61E}"/>
              </a:ext>
            </a:extLst>
          </p:cNvPr>
          <p:cNvSpPr/>
          <p:nvPr/>
        </p:nvSpPr>
        <p:spPr bwMode="auto">
          <a:xfrm>
            <a:off x="9698878" y="4387827"/>
            <a:ext cx="2493370" cy="1787819"/>
          </a:xfrm>
          <a:prstGeom prst="roundRect">
            <a:avLst/>
          </a:prstGeom>
          <a:no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a:lnSpc>
                <a:spcPct val="90000"/>
              </a:lnSpc>
              <a:spcAft>
                <a:spcPts val="600"/>
              </a:spcAft>
            </a:pPr>
            <a:r>
              <a:rPr kumimoji="1" lang="en-US" altLang="ja-JP" dirty="0">
                <a:solidFill>
                  <a:srgbClr val="4FAE96"/>
                </a:solidFill>
                <a:latin typeface="+mj-ea"/>
                <a:ea typeface="+mj-ea"/>
              </a:rPr>
              <a:t>④</a:t>
            </a:r>
            <a:r>
              <a:rPr kumimoji="1" lang="ja-JP" altLang="en-US">
                <a:solidFill>
                  <a:srgbClr val="4FAE96"/>
                </a:solidFill>
                <a:latin typeface="+mj-ea"/>
                <a:ea typeface="+mj-ea"/>
              </a:rPr>
              <a:t>演習：</a:t>
            </a:r>
            <a:r>
              <a:rPr kumimoji="1" lang="en-US" altLang="ja-JP" dirty="0">
                <a:solidFill>
                  <a:srgbClr val="4FAE96"/>
                </a:solidFill>
                <a:latin typeface="+mj-ea"/>
                <a:ea typeface="+mj-ea"/>
              </a:rPr>
              <a:t>Power BI</a:t>
            </a:r>
            <a:endParaRPr kumimoji="1" lang="ja-JP" altLang="en-US" dirty="0" err="1">
              <a:solidFill>
                <a:srgbClr val="4FAE96"/>
              </a:solidFill>
              <a:latin typeface="+mj-ea"/>
              <a:ea typeface="+mj-ea"/>
            </a:endParaRPr>
          </a:p>
        </p:txBody>
      </p:sp>
      <p:sp>
        <p:nvSpPr>
          <p:cNvPr id="112" name="角丸四角形 111">
            <a:extLst>
              <a:ext uri="{FF2B5EF4-FFF2-40B4-BE49-F238E27FC236}">
                <a16:creationId xmlns:a16="http://schemas.microsoft.com/office/drawing/2014/main" id="{39864D13-E04A-4142-8F53-40867538DDEF}"/>
              </a:ext>
            </a:extLst>
          </p:cNvPr>
          <p:cNvSpPr/>
          <p:nvPr/>
        </p:nvSpPr>
        <p:spPr bwMode="auto">
          <a:xfrm>
            <a:off x="1012684" y="4880868"/>
            <a:ext cx="2081802" cy="1294778"/>
          </a:xfrm>
          <a:prstGeom prst="roundRect">
            <a:avLst/>
          </a:prstGeom>
          <a:no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pPr>
              <a:lnSpc>
                <a:spcPct val="90000"/>
              </a:lnSpc>
              <a:spcAft>
                <a:spcPts val="600"/>
              </a:spcAft>
            </a:pPr>
            <a:r>
              <a:rPr kumimoji="1" lang="en-US" altLang="ja-JP" dirty="0">
                <a:solidFill>
                  <a:srgbClr val="4FAE96"/>
                </a:solidFill>
                <a:latin typeface="+mj-ea"/>
                <a:ea typeface="+mj-ea"/>
              </a:rPr>
              <a:t>⑤</a:t>
            </a:r>
            <a:r>
              <a:rPr kumimoji="1" lang="ja-JP" altLang="en-US">
                <a:solidFill>
                  <a:srgbClr val="4FAE96"/>
                </a:solidFill>
                <a:latin typeface="+mj-ea"/>
                <a:ea typeface="+mj-ea"/>
              </a:rPr>
              <a:t>演習：</a:t>
            </a:r>
            <a:r>
              <a:rPr kumimoji="1" lang="en-US" altLang="ja-JP" dirty="0">
                <a:solidFill>
                  <a:srgbClr val="4FAE96"/>
                </a:solidFill>
                <a:latin typeface="+mj-ea"/>
                <a:ea typeface="+mj-ea"/>
              </a:rPr>
              <a:t>IoT Edge</a:t>
            </a:r>
            <a:endParaRPr kumimoji="1" lang="ja-JP" altLang="en-US" dirty="0" err="1">
              <a:solidFill>
                <a:srgbClr val="4FAE96"/>
              </a:solidFill>
              <a:latin typeface="+mj-ea"/>
              <a:ea typeface="+mj-ea"/>
            </a:endParaRPr>
          </a:p>
        </p:txBody>
      </p:sp>
      <p:sp>
        <p:nvSpPr>
          <p:cNvPr id="115" name="タイトル 114">
            <a:extLst>
              <a:ext uri="{FF2B5EF4-FFF2-40B4-BE49-F238E27FC236}">
                <a16:creationId xmlns:a16="http://schemas.microsoft.com/office/drawing/2014/main" id="{6140AEAB-3ABC-0941-A4F9-5D8ECE3B6D3D}"/>
              </a:ext>
            </a:extLst>
          </p:cNvPr>
          <p:cNvSpPr>
            <a:spLocks noGrp="1"/>
          </p:cNvSpPr>
          <p:nvPr>
            <p:ph type="title"/>
          </p:nvPr>
        </p:nvSpPr>
        <p:spPr/>
        <p:txBody>
          <a:bodyPr/>
          <a:lstStyle/>
          <a:p>
            <a:r>
              <a:rPr lang="en-US" altLang="ja-JP" dirty="0" err="1"/>
              <a:t>techws-overview.png</a:t>
            </a:r>
            <a:endParaRPr kumimoji="1" lang="ja-JP" altLang="en-US"/>
          </a:p>
        </p:txBody>
      </p:sp>
      <p:sp>
        <p:nvSpPr>
          <p:cNvPr id="119" name="テキスト ボックス 118">
            <a:extLst>
              <a:ext uri="{FF2B5EF4-FFF2-40B4-BE49-F238E27FC236}">
                <a16:creationId xmlns:a16="http://schemas.microsoft.com/office/drawing/2014/main" id="{1855AA91-B48E-C247-9C9D-9B65443E5BE3}"/>
              </a:ext>
            </a:extLst>
          </p:cNvPr>
          <p:cNvSpPr txBox="1"/>
          <p:nvPr/>
        </p:nvSpPr>
        <p:spPr>
          <a:xfrm>
            <a:off x="910148" y="6436603"/>
            <a:ext cx="1908215"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データ取得</a:t>
            </a:r>
            <a:endParaRPr kumimoji="1" lang="ja-JP" altLang="en-US" sz="2400" dirty="0" err="1">
              <a:gradFill>
                <a:gsLst>
                  <a:gs pos="2917">
                    <a:schemeClr val="tx1"/>
                  </a:gs>
                  <a:gs pos="30000">
                    <a:schemeClr val="tx1"/>
                  </a:gs>
                </a:gsLst>
                <a:lin ang="5400000" scaled="0"/>
              </a:gradFill>
            </a:endParaRPr>
          </a:p>
        </p:txBody>
      </p:sp>
      <p:sp>
        <p:nvSpPr>
          <p:cNvPr id="120" name="テキスト ボックス 119">
            <a:extLst>
              <a:ext uri="{FF2B5EF4-FFF2-40B4-BE49-F238E27FC236}">
                <a16:creationId xmlns:a16="http://schemas.microsoft.com/office/drawing/2014/main" id="{EAFC13AD-FDB3-1249-A048-64BEFC85A8F0}"/>
              </a:ext>
            </a:extLst>
          </p:cNvPr>
          <p:cNvSpPr txBox="1"/>
          <p:nvPr/>
        </p:nvSpPr>
        <p:spPr>
          <a:xfrm>
            <a:off x="3949982" y="6436603"/>
            <a:ext cx="1908215"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データ収集</a:t>
            </a:r>
            <a:endParaRPr kumimoji="1" lang="ja-JP" altLang="en-US" sz="2400" dirty="0" err="1">
              <a:gradFill>
                <a:gsLst>
                  <a:gs pos="2917">
                    <a:schemeClr val="tx1"/>
                  </a:gs>
                  <a:gs pos="30000">
                    <a:schemeClr val="tx1"/>
                  </a:gs>
                </a:gsLst>
                <a:lin ang="5400000" scaled="0"/>
              </a:gradFill>
            </a:endParaRPr>
          </a:p>
        </p:txBody>
      </p:sp>
      <p:sp>
        <p:nvSpPr>
          <p:cNvPr id="121" name="テキスト ボックス 120">
            <a:extLst>
              <a:ext uri="{FF2B5EF4-FFF2-40B4-BE49-F238E27FC236}">
                <a16:creationId xmlns:a16="http://schemas.microsoft.com/office/drawing/2014/main" id="{3C4BB1E3-3EEA-B842-8F31-E66A1DF30A38}"/>
              </a:ext>
            </a:extLst>
          </p:cNvPr>
          <p:cNvSpPr txBox="1"/>
          <p:nvPr/>
        </p:nvSpPr>
        <p:spPr>
          <a:xfrm>
            <a:off x="6411029" y="6436603"/>
            <a:ext cx="2831544"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データ蓄積・加工</a:t>
            </a:r>
            <a:endParaRPr kumimoji="1" lang="ja-JP" altLang="en-US" sz="2400" dirty="0" err="1">
              <a:gradFill>
                <a:gsLst>
                  <a:gs pos="2917">
                    <a:schemeClr val="tx1"/>
                  </a:gs>
                  <a:gs pos="30000">
                    <a:schemeClr val="tx1"/>
                  </a:gs>
                </a:gsLst>
                <a:lin ang="5400000" scaled="0"/>
              </a:gradFill>
            </a:endParaRPr>
          </a:p>
        </p:txBody>
      </p:sp>
      <p:sp>
        <p:nvSpPr>
          <p:cNvPr id="122" name="テキスト ボックス 121">
            <a:extLst>
              <a:ext uri="{FF2B5EF4-FFF2-40B4-BE49-F238E27FC236}">
                <a16:creationId xmlns:a16="http://schemas.microsoft.com/office/drawing/2014/main" id="{94B9C439-5384-5341-AC95-5AF0562E62E5}"/>
              </a:ext>
            </a:extLst>
          </p:cNvPr>
          <p:cNvSpPr txBox="1"/>
          <p:nvPr/>
        </p:nvSpPr>
        <p:spPr>
          <a:xfrm>
            <a:off x="9762886" y="6436603"/>
            <a:ext cx="2215991"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データ可視化</a:t>
            </a:r>
            <a:endParaRPr kumimoji="1" lang="ja-JP" alt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367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470342DF-6569-BA49-9C0F-9E266F9EB280}"/>
              </a:ext>
            </a:extLst>
          </p:cNvPr>
          <p:cNvGrpSpPr/>
          <p:nvPr/>
        </p:nvGrpSpPr>
        <p:grpSpPr>
          <a:xfrm>
            <a:off x="6705118" y="3091747"/>
            <a:ext cx="665247" cy="936040"/>
            <a:chOff x="4714211" y="2770258"/>
            <a:chExt cx="665247" cy="936040"/>
          </a:xfrm>
        </p:grpSpPr>
        <p:pic>
          <p:nvPicPr>
            <p:cNvPr id="4" name="図 3">
              <a:extLst>
                <a:ext uri="{FF2B5EF4-FFF2-40B4-BE49-F238E27FC236}">
                  <a16:creationId xmlns:a16="http://schemas.microsoft.com/office/drawing/2014/main" id="{D9D6C4D3-BB7C-FE4C-AF1F-84A905E2FE50}"/>
                </a:ext>
              </a:extLst>
            </p:cNvPr>
            <p:cNvPicPr>
              <a:picLocks noChangeAspect="1"/>
            </p:cNvPicPr>
            <p:nvPr/>
          </p:nvPicPr>
          <p:blipFill>
            <a:blip r:embed="rId2"/>
            <a:stretch>
              <a:fillRect/>
            </a:stretch>
          </p:blipFill>
          <p:spPr>
            <a:xfrm>
              <a:off x="4758834" y="2770258"/>
              <a:ext cx="576000" cy="576000"/>
            </a:xfrm>
            <a:prstGeom prst="rect">
              <a:avLst/>
            </a:prstGeom>
          </p:spPr>
        </p:pic>
        <p:sp>
          <p:nvSpPr>
            <p:cNvPr id="5" name="テキスト ボックス 4">
              <a:extLst>
                <a:ext uri="{FF2B5EF4-FFF2-40B4-BE49-F238E27FC236}">
                  <a16:creationId xmlns:a16="http://schemas.microsoft.com/office/drawing/2014/main" id="{07E1F86A-4F77-A14E-9151-A8D263CCE547}"/>
                </a:ext>
              </a:extLst>
            </p:cNvPr>
            <p:cNvSpPr txBox="1"/>
            <p:nvPr/>
          </p:nvSpPr>
          <p:spPr>
            <a:xfrm>
              <a:off x="4714211" y="3369283"/>
              <a:ext cx="665247" cy="337015"/>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Stream</a:t>
              </a:r>
              <a:br>
                <a:rPr kumimoji="1" lang="en-US" altLang="ja-JP" sz="1200" dirty="0">
                  <a:gradFill>
                    <a:gsLst>
                      <a:gs pos="2917">
                        <a:schemeClr val="tx1"/>
                      </a:gs>
                      <a:gs pos="30000">
                        <a:schemeClr val="tx1"/>
                      </a:gs>
                    </a:gsLst>
                    <a:lin ang="5400000" scaled="0"/>
                  </a:gradFill>
                  <a:latin typeface="+mj-ea"/>
                  <a:ea typeface="+mj-ea"/>
                </a:rPr>
              </a:br>
              <a:r>
                <a:rPr kumimoji="1" lang="en-US" altLang="ja-JP" sz="1200" dirty="0">
                  <a:gradFill>
                    <a:gsLst>
                      <a:gs pos="2917">
                        <a:schemeClr val="tx1"/>
                      </a:gs>
                      <a:gs pos="30000">
                        <a:schemeClr val="tx1"/>
                      </a:gs>
                    </a:gsLst>
                    <a:lin ang="5400000" scaled="0"/>
                  </a:gradFill>
                  <a:latin typeface="+mj-ea"/>
                  <a:ea typeface="+mj-ea"/>
                </a:rPr>
                <a:t>Analytics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6" name="グループ化 5">
            <a:extLst>
              <a:ext uri="{FF2B5EF4-FFF2-40B4-BE49-F238E27FC236}">
                <a16:creationId xmlns:a16="http://schemas.microsoft.com/office/drawing/2014/main" id="{E1705D43-52DD-9942-9E23-71A9DE47020C}"/>
              </a:ext>
            </a:extLst>
          </p:cNvPr>
          <p:cNvGrpSpPr/>
          <p:nvPr/>
        </p:nvGrpSpPr>
        <p:grpSpPr>
          <a:xfrm>
            <a:off x="8085608" y="3733258"/>
            <a:ext cx="1053173" cy="792024"/>
            <a:chOff x="6973988" y="2705174"/>
            <a:chExt cx="1053173" cy="792024"/>
          </a:xfrm>
        </p:grpSpPr>
        <p:pic>
          <p:nvPicPr>
            <p:cNvPr id="7" name="図 6">
              <a:extLst>
                <a:ext uri="{FF2B5EF4-FFF2-40B4-BE49-F238E27FC236}">
                  <a16:creationId xmlns:a16="http://schemas.microsoft.com/office/drawing/2014/main" id="{B4ABDDD9-9AD4-6940-8DFB-4CA48C7437F5}"/>
                </a:ext>
              </a:extLst>
            </p:cNvPr>
            <p:cNvPicPr>
              <a:picLocks noChangeAspect="1"/>
            </p:cNvPicPr>
            <p:nvPr/>
          </p:nvPicPr>
          <p:blipFill>
            <a:blip r:embed="rId3"/>
            <a:stretch>
              <a:fillRect/>
            </a:stretch>
          </p:blipFill>
          <p:spPr>
            <a:xfrm>
              <a:off x="7212574" y="2705174"/>
              <a:ext cx="576000" cy="576000"/>
            </a:xfrm>
            <a:prstGeom prst="rect">
              <a:avLst/>
            </a:prstGeom>
          </p:spPr>
        </p:pic>
        <p:sp>
          <p:nvSpPr>
            <p:cNvPr id="8" name="テキスト ボックス 7">
              <a:extLst>
                <a:ext uri="{FF2B5EF4-FFF2-40B4-BE49-F238E27FC236}">
                  <a16:creationId xmlns:a16="http://schemas.microsoft.com/office/drawing/2014/main" id="{E52D05E7-C817-754D-A5FF-240EE3940DDF}"/>
                </a:ext>
              </a:extLst>
            </p:cNvPr>
            <p:cNvSpPr txBox="1"/>
            <p:nvPr/>
          </p:nvSpPr>
          <p:spPr>
            <a:xfrm>
              <a:off x="6973988" y="3326382"/>
              <a:ext cx="1053173"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SQL Database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9" name="グループ化 8">
            <a:extLst>
              <a:ext uri="{FF2B5EF4-FFF2-40B4-BE49-F238E27FC236}">
                <a16:creationId xmlns:a16="http://schemas.microsoft.com/office/drawing/2014/main" id="{5564EEF0-44C1-B743-92C7-8F52A5CA9100}"/>
              </a:ext>
            </a:extLst>
          </p:cNvPr>
          <p:cNvGrpSpPr/>
          <p:nvPr/>
        </p:nvGrpSpPr>
        <p:grpSpPr>
          <a:xfrm>
            <a:off x="8173937" y="2680034"/>
            <a:ext cx="927562" cy="720016"/>
            <a:chOff x="7046902" y="4386801"/>
            <a:chExt cx="927562" cy="720016"/>
          </a:xfrm>
        </p:grpSpPr>
        <p:pic>
          <p:nvPicPr>
            <p:cNvPr id="10" name="グラフィックス 9">
              <a:extLst>
                <a:ext uri="{FF2B5EF4-FFF2-40B4-BE49-F238E27FC236}">
                  <a16:creationId xmlns:a16="http://schemas.microsoft.com/office/drawing/2014/main" id="{01C6417E-90A4-8348-BF5F-0C19B848E6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22683" y="4386801"/>
              <a:ext cx="576000" cy="576000"/>
            </a:xfrm>
            <a:prstGeom prst="rect">
              <a:avLst/>
            </a:prstGeom>
          </p:spPr>
        </p:pic>
        <p:sp>
          <p:nvSpPr>
            <p:cNvPr id="11" name="テキスト ボックス 10">
              <a:extLst>
                <a:ext uri="{FF2B5EF4-FFF2-40B4-BE49-F238E27FC236}">
                  <a16:creationId xmlns:a16="http://schemas.microsoft.com/office/drawing/2014/main" id="{25EC3B9F-05E3-C045-BC1B-4393E908DF8F}"/>
                </a:ext>
              </a:extLst>
            </p:cNvPr>
            <p:cNvSpPr txBox="1"/>
            <p:nvPr/>
          </p:nvSpPr>
          <p:spPr>
            <a:xfrm>
              <a:off x="7046902" y="4936001"/>
              <a:ext cx="927562"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blob storage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12" name="グループ化 11">
            <a:extLst>
              <a:ext uri="{FF2B5EF4-FFF2-40B4-BE49-F238E27FC236}">
                <a16:creationId xmlns:a16="http://schemas.microsoft.com/office/drawing/2014/main" id="{4EE81647-E399-484E-B6BA-AA62188F75DA}"/>
              </a:ext>
            </a:extLst>
          </p:cNvPr>
          <p:cNvGrpSpPr/>
          <p:nvPr/>
        </p:nvGrpSpPr>
        <p:grpSpPr>
          <a:xfrm>
            <a:off x="10518200" y="1557602"/>
            <a:ext cx="1100637" cy="985023"/>
            <a:chOff x="9098557" y="5310995"/>
            <a:chExt cx="1100637" cy="985023"/>
          </a:xfrm>
        </p:grpSpPr>
        <p:pic>
          <p:nvPicPr>
            <p:cNvPr id="13" name="図 12">
              <a:extLst>
                <a:ext uri="{FF2B5EF4-FFF2-40B4-BE49-F238E27FC236}">
                  <a16:creationId xmlns:a16="http://schemas.microsoft.com/office/drawing/2014/main" id="{2E138BE8-A746-0443-97C0-4A17F5701B68}"/>
                </a:ext>
              </a:extLst>
            </p:cNvPr>
            <p:cNvPicPr>
              <a:picLocks noChangeAspect="1"/>
            </p:cNvPicPr>
            <p:nvPr/>
          </p:nvPicPr>
          <p:blipFill>
            <a:blip r:embed="rId6"/>
            <a:stretch>
              <a:fillRect/>
            </a:stretch>
          </p:blipFill>
          <p:spPr>
            <a:xfrm>
              <a:off x="9098557" y="5310995"/>
              <a:ext cx="1100637" cy="576000"/>
            </a:xfrm>
            <a:prstGeom prst="rect">
              <a:avLst/>
            </a:prstGeom>
          </p:spPr>
        </p:pic>
        <p:sp>
          <p:nvSpPr>
            <p:cNvPr id="14" name="テキスト ボックス 13">
              <a:extLst>
                <a:ext uri="{FF2B5EF4-FFF2-40B4-BE49-F238E27FC236}">
                  <a16:creationId xmlns:a16="http://schemas.microsoft.com/office/drawing/2014/main" id="{9C67FC8D-84C6-6C46-8ED4-6689899FBB36}"/>
                </a:ext>
              </a:extLst>
            </p:cNvPr>
            <p:cNvSpPr txBox="1"/>
            <p:nvPr/>
          </p:nvSpPr>
          <p:spPr>
            <a:xfrm>
              <a:off x="9209652" y="5959003"/>
              <a:ext cx="878446" cy="337015"/>
            </a:xfrm>
            <a:prstGeom prst="rect">
              <a:avLst/>
            </a:prstGeom>
            <a:noFill/>
          </p:spPr>
          <p:txBody>
            <a:bodyPr wrap="none" lIns="0" tIns="0" rIns="0" bIns="0" rtlCol="0">
              <a:spAutoFit/>
            </a:bodyPr>
            <a:lstStyle/>
            <a:p>
              <a:pPr algn="ct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Time Series</a:t>
              </a:r>
              <a:br>
                <a:rPr kumimoji="1" lang="en-US" altLang="ja-JP" sz="1200" dirty="0">
                  <a:gradFill>
                    <a:gsLst>
                      <a:gs pos="2917">
                        <a:schemeClr val="tx1"/>
                      </a:gs>
                      <a:gs pos="30000">
                        <a:schemeClr val="tx1"/>
                      </a:gs>
                    </a:gsLst>
                    <a:lin ang="5400000" scaled="0"/>
                  </a:gradFill>
                  <a:latin typeface="+mj-ea"/>
                  <a:ea typeface="+mj-ea"/>
                </a:rPr>
              </a:br>
              <a:r>
                <a:rPr kumimoji="1" lang="en-US" altLang="ja-JP" sz="1200" dirty="0">
                  <a:gradFill>
                    <a:gsLst>
                      <a:gs pos="2917">
                        <a:schemeClr val="tx1"/>
                      </a:gs>
                      <a:gs pos="30000">
                        <a:schemeClr val="tx1"/>
                      </a:gs>
                    </a:gsLst>
                    <a:lin ang="5400000" scaled="0"/>
                  </a:gradFill>
                  <a:latin typeface="+mj-ea"/>
                  <a:ea typeface="+mj-ea"/>
                </a:rPr>
                <a:t>Insights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15" name="グループ化 14">
            <a:extLst>
              <a:ext uri="{FF2B5EF4-FFF2-40B4-BE49-F238E27FC236}">
                <a16:creationId xmlns:a16="http://schemas.microsoft.com/office/drawing/2014/main" id="{DDE7A173-F0DE-FC44-84DA-B90AD9A7CF49}"/>
              </a:ext>
            </a:extLst>
          </p:cNvPr>
          <p:cNvGrpSpPr/>
          <p:nvPr/>
        </p:nvGrpSpPr>
        <p:grpSpPr>
          <a:xfrm>
            <a:off x="10707486" y="5168401"/>
            <a:ext cx="767335" cy="803666"/>
            <a:chOff x="8966157" y="2550366"/>
            <a:chExt cx="767335" cy="803666"/>
          </a:xfrm>
        </p:grpSpPr>
        <p:pic>
          <p:nvPicPr>
            <p:cNvPr id="16" name="図 15">
              <a:extLst>
                <a:ext uri="{FF2B5EF4-FFF2-40B4-BE49-F238E27FC236}">
                  <a16:creationId xmlns:a16="http://schemas.microsoft.com/office/drawing/2014/main" id="{2108EB77-B411-FE4A-BF82-A4C27C228629}"/>
                </a:ext>
              </a:extLst>
            </p:cNvPr>
            <p:cNvPicPr>
              <a:picLocks noChangeAspect="1"/>
            </p:cNvPicPr>
            <p:nvPr/>
          </p:nvPicPr>
          <p:blipFill>
            <a:blip r:embed="rId7"/>
            <a:stretch>
              <a:fillRect/>
            </a:stretch>
          </p:blipFill>
          <p:spPr>
            <a:xfrm>
              <a:off x="8966157" y="2550366"/>
              <a:ext cx="767335" cy="576000"/>
            </a:xfrm>
            <a:prstGeom prst="rect">
              <a:avLst/>
            </a:prstGeom>
          </p:spPr>
        </p:pic>
        <p:sp>
          <p:nvSpPr>
            <p:cNvPr id="17" name="テキスト ボックス 16">
              <a:extLst>
                <a:ext uri="{FF2B5EF4-FFF2-40B4-BE49-F238E27FC236}">
                  <a16:creationId xmlns:a16="http://schemas.microsoft.com/office/drawing/2014/main" id="{2F5F2651-0A78-8741-9DB1-1D6883401046}"/>
                </a:ext>
              </a:extLst>
            </p:cNvPr>
            <p:cNvSpPr txBox="1"/>
            <p:nvPr/>
          </p:nvSpPr>
          <p:spPr>
            <a:xfrm>
              <a:off x="9010212" y="3183216"/>
              <a:ext cx="679225"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Power BI</a:t>
              </a:r>
              <a:endParaRPr kumimoji="1" lang="ja-JP" altLang="en-US" sz="1200" dirty="0" err="1">
                <a:gradFill>
                  <a:gsLst>
                    <a:gs pos="2917">
                      <a:schemeClr val="tx1"/>
                    </a:gs>
                    <a:gs pos="30000">
                      <a:schemeClr val="tx1"/>
                    </a:gs>
                  </a:gsLst>
                  <a:lin ang="5400000" scaled="0"/>
                </a:gradFill>
                <a:latin typeface="+mj-ea"/>
                <a:ea typeface="+mj-ea"/>
              </a:endParaRPr>
            </a:p>
          </p:txBody>
        </p:sp>
      </p:grpSp>
      <p:pic>
        <p:nvPicPr>
          <p:cNvPr id="20" name="図 19">
            <a:extLst>
              <a:ext uri="{FF2B5EF4-FFF2-40B4-BE49-F238E27FC236}">
                <a16:creationId xmlns:a16="http://schemas.microsoft.com/office/drawing/2014/main" id="{95013155-FCB7-D645-A229-D4D78D2A2485}"/>
              </a:ext>
            </a:extLst>
          </p:cNvPr>
          <p:cNvPicPr>
            <a:picLocks noChangeAspect="1"/>
          </p:cNvPicPr>
          <p:nvPr/>
        </p:nvPicPr>
        <p:blipFill>
          <a:blip r:embed="rId8"/>
          <a:stretch>
            <a:fillRect/>
          </a:stretch>
        </p:blipFill>
        <p:spPr>
          <a:xfrm>
            <a:off x="4634125" y="3093004"/>
            <a:ext cx="576000" cy="576000"/>
          </a:xfrm>
          <a:prstGeom prst="rect">
            <a:avLst/>
          </a:prstGeom>
          <a:ln>
            <a:noFill/>
          </a:ln>
        </p:spPr>
      </p:pic>
      <p:grpSp>
        <p:nvGrpSpPr>
          <p:cNvPr id="21" name="グループ化 20">
            <a:extLst>
              <a:ext uri="{FF2B5EF4-FFF2-40B4-BE49-F238E27FC236}">
                <a16:creationId xmlns:a16="http://schemas.microsoft.com/office/drawing/2014/main" id="{4481424E-E6BD-D74F-8AFB-F4F1BA9A23FF}"/>
              </a:ext>
            </a:extLst>
          </p:cNvPr>
          <p:cNvGrpSpPr/>
          <p:nvPr/>
        </p:nvGrpSpPr>
        <p:grpSpPr>
          <a:xfrm>
            <a:off x="1681709" y="5326575"/>
            <a:ext cx="670312" cy="789508"/>
            <a:chOff x="1325291" y="4005843"/>
            <a:chExt cx="670312" cy="789508"/>
          </a:xfrm>
        </p:grpSpPr>
        <p:pic>
          <p:nvPicPr>
            <p:cNvPr id="22" name="グラフィックス 21">
              <a:extLst>
                <a:ext uri="{FF2B5EF4-FFF2-40B4-BE49-F238E27FC236}">
                  <a16:creationId xmlns:a16="http://schemas.microsoft.com/office/drawing/2014/main" id="{B3474C44-7082-3443-84C0-1DC9C342FD4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72447" y="4005843"/>
              <a:ext cx="576000" cy="576000"/>
            </a:xfrm>
            <a:prstGeom prst="rect">
              <a:avLst/>
            </a:prstGeom>
          </p:spPr>
        </p:pic>
        <p:sp>
          <p:nvSpPr>
            <p:cNvPr id="23" name="テキスト ボックス 22">
              <a:extLst>
                <a:ext uri="{FF2B5EF4-FFF2-40B4-BE49-F238E27FC236}">
                  <a16:creationId xmlns:a16="http://schemas.microsoft.com/office/drawing/2014/main" id="{7C3AD0E4-335B-C543-B9DF-EEC756D41A98}"/>
                </a:ext>
              </a:extLst>
            </p:cNvPr>
            <p:cNvSpPr txBox="1"/>
            <p:nvPr/>
          </p:nvSpPr>
          <p:spPr>
            <a:xfrm>
              <a:off x="1325291" y="4624535"/>
              <a:ext cx="670312"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Edge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24" name="グループ化 23">
            <a:extLst>
              <a:ext uri="{FF2B5EF4-FFF2-40B4-BE49-F238E27FC236}">
                <a16:creationId xmlns:a16="http://schemas.microsoft.com/office/drawing/2014/main" id="{AE1F9C36-497F-3142-86BB-7DDC63B48BDB}"/>
              </a:ext>
            </a:extLst>
          </p:cNvPr>
          <p:cNvGrpSpPr/>
          <p:nvPr/>
        </p:nvGrpSpPr>
        <p:grpSpPr>
          <a:xfrm>
            <a:off x="1568273" y="3091747"/>
            <a:ext cx="873894" cy="818824"/>
            <a:chOff x="1223740" y="2566486"/>
            <a:chExt cx="873894" cy="818824"/>
          </a:xfrm>
        </p:grpSpPr>
        <p:pic>
          <p:nvPicPr>
            <p:cNvPr id="25" name="図 24">
              <a:extLst>
                <a:ext uri="{FF2B5EF4-FFF2-40B4-BE49-F238E27FC236}">
                  <a16:creationId xmlns:a16="http://schemas.microsoft.com/office/drawing/2014/main" id="{69D11959-0E11-9044-B066-1FD7C8FB78EA}"/>
                </a:ext>
              </a:extLst>
            </p:cNvPr>
            <p:cNvPicPr>
              <a:picLocks noChangeAspect="1"/>
            </p:cNvPicPr>
            <p:nvPr/>
          </p:nvPicPr>
          <p:blipFill rotWithShape="1">
            <a:blip r:embed="rId11"/>
            <a:srcRect t="7682" b="14406"/>
            <a:stretch/>
          </p:blipFill>
          <p:spPr>
            <a:xfrm>
              <a:off x="1291033" y="2566486"/>
              <a:ext cx="739304" cy="576000"/>
            </a:xfrm>
            <a:prstGeom prst="rect">
              <a:avLst/>
            </a:prstGeom>
          </p:spPr>
        </p:pic>
        <p:sp>
          <p:nvSpPr>
            <p:cNvPr id="26" name="テキスト ボックス 25">
              <a:extLst>
                <a:ext uri="{FF2B5EF4-FFF2-40B4-BE49-F238E27FC236}">
                  <a16:creationId xmlns:a16="http://schemas.microsoft.com/office/drawing/2014/main" id="{6A7884D9-9031-2242-938B-CE3452CED07D}"/>
                </a:ext>
              </a:extLst>
            </p:cNvPr>
            <p:cNvSpPr txBox="1"/>
            <p:nvPr/>
          </p:nvSpPr>
          <p:spPr>
            <a:xfrm>
              <a:off x="1223740" y="3214494"/>
              <a:ext cx="873894" cy="170816"/>
            </a:xfrm>
            <a:prstGeom prst="rect">
              <a:avLst/>
            </a:prstGeom>
            <a:noFill/>
          </p:spPr>
          <p:txBody>
            <a:bodyPr wrap="none" lIns="0" tIns="0" rIns="0" bIns="0" rtlCol="0">
              <a:spAutoFit/>
            </a:bodyPr>
            <a:lstStyle/>
            <a:p>
              <a:pPr algn="ct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Devices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33" name="グループ化 32">
            <a:extLst>
              <a:ext uri="{FF2B5EF4-FFF2-40B4-BE49-F238E27FC236}">
                <a16:creationId xmlns:a16="http://schemas.microsoft.com/office/drawing/2014/main" id="{2A8555E7-DDC9-EB48-AE7F-D01386A63825}"/>
              </a:ext>
            </a:extLst>
          </p:cNvPr>
          <p:cNvGrpSpPr/>
          <p:nvPr/>
        </p:nvGrpSpPr>
        <p:grpSpPr>
          <a:xfrm>
            <a:off x="385589" y="5028425"/>
            <a:ext cx="216000" cy="978802"/>
            <a:chOff x="601637" y="4030628"/>
            <a:chExt cx="216000" cy="978802"/>
          </a:xfrm>
        </p:grpSpPr>
        <p:pic>
          <p:nvPicPr>
            <p:cNvPr id="29" name="図 28">
              <a:extLst>
                <a:ext uri="{FF2B5EF4-FFF2-40B4-BE49-F238E27FC236}">
                  <a16:creationId xmlns:a16="http://schemas.microsoft.com/office/drawing/2014/main" id="{71ED00DA-B7A1-AB4D-9665-74E170030E34}"/>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030628"/>
              <a:ext cx="216000" cy="216000"/>
            </a:xfrm>
            <a:prstGeom prst="rect">
              <a:avLst/>
            </a:prstGeom>
          </p:spPr>
        </p:pic>
        <p:pic>
          <p:nvPicPr>
            <p:cNvPr id="30" name="図 29">
              <a:extLst>
                <a:ext uri="{FF2B5EF4-FFF2-40B4-BE49-F238E27FC236}">
                  <a16:creationId xmlns:a16="http://schemas.microsoft.com/office/drawing/2014/main" id="{520A2769-0CC7-D74F-8DB6-F44A2E639004}"/>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284895"/>
              <a:ext cx="216000" cy="216000"/>
            </a:xfrm>
            <a:prstGeom prst="rect">
              <a:avLst/>
            </a:prstGeom>
          </p:spPr>
        </p:pic>
        <p:pic>
          <p:nvPicPr>
            <p:cNvPr id="31" name="図 30">
              <a:extLst>
                <a:ext uri="{FF2B5EF4-FFF2-40B4-BE49-F238E27FC236}">
                  <a16:creationId xmlns:a16="http://schemas.microsoft.com/office/drawing/2014/main" id="{B8163567-AD6F-6C4F-9D5F-965A472DE1D7}"/>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539162"/>
              <a:ext cx="216000" cy="216000"/>
            </a:xfrm>
            <a:prstGeom prst="rect">
              <a:avLst/>
            </a:prstGeom>
          </p:spPr>
        </p:pic>
        <p:pic>
          <p:nvPicPr>
            <p:cNvPr id="32" name="図 31">
              <a:extLst>
                <a:ext uri="{FF2B5EF4-FFF2-40B4-BE49-F238E27FC236}">
                  <a16:creationId xmlns:a16="http://schemas.microsoft.com/office/drawing/2014/main" id="{31FA992E-4147-5645-BE4D-899A0A13CBCD}"/>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793430"/>
              <a:ext cx="216000" cy="216000"/>
            </a:xfrm>
            <a:prstGeom prst="rect">
              <a:avLst/>
            </a:prstGeom>
          </p:spPr>
        </p:pic>
      </p:grpSp>
      <p:cxnSp>
        <p:nvCxnSpPr>
          <p:cNvPr id="35" name="直線矢印コネクタ 34">
            <a:extLst>
              <a:ext uri="{FF2B5EF4-FFF2-40B4-BE49-F238E27FC236}">
                <a16:creationId xmlns:a16="http://schemas.microsoft.com/office/drawing/2014/main" id="{5967B7DB-1FDF-EF4C-B5E7-938065021F79}"/>
              </a:ext>
            </a:extLst>
          </p:cNvPr>
          <p:cNvCxnSpPr>
            <a:stCxn id="22" idx="3"/>
            <a:endCxn id="20" idx="1"/>
          </p:cNvCxnSpPr>
          <p:nvPr/>
        </p:nvCxnSpPr>
        <p:spPr>
          <a:xfrm flipV="1">
            <a:off x="2304865" y="3381004"/>
            <a:ext cx="2329260" cy="223357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00A7FCA-A667-C74B-82D3-457899869448}"/>
              </a:ext>
            </a:extLst>
          </p:cNvPr>
          <p:cNvCxnSpPr>
            <a:cxnSpLocks/>
            <a:endCxn id="4" idx="1"/>
          </p:cNvCxnSpPr>
          <p:nvPr/>
        </p:nvCxnSpPr>
        <p:spPr>
          <a:xfrm flipV="1">
            <a:off x="5204773" y="3379747"/>
            <a:ext cx="1544968" cy="125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3AB5E8E-55D9-FC46-A704-2347C4BB28FC}"/>
              </a:ext>
            </a:extLst>
          </p:cNvPr>
          <p:cNvCxnSpPr>
            <a:cxnSpLocks/>
            <a:stCxn id="4" idx="3"/>
            <a:endCxn id="7" idx="1"/>
          </p:cNvCxnSpPr>
          <p:nvPr/>
        </p:nvCxnSpPr>
        <p:spPr>
          <a:xfrm>
            <a:off x="7325741" y="3379747"/>
            <a:ext cx="998453" cy="64151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C312852-24F8-644F-ADE4-E0870C8474C0}"/>
              </a:ext>
            </a:extLst>
          </p:cNvPr>
          <p:cNvCxnSpPr>
            <a:cxnSpLocks/>
            <a:stCxn id="4" idx="3"/>
            <a:endCxn id="10" idx="1"/>
          </p:cNvCxnSpPr>
          <p:nvPr/>
        </p:nvCxnSpPr>
        <p:spPr>
          <a:xfrm flipV="1">
            <a:off x="7325741" y="2968034"/>
            <a:ext cx="1023977" cy="411713"/>
          </a:xfrm>
          <a:prstGeom prst="bentConnector3">
            <a:avLst>
              <a:gd name="adj1" fmla="val 4876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38">
            <a:extLst>
              <a:ext uri="{FF2B5EF4-FFF2-40B4-BE49-F238E27FC236}">
                <a16:creationId xmlns:a16="http://schemas.microsoft.com/office/drawing/2014/main" id="{4191529F-4FD6-7E49-9222-2018F9CB59F0}"/>
              </a:ext>
            </a:extLst>
          </p:cNvPr>
          <p:cNvCxnSpPr>
            <a:cxnSpLocks/>
            <a:stCxn id="4" idx="3"/>
            <a:endCxn id="16" idx="1"/>
          </p:cNvCxnSpPr>
          <p:nvPr/>
        </p:nvCxnSpPr>
        <p:spPr>
          <a:xfrm>
            <a:off x="7325741" y="3379747"/>
            <a:ext cx="3381745" cy="2076654"/>
          </a:xfrm>
          <a:prstGeom prst="bentConnector3">
            <a:avLst>
              <a:gd name="adj1" fmla="val 14699"/>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38">
            <a:extLst>
              <a:ext uri="{FF2B5EF4-FFF2-40B4-BE49-F238E27FC236}">
                <a16:creationId xmlns:a16="http://schemas.microsoft.com/office/drawing/2014/main" id="{66AC3EC5-D4EB-6D45-B4AD-54D66407AFDF}"/>
              </a:ext>
            </a:extLst>
          </p:cNvPr>
          <p:cNvCxnSpPr>
            <a:cxnSpLocks/>
            <a:endCxn id="13" idx="1"/>
          </p:cNvCxnSpPr>
          <p:nvPr/>
        </p:nvCxnSpPr>
        <p:spPr>
          <a:xfrm flipV="1">
            <a:off x="5204773" y="1845602"/>
            <a:ext cx="5313427" cy="1363628"/>
          </a:xfrm>
          <a:prstGeom prst="bentConnector3">
            <a:avLst>
              <a:gd name="adj1" fmla="val 2060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842996B1-2878-2840-AADD-475EAE505C92}"/>
              </a:ext>
            </a:extLst>
          </p:cNvPr>
          <p:cNvCxnSpPr>
            <a:cxnSpLocks/>
            <a:stCxn id="25" idx="3"/>
            <a:endCxn id="20" idx="1"/>
          </p:cNvCxnSpPr>
          <p:nvPr/>
        </p:nvCxnSpPr>
        <p:spPr>
          <a:xfrm>
            <a:off x="2374870" y="3379747"/>
            <a:ext cx="2259255" cy="12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2">
            <a:extLst>
              <a:ext uri="{FF2B5EF4-FFF2-40B4-BE49-F238E27FC236}">
                <a16:creationId xmlns:a16="http://schemas.microsoft.com/office/drawing/2014/main" id="{83F08419-7207-1D46-8B5C-197C77A68FC9}"/>
              </a:ext>
            </a:extLst>
          </p:cNvPr>
          <p:cNvCxnSpPr>
            <a:cxnSpLocks/>
            <a:stCxn id="29" idx="3"/>
            <a:endCxn id="22" idx="1"/>
          </p:cNvCxnSpPr>
          <p:nvPr/>
        </p:nvCxnSpPr>
        <p:spPr>
          <a:xfrm>
            <a:off x="601589" y="5136425"/>
            <a:ext cx="1127276" cy="47815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矢印コネクタ 52">
            <a:extLst>
              <a:ext uri="{FF2B5EF4-FFF2-40B4-BE49-F238E27FC236}">
                <a16:creationId xmlns:a16="http://schemas.microsoft.com/office/drawing/2014/main" id="{4DFDD8BF-4E18-DF4A-AFF7-C08FEA3D28D9}"/>
              </a:ext>
            </a:extLst>
          </p:cNvPr>
          <p:cNvCxnSpPr>
            <a:cxnSpLocks/>
            <a:stCxn id="30" idx="3"/>
            <a:endCxn id="22" idx="1"/>
          </p:cNvCxnSpPr>
          <p:nvPr/>
        </p:nvCxnSpPr>
        <p:spPr>
          <a:xfrm>
            <a:off x="601589" y="5390692"/>
            <a:ext cx="1127276" cy="223883"/>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矢印コネクタ 52">
            <a:extLst>
              <a:ext uri="{FF2B5EF4-FFF2-40B4-BE49-F238E27FC236}">
                <a16:creationId xmlns:a16="http://schemas.microsoft.com/office/drawing/2014/main" id="{49EA22CE-85A4-A54E-9E7D-BD58800B2C9E}"/>
              </a:ext>
            </a:extLst>
          </p:cNvPr>
          <p:cNvCxnSpPr>
            <a:cxnSpLocks/>
            <a:stCxn id="31" idx="3"/>
            <a:endCxn id="22" idx="1"/>
          </p:cNvCxnSpPr>
          <p:nvPr/>
        </p:nvCxnSpPr>
        <p:spPr>
          <a:xfrm flipV="1">
            <a:off x="601589" y="5614575"/>
            <a:ext cx="1127276" cy="3038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矢印コネクタ 52">
            <a:extLst>
              <a:ext uri="{FF2B5EF4-FFF2-40B4-BE49-F238E27FC236}">
                <a16:creationId xmlns:a16="http://schemas.microsoft.com/office/drawing/2014/main" id="{CAC5D183-87BD-BD47-9B9B-ED8F562F144F}"/>
              </a:ext>
            </a:extLst>
          </p:cNvPr>
          <p:cNvCxnSpPr>
            <a:cxnSpLocks/>
            <a:stCxn id="32" idx="3"/>
            <a:endCxn id="22" idx="1"/>
          </p:cNvCxnSpPr>
          <p:nvPr/>
        </p:nvCxnSpPr>
        <p:spPr>
          <a:xfrm flipV="1">
            <a:off x="601589" y="5614575"/>
            <a:ext cx="1127276" cy="28465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68F3C30-D472-7447-B857-F6A1D022988F}"/>
              </a:ext>
            </a:extLst>
          </p:cNvPr>
          <p:cNvCxnSpPr>
            <a:cxnSpLocks/>
          </p:cNvCxnSpPr>
          <p:nvPr/>
        </p:nvCxnSpPr>
        <p:spPr>
          <a:xfrm>
            <a:off x="3774716" y="616942"/>
            <a:ext cx="0" cy="5989890"/>
          </a:xfrm>
          <a:prstGeom prst="line">
            <a:avLst/>
          </a:prstGeom>
          <a:ln>
            <a:solidFill>
              <a:srgbClr val="3078CD"/>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46FAFF32-E68A-8D43-B9F9-B6F5758B82F5}"/>
              </a:ext>
            </a:extLst>
          </p:cNvPr>
          <p:cNvSpPr txBox="1"/>
          <p:nvPr/>
        </p:nvSpPr>
        <p:spPr>
          <a:xfrm>
            <a:off x="3815794" y="560568"/>
            <a:ext cx="2362634" cy="62786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solidFill>
                  <a:srgbClr val="0070C0"/>
                </a:solidFill>
              </a:rPr>
              <a:t>Microsoft Azure</a:t>
            </a:r>
            <a:endParaRPr kumimoji="1" lang="ja-JP" altLang="en-US" sz="2400" dirty="0" err="1">
              <a:solidFill>
                <a:srgbClr val="0070C0"/>
              </a:solidFill>
            </a:endParaRPr>
          </a:p>
        </p:txBody>
      </p:sp>
      <p:sp>
        <p:nvSpPr>
          <p:cNvPr id="73" name="テキスト ボックス 72">
            <a:extLst>
              <a:ext uri="{FF2B5EF4-FFF2-40B4-BE49-F238E27FC236}">
                <a16:creationId xmlns:a16="http://schemas.microsoft.com/office/drawing/2014/main" id="{ED461E82-7FB9-DD48-8ED3-D5DE83B2B668}"/>
              </a:ext>
            </a:extLst>
          </p:cNvPr>
          <p:cNvSpPr txBox="1"/>
          <p:nvPr/>
        </p:nvSpPr>
        <p:spPr>
          <a:xfrm>
            <a:off x="1864256" y="560568"/>
            <a:ext cx="1838452" cy="62786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solidFill>
                  <a:srgbClr val="0070C0"/>
                </a:solidFill>
              </a:rPr>
              <a:t>On-premise</a:t>
            </a:r>
            <a:endParaRPr kumimoji="1" lang="ja-JP" altLang="en-US" sz="2400" dirty="0" err="1">
              <a:solidFill>
                <a:srgbClr val="0070C0"/>
              </a:solidFill>
            </a:endParaRPr>
          </a:p>
        </p:txBody>
      </p:sp>
      <p:cxnSp>
        <p:nvCxnSpPr>
          <p:cNvPr id="74" name="直線コネクタ 73">
            <a:extLst>
              <a:ext uri="{FF2B5EF4-FFF2-40B4-BE49-F238E27FC236}">
                <a16:creationId xmlns:a16="http://schemas.microsoft.com/office/drawing/2014/main" id="{0B95F281-DC73-EB4B-97F7-98EBDC4C163A}"/>
              </a:ext>
            </a:extLst>
          </p:cNvPr>
          <p:cNvCxnSpPr>
            <a:cxnSpLocks/>
          </p:cNvCxnSpPr>
          <p:nvPr/>
        </p:nvCxnSpPr>
        <p:spPr>
          <a:xfrm>
            <a:off x="9458597" y="616942"/>
            <a:ext cx="0" cy="5989890"/>
          </a:xfrm>
          <a:prstGeom prst="line">
            <a:avLst/>
          </a:prstGeom>
          <a:ln>
            <a:solidFill>
              <a:srgbClr val="3078CD"/>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4C766930-A539-2F48-B859-AD8BB35B4E5E}"/>
              </a:ext>
            </a:extLst>
          </p:cNvPr>
          <p:cNvSpPr txBox="1"/>
          <p:nvPr/>
        </p:nvSpPr>
        <p:spPr>
          <a:xfrm>
            <a:off x="4535131" y="3712955"/>
            <a:ext cx="602986"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Hub</a:t>
            </a:r>
            <a:endParaRPr kumimoji="1" lang="ja-JP" altLang="en-US" sz="1200" dirty="0" err="1">
              <a:gradFill>
                <a:gsLst>
                  <a:gs pos="2917">
                    <a:schemeClr val="tx1"/>
                  </a:gs>
                  <a:gs pos="30000">
                    <a:schemeClr val="tx1"/>
                  </a:gs>
                </a:gsLst>
                <a:lin ang="5400000" scaled="0"/>
              </a:gradFill>
              <a:latin typeface="+mj-ea"/>
              <a:ea typeface="+mj-ea"/>
            </a:endParaRPr>
          </a:p>
        </p:txBody>
      </p:sp>
      <p:sp>
        <p:nvSpPr>
          <p:cNvPr id="102" name="角丸四角形 101">
            <a:extLst>
              <a:ext uri="{FF2B5EF4-FFF2-40B4-BE49-F238E27FC236}">
                <a16:creationId xmlns:a16="http://schemas.microsoft.com/office/drawing/2014/main" id="{4AA459CA-A48F-ED4D-8EBA-B74239FDF4BC}"/>
              </a:ext>
            </a:extLst>
          </p:cNvPr>
          <p:cNvSpPr/>
          <p:nvPr/>
        </p:nvSpPr>
        <p:spPr bwMode="auto">
          <a:xfrm>
            <a:off x="4010804" y="2201118"/>
            <a:ext cx="1695859" cy="2393007"/>
          </a:xfrm>
          <a:prstGeom prst="roundRect">
            <a:avLst/>
          </a:prstGeom>
          <a:no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nSpc>
                <a:spcPct val="90000"/>
              </a:lnSpc>
              <a:spcAft>
                <a:spcPts val="600"/>
              </a:spcAft>
            </a:pPr>
            <a:endParaRPr kumimoji="1" lang="ja-JP" altLang="en-US" dirty="0" err="1">
              <a:solidFill>
                <a:srgbClr val="4FAE96"/>
              </a:solidFill>
              <a:latin typeface="+mj-ea"/>
              <a:ea typeface="+mj-ea"/>
            </a:endParaRPr>
          </a:p>
        </p:txBody>
      </p:sp>
      <p:sp>
        <p:nvSpPr>
          <p:cNvPr id="115" name="タイトル 114">
            <a:extLst>
              <a:ext uri="{FF2B5EF4-FFF2-40B4-BE49-F238E27FC236}">
                <a16:creationId xmlns:a16="http://schemas.microsoft.com/office/drawing/2014/main" id="{6140AEAB-3ABC-0941-A4F9-5D8ECE3B6D3D}"/>
              </a:ext>
            </a:extLst>
          </p:cNvPr>
          <p:cNvSpPr>
            <a:spLocks noGrp="1"/>
          </p:cNvSpPr>
          <p:nvPr>
            <p:ph type="title"/>
          </p:nvPr>
        </p:nvSpPr>
        <p:spPr/>
        <p:txBody>
          <a:bodyPr/>
          <a:lstStyle/>
          <a:p>
            <a:r>
              <a:rPr lang="en-US" altLang="ja-JP" dirty="0" err="1"/>
              <a:t>techws</a:t>
            </a:r>
            <a:r>
              <a:rPr lang="en-US" altLang="ja-JP" dirty="0"/>
              <a:t>-ex-</a:t>
            </a:r>
            <a:r>
              <a:rPr lang="en-US" altLang="ja-JP" dirty="0" err="1"/>
              <a:t>iothub.png</a:t>
            </a:r>
            <a:endParaRPr kumimoji="1" lang="ja-JP" altLang="en-US"/>
          </a:p>
        </p:txBody>
      </p:sp>
      <p:sp>
        <p:nvSpPr>
          <p:cNvPr id="119" name="テキスト ボックス 118">
            <a:extLst>
              <a:ext uri="{FF2B5EF4-FFF2-40B4-BE49-F238E27FC236}">
                <a16:creationId xmlns:a16="http://schemas.microsoft.com/office/drawing/2014/main" id="{1855AA91-B48E-C247-9C9D-9B65443E5BE3}"/>
              </a:ext>
            </a:extLst>
          </p:cNvPr>
          <p:cNvSpPr txBox="1"/>
          <p:nvPr/>
        </p:nvSpPr>
        <p:spPr>
          <a:xfrm>
            <a:off x="910148" y="6436603"/>
            <a:ext cx="1908215"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データ取得</a:t>
            </a:r>
            <a:endParaRPr kumimoji="1" lang="ja-JP" altLang="en-US" sz="2400" dirty="0" err="1">
              <a:gradFill>
                <a:gsLst>
                  <a:gs pos="2917">
                    <a:schemeClr val="tx1"/>
                  </a:gs>
                  <a:gs pos="30000">
                    <a:schemeClr val="tx1"/>
                  </a:gs>
                </a:gsLst>
                <a:lin ang="5400000" scaled="0"/>
              </a:gradFill>
            </a:endParaRPr>
          </a:p>
        </p:txBody>
      </p:sp>
      <p:sp>
        <p:nvSpPr>
          <p:cNvPr id="120" name="テキスト ボックス 119">
            <a:extLst>
              <a:ext uri="{FF2B5EF4-FFF2-40B4-BE49-F238E27FC236}">
                <a16:creationId xmlns:a16="http://schemas.microsoft.com/office/drawing/2014/main" id="{EAFC13AD-FDB3-1249-A048-64BEFC85A8F0}"/>
              </a:ext>
            </a:extLst>
          </p:cNvPr>
          <p:cNvSpPr txBox="1"/>
          <p:nvPr/>
        </p:nvSpPr>
        <p:spPr>
          <a:xfrm>
            <a:off x="3949982" y="6436603"/>
            <a:ext cx="1908215"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データ収集</a:t>
            </a:r>
            <a:endParaRPr kumimoji="1" lang="ja-JP" altLang="en-US" sz="2400" dirty="0" err="1">
              <a:gradFill>
                <a:gsLst>
                  <a:gs pos="2917">
                    <a:schemeClr val="tx1"/>
                  </a:gs>
                  <a:gs pos="30000">
                    <a:schemeClr val="tx1"/>
                  </a:gs>
                </a:gsLst>
                <a:lin ang="5400000" scaled="0"/>
              </a:gradFill>
            </a:endParaRPr>
          </a:p>
        </p:txBody>
      </p:sp>
      <p:sp>
        <p:nvSpPr>
          <p:cNvPr id="121" name="テキスト ボックス 120">
            <a:extLst>
              <a:ext uri="{FF2B5EF4-FFF2-40B4-BE49-F238E27FC236}">
                <a16:creationId xmlns:a16="http://schemas.microsoft.com/office/drawing/2014/main" id="{3C4BB1E3-3EEA-B842-8F31-E66A1DF30A38}"/>
              </a:ext>
            </a:extLst>
          </p:cNvPr>
          <p:cNvSpPr txBox="1"/>
          <p:nvPr/>
        </p:nvSpPr>
        <p:spPr>
          <a:xfrm>
            <a:off x="6411029" y="6436603"/>
            <a:ext cx="2831544"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データ蓄積・加工</a:t>
            </a:r>
            <a:endParaRPr kumimoji="1" lang="ja-JP" altLang="en-US" sz="2400" dirty="0" err="1">
              <a:gradFill>
                <a:gsLst>
                  <a:gs pos="2917">
                    <a:schemeClr val="tx1"/>
                  </a:gs>
                  <a:gs pos="30000">
                    <a:schemeClr val="tx1"/>
                  </a:gs>
                </a:gsLst>
                <a:lin ang="5400000" scaled="0"/>
              </a:gradFill>
            </a:endParaRPr>
          </a:p>
        </p:txBody>
      </p:sp>
      <p:sp>
        <p:nvSpPr>
          <p:cNvPr id="122" name="テキスト ボックス 121">
            <a:extLst>
              <a:ext uri="{FF2B5EF4-FFF2-40B4-BE49-F238E27FC236}">
                <a16:creationId xmlns:a16="http://schemas.microsoft.com/office/drawing/2014/main" id="{94B9C439-5384-5341-AC95-5AF0562E62E5}"/>
              </a:ext>
            </a:extLst>
          </p:cNvPr>
          <p:cNvSpPr txBox="1"/>
          <p:nvPr/>
        </p:nvSpPr>
        <p:spPr>
          <a:xfrm>
            <a:off x="9762886" y="6436603"/>
            <a:ext cx="2215991"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データ可視化</a:t>
            </a:r>
            <a:endParaRPr kumimoji="1" lang="ja-JP" altLang="en-US" sz="2400" dirty="0" err="1">
              <a:gradFill>
                <a:gsLst>
                  <a:gs pos="2917">
                    <a:schemeClr val="tx1"/>
                  </a:gs>
                  <a:gs pos="30000">
                    <a:schemeClr val="tx1"/>
                  </a:gs>
                </a:gsLst>
                <a:lin ang="5400000" scaled="0"/>
              </a:gradFill>
            </a:endParaRPr>
          </a:p>
        </p:txBody>
      </p:sp>
      <p:sp>
        <p:nvSpPr>
          <p:cNvPr id="63" name="角丸四角形 62">
            <a:extLst>
              <a:ext uri="{FF2B5EF4-FFF2-40B4-BE49-F238E27FC236}">
                <a16:creationId xmlns:a16="http://schemas.microsoft.com/office/drawing/2014/main" id="{B2AD2FD4-55BA-2549-99C6-F7A38BA08CE9}"/>
              </a:ext>
            </a:extLst>
          </p:cNvPr>
          <p:cNvSpPr/>
          <p:nvPr/>
        </p:nvSpPr>
        <p:spPr bwMode="auto">
          <a:xfrm rot="5400000">
            <a:off x="4823820" y="3334595"/>
            <a:ext cx="1663797" cy="260940"/>
          </a:xfrm>
          <a:prstGeom prst="roundRect">
            <a:avLst/>
          </a:prstGeom>
          <a:solidFill>
            <a:srgbClr val="4FAE96"/>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ja-JP" altLang="en-US" sz="1200">
                <a:solidFill>
                  <a:schemeClr val="bg1"/>
                </a:solidFill>
                <a:latin typeface="+mj-ea"/>
                <a:ea typeface="+mj-ea"/>
              </a:rPr>
              <a:t>コシューマーグループ</a:t>
            </a:r>
            <a:endParaRPr kumimoji="1" lang="ja-JP" altLang="en-US" sz="1200" dirty="0" err="1">
              <a:solidFill>
                <a:schemeClr val="bg1"/>
              </a:solidFill>
              <a:latin typeface="+mj-ea"/>
              <a:ea typeface="+mj-ea"/>
            </a:endParaRPr>
          </a:p>
        </p:txBody>
      </p:sp>
      <p:sp>
        <p:nvSpPr>
          <p:cNvPr id="38" name="正方形/長方形 37">
            <a:extLst>
              <a:ext uri="{FF2B5EF4-FFF2-40B4-BE49-F238E27FC236}">
                <a16:creationId xmlns:a16="http://schemas.microsoft.com/office/drawing/2014/main" id="{116A324B-E00E-FF49-9987-7265B13411CF}"/>
              </a:ext>
            </a:extLst>
          </p:cNvPr>
          <p:cNvSpPr/>
          <p:nvPr/>
        </p:nvSpPr>
        <p:spPr bwMode="auto">
          <a:xfrm>
            <a:off x="1393701" y="2010460"/>
            <a:ext cx="4683152" cy="2926962"/>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角丸四角形吹き出し 78">
            <a:extLst>
              <a:ext uri="{FF2B5EF4-FFF2-40B4-BE49-F238E27FC236}">
                <a16:creationId xmlns:a16="http://schemas.microsoft.com/office/drawing/2014/main" id="{CE099A62-E9F2-7646-B614-A4C25E79EAB2}"/>
              </a:ext>
            </a:extLst>
          </p:cNvPr>
          <p:cNvSpPr/>
          <p:nvPr/>
        </p:nvSpPr>
        <p:spPr bwMode="auto">
          <a:xfrm>
            <a:off x="2443078" y="3942654"/>
            <a:ext cx="894839" cy="425792"/>
          </a:xfrm>
          <a:prstGeom prst="wedgeRoundRectCallout">
            <a:avLst>
              <a:gd name="adj1" fmla="val -7152"/>
              <a:gd name="adj2" fmla="val -103008"/>
              <a:gd name="adj3" fmla="val 16667"/>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200">
                <a:solidFill>
                  <a:srgbClr val="000000"/>
                </a:solidFill>
                <a:latin typeface="+mj-ea"/>
                <a:ea typeface="+mj-ea"/>
                <a:cs typeface="Segoe UI" pitchFamily="34" charset="0"/>
              </a:rPr>
              <a:t>接続文字列</a:t>
            </a:r>
            <a:endParaRPr kumimoji="1" lang="ja-JP" altLang="en-US" sz="1200" dirty="0" err="1">
              <a:solidFill>
                <a:srgbClr val="000000"/>
              </a:solidFill>
              <a:latin typeface="+mj-ea"/>
              <a:ea typeface="+mj-ea"/>
              <a:cs typeface="Segoe UI" pitchFamily="34" charset="0"/>
            </a:endParaRPr>
          </a:p>
        </p:txBody>
      </p:sp>
      <p:sp>
        <p:nvSpPr>
          <p:cNvPr id="80" name="角丸四角形 79">
            <a:extLst>
              <a:ext uri="{FF2B5EF4-FFF2-40B4-BE49-F238E27FC236}">
                <a16:creationId xmlns:a16="http://schemas.microsoft.com/office/drawing/2014/main" id="{6B33A575-9A68-C94B-B685-B019974BED2E}"/>
              </a:ext>
            </a:extLst>
          </p:cNvPr>
          <p:cNvSpPr/>
          <p:nvPr/>
        </p:nvSpPr>
        <p:spPr bwMode="auto">
          <a:xfrm>
            <a:off x="4419950" y="4017137"/>
            <a:ext cx="989128" cy="263376"/>
          </a:xfrm>
          <a:prstGeom prst="roundRect">
            <a:avLst/>
          </a:prstGeom>
          <a:solidFill>
            <a:srgbClr val="4FAE96"/>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en-US" altLang="ja-JP" sz="1200" dirty="0">
                <a:solidFill>
                  <a:schemeClr val="bg1"/>
                </a:solidFill>
                <a:latin typeface="+mj-ea"/>
                <a:ea typeface="+mj-ea"/>
              </a:rPr>
              <a:t>IoT Device</a:t>
            </a:r>
            <a:endParaRPr kumimoji="1" lang="ja-JP" altLang="en-US" sz="1200" dirty="0" err="1">
              <a:solidFill>
                <a:schemeClr val="bg1"/>
              </a:solidFill>
              <a:latin typeface="+mj-ea"/>
              <a:ea typeface="+mj-ea"/>
            </a:endParaRPr>
          </a:p>
        </p:txBody>
      </p:sp>
      <p:cxnSp>
        <p:nvCxnSpPr>
          <p:cNvPr id="44" name="直線矢印コネクタ 43">
            <a:extLst>
              <a:ext uri="{FF2B5EF4-FFF2-40B4-BE49-F238E27FC236}">
                <a16:creationId xmlns:a16="http://schemas.microsoft.com/office/drawing/2014/main" id="{4FBD579F-EE4C-894A-A5A4-99639D57FB52}"/>
              </a:ext>
            </a:extLst>
          </p:cNvPr>
          <p:cNvCxnSpPr/>
          <p:nvPr/>
        </p:nvCxnSpPr>
        <p:spPr>
          <a:xfrm>
            <a:off x="2442167" y="3497262"/>
            <a:ext cx="1977783" cy="648072"/>
          </a:xfrm>
          <a:prstGeom prst="straightConnector1">
            <a:avLst/>
          </a:prstGeom>
          <a:ln w="57150">
            <a:solidFill>
              <a:srgbClr val="4FAE96"/>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45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470342DF-6569-BA49-9C0F-9E266F9EB280}"/>
              </a:ext>
            </a:extLst>
          </p:cNvPr>
          <p:cNvGrpSpPr/>
          <p:nvPr/>
        </p:nvGrpSpPr>
        <p:grpSpPr>
          <a:xfrm>
            <a:off x="6705118" y="3091747"/>
            <a:ext cx="665247" cy="936040"/>
            <a:chOff x="4714211" y="2770258"/>
            <a:chExt cx="665247" cy="936040"/>
          </a:xfrm>
        </p:grpSpPr>
        <p:pic>
          <p:nvPicPr>
            <p:cNvPr id="4" name="図 3">
              <a:extLst>
                <a:ext uri="{FF2B5EF4-FFF2-40B4-BE49-F238E27FC236}">
                  <a16:creationId xmlns:a16="http://schemas.microsoft.com/office/drawing/2014/main" id="{D9D6C4D3-BB7C-FE4C-AF1F-84A905E2FE50}"/>
                </a:ext>
              </a:extLst>
            </p:cNvPr>
            <p:cNvPicPr>
              <a:picLocks noChangeAspect="1"/>
            </p:cNvPicPr>
            <p:nvPr/>
          </p:nvPicPr>
          <p:blipFill>
            <a:blip r:embed="rId2"/>
            <a:stretch>
              <a:fillRect/>
            </a:stretch>
          </p:blipFill>
          <p:spPr>
            <a:xfrm>
              <a:off x="4758834" y="2770258"/>
              <a:ext cx="576000" cy="576000"/>
            </a:xfrm>
            <a:prstGeom prst="rect">
              <a:avLst/>
            </a:prstGeom>
          </p:spPr>
        </p:pic>
        <p:sp>
          <p:nvSpPr>
            <p:cNvPr id="5" name="テキスト ボックス 4">
              <a:extLst>
                <a:ext uri="{FF2B5EF4-FFF2-40B4-BE49-F238E27FC236}">
                  <a16:creationId xmlns:a16="http://schemas.microsoft.com/office/drawing/2014/main" id="{07E1F86A-4F77-A14E-9151-A8D263CCE547}"/>
                </a:ext>
              </a:extLst>
            </p:cNvPr>
            <p:cNvSpPr txBox="1"/>
            <p:nvPr/>
          </p:nvSpPr>
          <p:spPr>
            <a:xfrm>
              <a:off x="4714211" y="3369283"/>
              <a:ext cx="665247" cy="337015"/>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Stream</a:t>
              </a:r>
              <a:br>
                <a:rPr kumimoji="1" lang="en-US" altLang="ja-JP" sz="1200" dirty="0">
                  <a:gradFill>
                    <a:gsLst>
                      <a:gs pos="2917">
                        <a:schemeClr val="tx1"/>
                      </a:gs>
                      <a:gs pos="30000">
                        <a:schemeClr val="tx1"/>
                      </a:gs>
                    </a:gsLst>
                    <a:lin ang="5400000" scaled="0"/>
                  </a:gradFill>
                  <a:latin typeface="+mj-ea"/>
                  <a:ea typeface="+mj-ea"/>
                </a:rPr>
              </a:br>
              <a:r>
                <a:rPr kumimoji="1" lang="en-US" altLang="ja-JP" sz="1200" dirty="0">
                  <a:gradFill>
                    <a:gsLst>
                      <a:gs pos="2917">
                        <a:schemeClr val="tx1"/>
                      </a:gs>
                      <a:gs pos="30000">
                        <a:schemeClr val="tx1"/>
                      </a:gs>
                    </a:gsLst>
                    <a:lin ang="5400000" scaled="0"/>
                  </a:gradFill>
                  <a:latin typeface="+mj-ea"/>
                  <a:ea typeface="+mj-ea"/>
                </a:rPr>
                <a:t>Analytics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6" name="グループ化 5">
            <a:extLst>
              <a:ext uri="{FF2B5EF4-FFF2-40B4-BE49-F238E27FC236}">
                <a16:creationId xmlns:a16="http://schemas.microsoft.com/office/drawing/2014/main" id="{E1705D43-52DD-9942-9E23-71A9DE47020C}"/>
              </a:ext>
            </a:extLst>
          </p:cNvPr>
          <p:cNvGrpSpPr/>
          <p:nvPr/>
        </p:nvGrpSpPr>
        <p:grpSpPr>
          <a:xfrm>
            <a:off x="8085608" y="3733258"/>
            <a:ext cx="1053173" cy="792024"/>
            <a:chOff x="6973988" y="2705174"/>
            <a:chExt cx="1053173" cy="792024"/>
          </a:xfrm>
        </p:grpSpPr>
        <p:pic>
          <p:nvPicPr>
            <p:cNvPr id="7" name="図 6">
              <a:extLst>
                <a:ext uri="{FF2B5EF4-FFF2-40B4-BE49-F238E27FC236}">
                  <a16:creationId xmlns:a16="http://schemas.microsoft.com/office/drawing/2014/main" id="{B4ABDDD9-9AD4-6940-8DFB-4CA48C7437F5}"/>
                </a:ext>
              </a:extLst>
            </p:cNvPr>
            <p:cNvPicPr>
              <a:picLocks noChangeAspect="1"/>
            </p:cNvPicPr>
            <p:nvPr/>
          </p:nvPicPr>
          <p:blipFill>
            <a:blip r:embed="rId3"/>
            <a:stretch>
              <a:fillRect/>
            </a:stretch>
          </p:blipFill>
          <p:spPr>
            <a:xfrm>
              <a:off x="7212574" y="2705174"/>
              <a:ext cx="576000" cy="576000"/>
            </a:xfrm>
            <a:prstGeom prst="rect">
              <a:avLst/>
            </a:prstGeom>
          </p:spPr>
        </p:pic>
        <p:sp>
          <p:nvSpPr>
            <p:cNvPr id="8" name="テキスト ボックス 7">
              <a:extLst>
                <a:ext uri="{FF2B5EF4-FFF2-40B4-BE49-F238E27FC236}">
                  <a16:creationId xmlns:a16="http://schemas.microsoft.com/office/drawing/2014/main" id="{E52D05E7-C817-754D-A5FF-240EE3940DDF}"/>
                </a:ext>
              </a:extLst>
            </p:cNvPr>
            <p:cNvSpPr txBox="1"/>
            <p:nvPr/>
          </p:nvSpPr>
          <p:spPr>
            <a:xfrm>
              <a:off x="6973988" y="3326382"/>
              <a:ext cx="1053173"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SQL Database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9" name="グループ化 8">
            <a:extLst>
              <a:ext uri="{FF2B5EF4-FFF2-40B4-BE49-F238E27FC236}">
                <a16:creationId xmlns:a16="http://schemas.microsoft.com/office/drawing/2014/main" id="{5564EEF0-44C1-B743-92C7-8F52A5CA9100}"/>
              </a:ext>
            </a:extLst>
          </p:cNvPr>
          <p:cNvGrpSpPr/>
          <p:nvPr/>
        </p:nvGrpSpPr>
        <p:grpSpPr>
          <a:xfrm>
            <a:off x="8173937" y="2680034"/>
            <a:ext cx="927562" cy="720016"/>
            <a:chOff x="7046902" y="4386801"/>
            <a:chExt cx="927562" cy="720016"/>
          </a:xfrm>
        </p:grpSpPr>
        <p:pic>
          <p:nvPicPr>
            <p:cNvPr id="10" name="グラフィックス 9">
              <a:extLst>
                <a:ext uri="{FF2B5EF4-FFF2-40B4-BE49-F238E27FC236}">
                  <a16:creationId xmlns:a16="http://schemas.microsoft.com/office/drawing/2014/main" id="{01C6417E-90A4-8348-BF5F-0C19B848E6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22683" y="4386801"/>
              <a:ext cx="576000" cy="576000"/>
            </a:xfrm>
            <a:prstGeom prst="rect">
              <a:avLst/>
            </a:prstGeom>
          </p:spPr>
        </p:pic>
        <p:sp>
          <p:nvSpPr>
            <p:cNvPr id="11" name="テキスト ボックス 10">
              <a:extLst>
                <a:ext uri="{FF2B5EF4-FFF2-40B4-BE49-F238E27FC236}">
                  <a16:creationId xmlns:a16="http://schemas.microsoft.com/office/drawing/2014/main" id="{25EC3B9F-05E3-C045-BC1B-4393E908DF8F}"/>
                </a:ext>
              </a:extLst>
            </p:cNvPr>
            <p:cNvSpPr txBox="1"/>
            <p:nvPr/>
          </p:nvSpPr>
          <p:spPr>
            <a:xfrm>
              <a:off x="7046902" y="4936001"/>
              <a:ext cx="927562"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blob storage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12" name="グループ化 11">
            <a:extLst>
              <a:ext uri="{FF2B5EF4-FFF2-40B4-BE49-F238E27FC236}">
                <a16:creationId xmlns:a16="http://schemas.microsoft.com/office/drawing/2014/main" id="{4EE81647-E399-484E-B6BA-AA62188F75DA}"/>
              </a:ext>
            </a:extLst>
          </p:cNvPr>
          <p:cNvGrpSpPr/>
          <p:nvPr/>
        </p:nvGrpSpPr>
        <p:grpSpPr>
          <a:xfrm>
            <a:off x="10518200" y="1557602"/>
            <a:ext cx="1100637" cy="985023"/>
            <a:chOff x="9098557" y="5310995"/>
            <a:chExt cx="1100637" cy="985023"/>
          </a:xfrm>
        </p:grpSpPr>
        <p:pic>
          <p:nvPicPr>
            <p:cNvPr id="13" name="図 12">
              <a:extLst>
                <a:ext uri="{FF2B5EF4-FFF2-40B4-BE49-F238E27FC236}">
                  <a16:creationId xmlns:a16="http://schemas.microsoft.com/office/drawing/2014/main" id="{2E138BE8-A746-0443-97C0-4A17F5701B68}"/>
                </a:ext>
              </a:extLst>
            </p:cNvPr>
            <p:cNvPicPr>
              <a:picLocks noChangeAspect="1"/>
            </p:cNvPicPr>
            <p:nvPr/>
          </p:nvPicPr>
          <p:blipFill>
            <a:blip r:embed="rId6"/>
            <a:stretch>
              <a:fillRect/>
            </a:stretch>
          </p:blipFill>
          <p:spPr>
            <a:xfrm>
              <a:off x="9098557" y="5310995"/>
              <a:ext cx="1100637" cy="576000"/>
            </a:xfrm>
            <a:prstGeom prst="rect">
              <a:avLst/>
            </a:prstGeom>
          </p:spPr>
        </p:pic>
        <p:sp>
          <p:nvSpPr>
            <p:cNvPr id="14" name="テキスト ボックス 13">
              <a:extLst>
                <a:ext uri="{FF2B5EF4-FFF2-40B4-BE49-F238E27FC236}">
                  <a16:creationId xmlns:a16="http://schemas.microsoft.com/office/drawing/2014/main" id="{9C67FC8D-84C6-6C46-8ED4-6689899FBB36}"/>
                </a:ext>
              </a:extLst>
            </p:cNvPr>
            <p:cNvSpPr txBox="1"/>
            <p:nvPr/>
          </p:nvSpPr>
          <p:spPr>
            <a:xfrm>
              <a:off x="9209652" y="5959003"/>
              <a:ext cx="878446" cy="337015"/>
            </a:xfrm>
            <a:prstGeom prst="rect">
              <a:avLst/>
            </a:prstGeom>
            <a:noFill/>
          </p:spPr>
          <p:txBody>
            <a:bodyPr wrap="none" lIns="0" tIns="0" rIns="0" bIns="0" rtlCol="0">
              <a:spAutoFit/>
            </a:bodyPr>
            <a:lstStyle/>
            <a:p>
              <a:pPr algn="ct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Time Series</a:t>
              </a:r>
              <a:br>
                <a:rPr kumimoji="1" lang="en-US" altLang="ja-JP" sz="1200" dirty="0">
                  <a:gradFill>
                    <a:gsLst>
                      <a:gs pos="2917">
                        <a:schemeClr val="tx1"/>
                      </a:gs>
                      <a:gs pos="30000">
                        <a:schemeClr val="tx1"/>
                      </a:gs>
                    </a:gsLst>
                    <a:lin ang="5400000" scaled="0"/>
                  </a:gradFill>
                  <a:latin typeface="+mj-ea"/>
                  <a:ea typeface="+mj-ea"/>
                </a:rPr>
              </a:br>
              <a:r>
                <a:rPr kumimoji="1" lang="en-US" altLang="ja-JP" sz="1200" dirty="0">
                  <a:gradFill>
                    <a:gsLst>
                      <a:gs pos="2917">
                        <a:schemeClr val="tx1"/>
                      </a:gs>
                      <a:gs pos="30000">
                        <a:schemeClr val="tx1"/>
                      </a:gs>
                    </a:gsLst>
                    <a:lin ang="5400000" scaled="0"/>
                  </a:gradFill>
                  <a:latin typeface="+mj-ea"/>
                  <a:ea typeface="+mj-ea"/>
                </a:rPr>
                <a:t>Insights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15" name="グループ化 14">
            <a:extLst>
              <a:ext uri="{FF2B5EF4-FFF2-40B4-BE49-F238E27FC236}">
                <a16:creationId xmlns:a16="http://schemas.microsoft.com/office/drawing/2014/main" id="{DDE7A173-F0DE-FC44-84DA-B90AD9A7CF49}"/>
              </a:ext>
            </a:extLst>
          </p:cNvPr>
          <p:cNvGrpSpPr/>
          <p:nvPr/>
        </p:nvGrpSpPr>
        <p:grpSpPr>
          <a:xfrm>
            <a:off x="10707486" y="5168401"/>
            <a:ext cx="767335" cy="803666"/>
            <a:chOff x="8966157" y="2550366"/>
            <a:chExt cx="767335" cy="803666"/>
          </a:xfrm>
        </p:grpSpPr>
        <p:pic>
          <p:nvPicPr>
            <p:cNvPr id="16" name="図 15">
              <a:extLst>
                <a:ext uri="{FF2B5EF4-FFF2-40B4-BE49-F238E27FC236}">
                  <a16:creationId xmlns:a16="http://schemas.microsoft.com/office/drawing/2014/main" id="{2108EB77-B411-FE4A-BF82-A4C27C228629}"/>
                </a:ext>
              </a:extLst>
            </p:cNvPr>
            <p:cNvPicPr>
              <a:picLocks noChangeAspect="1"/>
            </p:cNvPicPr>
            <p:nvPr/>
          </p:nvPicPr>
          <p:blipFill>
            <a:blip r:embed="rId7"/>
            <a:stretch>
              <a:fillRect/>
            </a:stretch>
          </p:blipFill>
          <p:spPr>
            <a:xfrm>
              <a:off x="8966157" y="2550366"/>
              <a:ext cx="767335" cy="576000"/>
            </a:xfrm>
            <a:prstGeom prst="rect">
              <a:avLst/>
            </a:prstGeom>
          </p:spPr>
        </p:pic>
        <p:sp>
          <p:nvSpPr>
            <p:cNvPr id="17" name="テキスト ボックス 16">
              <a:extLst>
                <a:ext uri="{FF2B5EF4-FFF2-40B4-BE49-F238E27FC236}">
                  <a16:creationId xmlns:a16="http://schemas.microsoft.com/office/drawing/2014/main" id="{2F5F2651-0A78-8741-9DB1-1D6883401046}"/>
                </a:ext>
              </a:extLst>
            </p:cNvPr>
            <p:cNvSpPr txBox="1"/>
            <p:nvPr/>
          </p:nvSpPr>
          <p:spPr>
            <a:xfrm>
              <a:off x="9010212" y="3183216"/>
              <a:ext cx="679225"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Power BI</a:t>
              </a:r>
              <a:endParaRPr kumimoji="1" lang="ja-JP" altLang="en-US" sz="1200" dirty="0" err="1">
                <a:gradFill>
                  <a:gsLst>
                    <a:gs pos="2917">
                      <a:schemeClr val="tx1"/>
                    </a:gs>
                    <a:gs pos="30000">
                      <a:schemeClr val="tx1"/>
                    </a:gs>
                  </a:gsLst>
                  <a:lin ang="5400000" scaled="0"/>
                </a:gradFill>
                <a:latin typeface="+mj-ea"/>
                <a:ea typeface="+mj-ea"/>
              </a:endParaRPr>
            </a:p>
          </p:txBody>
        </p:sp>
      </p:grpSp>
      <p:pic>
        <p:nvPicPr>
          <p:cNvPr id="20" name="図 19">
            <a:extLst>
              <a:ext uri="{FF2B5EF4-FFF2-40B4-BE49-F238E27FC236}">
                <a16:creationId xmlns:a16="http://schemas.microsoft.com/office/drawing/2014/main" id="{95013155-FCB7-D645-A229-D4D78D2A2485}"/>
              </a:ext>
            </a:extLst>
          </p:cNvPr>
          <p:cNvPicPr>
            <a:picLocks noChangeAspect="1"/>
          </p:cNvPicPr>
          <p:nvPr/>
        </p:nvPicPr>
        <p:blipFill>
          <a:blip r:embed="rId8"/>
          <a:stretch>
            <a:fillRect/>
          </a:stretch>
        </p:blipFill>
        <p:spPr>
          <a:xfrm>
            <a:off x="4634125" y="3093004"/>
            <a:ext cx="576000" cy="576000"/>
          </a:xfrm>
          <a:prstGeom prst="rect">
            <a:avLst/>
          </a:prstGeom>
          <a:ln>
            <a:noFill/>
          </a:ln>
        </p:spPr>
      </p:pic>
      <p:grpSp>
        <p:nvGrpSpPr>
          <p:cNvPr id="21" name="グループ化 20">
            <a:extLst>
              <a:ext uri="{FF2B5EF4-FFF2-40B4-BE49-F238E27FC236}">
                <a16:creationId xmlns:a16="http://schemas.microsoft.com/office/drawing/2014/main" id="{4481424E-E6BD-D74F-8AFB-F4F1BA9A23FF}"/>
              </a:ext>
            </a:extLst>
          </p:cNvPr>
          <p:cNvGrpSpPr/>
          <p:nvPr/>
        </p:nvGrpSpPr>
        <p:grpSpPr>
          <a:xfrm>
            <a:off x="1681709" y="5326575"/>
            <a:ext cx="670312" cy="789508"/>
            <a:chOff x="1325291" y="4005843"/>
            <a:chExt cx="670312" cy="789508"/>
          </a:xfrm>
        </p:grpSpPr>
        <p:pic>
          <p:nvPicPr>
            <p:cNvPr id="22" name="グラフィックス 21">
              <a:extLst>
                <a:ext uri="{FF2B5EF4-FFF2-40B4-BE49-F238E27FC236}">
                  <a16:creationId xmlns:a16="http://schemas.microsoft.com/office/drawing/2014/main" id="{B3474C44-7082-3443-84C0-1DC9C342FD4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72447" y="4005843"/>
              <a:ext cx="576000" cy="576000"/>
            </a:xfrm>
            <a:prstGeom prst="rect">
              <a:avLst/>
            </a:prstGeom>
          </p:spPr>
        </p:pic>
        <p:sp>
          <p:nvSpPr>
            <p:cNvPr id="23" name="テキスト ボックス 22">
              <a:extLst>
                <a:ext uri="{FF2B5EF4-FFF2-40B4-BE49-F238E27FC236}">
                  <a16:creationId xmlns:a16="http://schemas.microsoft.com/office/drawing/2014/main" id="{7C3AD0E4-335B-C543-B9DF-EEC756D41A98}"/>
                </a:ext>
              </a:extLst>
            </p:cNvPr>
            <p:cNvSpPr txBox="1"/>
            <p:nvPr/>
          </p:nvSpPr>
          <p:spPr>
            <a:xfrm>
              <a:off x="1325291" y="4624535"/>
              <a:ext cx="670312"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Edge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24" name="グループ化 23">
            <a:extLst>
              <a:ext uri="{FF2B5EF4-FFF2-40B4-BE49-F238E27FC236}">
                <a16:creationId xmlns:a16="http://schemas.microsoft.com/office/drawing/2014/main" id="{AE1F9C36-497F-3142-86BB-7DDC63B48BDB}"/>
              </a:ext>
            </a:extLst>
          </p:cNvPr>
          <p:cNvGrpSpPr/>
          <p:nvPr/>
        </p:nvGrpSpPr>
        <p:grpSpPr>
          <a:xfrm>
            <a:off x="1568273" y="3091747"/>
            <a:ext cx="873894" cy="818824"/>
            <a:chOff x="1223740" y="2566486"/>
            <a:chExt cx="873894" cy="818824"/>
          </a:xfrm>
        </p:grpSpPr>
        <p:pic>
          <p:nvPicPr>
            <p:cNvPr id="25" name="図 24">
              <a:extLst>
                <a:ext uri="{FF2B5EF4-FFF2-40B4-BE49-F238E27FC236}">
                  <a16:creationId xmlns:a16="http://schemas.microsoft.com/office/drawing/2014/main" id="{69D11959-0E11-9044-B066-1FD7C8FB78EA}"/>
                </a:ext>
              </a:extLst>
            </p:cNvPr>
            <p:cNvPicPr>
              <a:picLocks noChangeAspect="1"/>
            </p:cNvPicPr>
            <p:nvPr/>
          </p:nvPicPr>
          <p:blipFill rotWithShape="1">
            <a:blip r:embed="rId11"/>
            <a:srcRect t="7682" b="14406"/>
            <a:stretch/>
          </p:blipFill>
          <p:spPr>
            <a:xfrm>
              <a:off x="1291033" y="2566486"/>
              <a:ext cx="739304" cy="576000"/>
            </a:xfrm>
            <a:prstGeom prst="rect">
              <a:avLst/>
            </a:prstGeom>
          </p:spPr>
        </p:pic>
        <p:sp>
          <p:nvSpPr>
            <p:cNvPr id="26" name="テキスト ボックス 25">
              <a:extLst>
                <a:ext uri="{FF2B5EF4-FFF2-40B4-BE49-F238E27FC236}">
                  <a16:creationId xmlns:a16="http://schemas.microsoft.com/office/drawing/2014/main" id="{6A7884D9-9031-2242-938B-CE3452CED07D}"/>
                </a:ext>
              </a:extLst>
            </p:cNvPr>
            <p:cNvSpPr txBox="1"/>
            <p:nvPr/>
          </p:nvSpPr>
          <p:spPr>
            <a:xfrm>
              <a:off x="1223740" y="3214494"/>
              <a:ext cx="873894" cy="170816"/>
            </a:xfrm>
            <a:prstGeom prst="rect">
              <a:avLst/>
            </a:prstGeom>
            <a:noFill/>
          </p:spPr>
          <p:txBody>
            <a:bodyPr wrap="none" lIns="0" tIns="0" rIns="0" bIns="0" rtlCol="0">
              <a:spAutoFit/>
            </a:bodyPr>
            <a:lstStyle/>
            <a:p>
              <a:pPr algn="ct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Devices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33" name="グループ化 32">
            <a:extLst>
              <a:ext uri="{FF2B5EF4-FFF2-40B4-BE49-F238E27FC236}">
                <a16:creationId xmlns:a16="http://schemas.microsoft.com/office/drawing/2014/main" id="{2A8555E7-DDC9-EB48-AE7F-D01386A63825}"/>
              </a:ext>
            </a:extLst>
          </p:cNvPr>
          <p:cNvGrpSpPr/>
          <p:nvPr/>
        </p:nvGrpSpPr>
        <p:grpSpPr>
          <a:xfrm>
            <a:off x="385589" y="5028425"/>
            <a:ext cx="216000" cy="978802"/>
            <a:chOff x="601637" y="4030628"/>
            <a:chExt cx="216000" cy="978802"/>
          </a:xfrm>
        </p:grpSpPr>
        <p:pic>
          <p:nvPicPr>
            <p:cNvPr id="29" name="図 28">
              <a:extLst>
                <a:ext uri="{FF2B5EF4-FFF2-40B4-BE49-F238E27FC236}">
                  <a16:creationId xmlns:a16="http://schemas.microsoft.com/office/drawing/2014/main" id="{71ED00DA-B7A1-AB4D-9665-74E170030E34}"/>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030628"/>
              <a:ext cx="216000" cy="216000"/>
            </a:xfrm>
            <a:prstGeom prst="rect">
              <a:avLst/>
            </a:prstGeom>
          </p:spPr>
        </p:pic>
        <p:pic>
          <p:nvPicPr>
            <p:cNvPr id="30" name="図 29">
              <a:extLst>
                <a:ext uri="{FF2B5EF4-FFF2-40B4-BE49-F238E27FC236}">
                  <a16:creationId xmlns:a16="http://schemas.microsoft.com/office/drawing/2014/main" id="{520A2769-0CC7-D74F-8DB6-F44A2E639004}"/>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284895"/>
              <a:ext cx="216000" cy="216000"/>
            </a:xfrm>
            <a:prstGeom prst="rect">
              <a:avLst/>
            </a:prstGeom>
          </p:spPr>
        </p:pic>
        <p:pic>
          <p:nvPicPr>
            <p:cNvPr id="31" name="図 30">
              <a:extLst>
                <a:ext uri="{FF2B5EF4-FFF2-40B4-BE49-F238E27FC236}">
                  <a16:creationId xmlns:a16="http://schemas.microsoft.com/office/drawing/2014/main" id="{B8163567-AD6F-6C4F-9D5F-965A472DE1D7}"/>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539162"/>
              <a:ext cx="216000" cy="216000"/>
            </a:xfrm>
            <a:prstGeom prst="rect">
              <a:avLst/>
            </a:prstGeom>
          </p:spPr>
        </p:pic>
        <p:pic>
          <p:nvPicPr>
            <p:cNvPr id="32" name="図 31">
              <a:extLst>
                <a:ext uri="{FF2B5EF4-FFF2-40B4-BE49-F238E27FC236}">
                  <a16:creationId xmlns:a16="http://schemas.microsoft.com/office/drawing/2014/main" id="{31FA992E-4147-5645-BE4D-899A0A13CBCD}"/>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793430"/>
              <a:ext cx="216000" cy="216000"/>
            </a:xfrm>
            <a:prstGeom prst="rect">
              <a:avLst/>
            </a:prstGeom>
          </p:spPr>
        </p:pic>
      </p:grpSp>
      <p:cxnSp>
        <p:nvCxnSpPr>
          <p:cNvPr id="35" name="直線矢印コネクタ 34">
            <a:extLst>
              <a:ext uri="{FF2B5EF4-FFF2-40B4-BE49-F238E27FC236}">
                <a16:creationId xmlns:a16="http://schemas.microsoft.com/office/drawing/2014/main" id="{5967B7DB-1FDF-EF4C-B5E7-938065021F79}"/>
              </a:ext>
            </a:extLst>
          </p:cNvPr>
          <p:cNvCxnSpPr>
            <a:stCxn id="22" idx="3"/>
            <a:endCxn id="20" idx="1"/>
          </p:cNvCxnSpPr>
          <p:nvPr/>
        </p:nvCxnSpPr>
        <p:spPr>
          <a:xfrm flipV="1">
            <a:off x="2304865" y="3381004"/>
            <a:ext cx="2329260" cy="223357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00A7FCA-A667-C74B-82D3-457899869448}"/>
              </a:ext>
            </a:extLst>
          </p:cNvPr>
          <p:cNvCxnSpPr>
            <a:cxnSpLocks/>
            <a:endCxn id="4" idx="1"/>
          </p:cNvCxnSpPr>
          <p:nvPr/>
        </p:nvCxnSpPr>
        <p:spPr>
          <a:xfrm flipV="1">
            <a:off x="5204773" y="3379747"/>
            <a:ext cx="1544968" cy="125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3AB5E8E-55D9-FC46-A704-2347C4BB28FC}"/>
              </a:ext>
            </a:extLst>
          </p:cNvPr>
          <p:cNvCxnSpPr>
            <a:cxnSpLocks/>
            <a:stCxn id="4" idx="3"/>
            <a:endCxn id="7" idx="1"/>
          </p:cNvCxnSpPr>
          <p:nvPr/>
        </p:nvCxnSpPr>
        <p:spPr>
          <a:xfrm>
            <a:off x="7325741" y="3379747"/>
            <a:ext cx="998453" cy="64151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C312852-24F8-644F-ADE4-E0870C8474C0}"/>
              </a:ext>
            </a:extLst>
          </p:cNvPr>
          <p:cNvCxnSpPr>
            <a:cxnSpLocks/>
            <a:stCxn id="4" idx="3"/>
            <a:endCxn id="10" idx="1"/>
          </p:cNvCxnSpPr>
          <p:nvPr/>
        </p:nvCxnSpPr>
        <p:spPr>
          <a:xfrm flipV="1">
            <a:off x="7325741" y="2968034"/>
            <a:ext cx="1023977" cy="411713"/>
          </a:xfrm>
          <a:prstGeom prst="bentConnector3">
            <a:avLst>
              <a:gd name="adj1" fmla="val 4876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38">
            <a:extLst>
              <a:ext uri="{FF2B5EF4-FFF2-40B4-BE49-F238E27FC236}">
                <a16:creationId xmlns:a16="http://schemas.microsoft.com/office/drawing/2014/main" id="{4191529F-4FD6-7E49-9222-2018F9CB59F0}"/>
              </a:ext>
            </a:extLst>
          </p:cNvPr>
          <p:cNvCxnSpPr>
            <a:cxnSpLocks/>
            <a:stCxn id="4" idx="3"/>
            <a:endCxn id="16" idx="1"/>
          </p:cNvCxnSpPr>
          <p:nvPr/>
        </p:nvCxnSpPr>
        <p:spPr>
          <a:xfrm>
            <a:off x="7325741" y="3379747"/>
            <a:ext cx="3381745" cy="2076654"/>
          </a:xfrm>
          <a:prstGeom prst="bentConnector3">
            <a:avLst>
              <a:gd name="adj1" fmla="val 14699"/>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38">
            <a:extLst>
              <a:ext uri="{FF2B5EF4-FFF2-40B4-BE49-F238E27FC236}">
                <a16:creationId xmlns:a16="http://schemas.microsoft.com/office/drawing/2014/main" id="{66AC3EC5-D4EB-6D45-B4AD-54D66407AFDF}"/>
              </a:ext>
            </a:extLst>
          </p:cNvPr>
          <p:cNvCxnSpPr>
            <a:cxnSpLocks/>
            <a:endCxn id="13" idx="1"/>
          </p:cNvCxnSpPr>
          <p:nvPr/>
        </p:nvCxnSpPr>
        <p:spPr>
          <a:xfrm flipV="1">
            <a:off x="5204773" y="1845602"/>
            <a:ext cx="5313427" cy="1363628"/>
          </a:xfrm>
          <a:prstGeom prst="bentConnector3">
            <a:avLst>
              <a:gd name="adj1" fmla="val 2060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842996B1-2878-2840-AADD-475EAE505C92}"/>
              </a:ext>
            </a:extLst>
          </p:cNvPr>
          <p:cNvCxnSpPr>
            <a:cxnSpLocks/>
            <a:stCxn id="25" idx="3"/>
            <a:endCxn id="20" idx="1"/>
          </p:cNvCxnSpPr>
          <p:nvPr/>
        </p:nvCxnSpPr>
        <p:spPr>
          <a:xfrm>
            <a:off x="2374870" y="3379747"/>
            <a:ext cx="2259255" cy="12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2">
            <a:extLst>
              <a:ext uri="{FF2B5EF4-FFF2-40B4-BE49-F238E27FC236}">
                <a16:creationId xmlns:a16="http://schemas.microsoft.com/office/drawing/2014/main" id="{83F08419-7207-1D46-8B5C-197C77A68FC9}"/>
              </a:ext>
            </a:extLst>
          </p:cNvPr>
          <p:cNvCxnSpPr>
            <a:cxnSpLocks/>
            <a:stCxn id="29" idx="3"/>
            <a:endCxn id="22" idx="1"/>
          </p:cNvCxnSpPr>
          <p:nvPr/>
        </p:nvCxnSpPr>
        <p:spPr>
          <a:xfrm>
            <a:off x="601589" y="5136425"/>
            <a:ext cx="1127276" cy="47815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矢印コネクタ 52">
            <a:extLst>
              <a:ext uri="{FF2B5EF4-FFF2-40B4-BE49-F238E27FC236}">
                <a16:creationId xmlns:a16="http://schemas.microsoft.com/office/drawing/2014/main" id="{4DFDD8BF-4E18-DF4A-AFF7-C08FEA3D28D9}"/>
              </a:ext>
            </a:extLst>
          </p:cNvPr>
          <p:cNvCxnSpPr>
            <a:cxnSpLocks/>
            <a:stCxn id="30" idx="3"/>
            <a:endCxn id="22" idx="1"/>
          </p:cNvCxnSpPr>
          <p:nvPr/>
        </p:nvCxnSpPr>
        <p:spPr>
          <a:xfrm>
            <a:off x="601589" y="5390692"/>
            <a:ext cx="1127276" cy="223883"/>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矢印コネクタ 52">
            <a:extLst>
              <a:ext uri="{FF2B5EF4-FFF2-40B4-BE49-F238E27FC236}">
                <a16:creationId xmlns:a16="http://schemas.microsoft.com/office/drawing/2014/main" id="{49EA22CE-85A4-A54E-9E7D-BD58800B2C9E}"/>
              </a:ext>
            </a:extLst>
          </p:cNvPr>
          <p:cNvCxnSpPr>
            <a:cxnSpLocks/>
            <a:stCxn id="31" idx="3"/>
            <a:endCxn id="22" idx="1"/>
          </p:cNvCxnSpPr>
          <p:nvPr/>
        </p:nvCxnSpPr>
        <p:spPr>
          <a:xfrm flipV="1">
            <a:off x="601589" y="5614575"/>
            <a:ext cx="1127276" cy="3038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矢印コネクタ 52">
            <a:extLst>
              <a:ext uri="{FF2B5EF4-FFF2-40B4-BE49-F238E27FC236}">
                <a16:creationId xmlns:a16="http://schemas.microsoft.com/office/drawing/2014/main" id="{CAC5D183-87BD-BD47-9B9B-ED8F562F144F}"/>
              </a:ext>
            </a:extLst>
          </p:cNvPr>
          <p:cNvCxnSpPr>
            <a:cxnSpLocks/>
            <a:stCxn id="32" idx="3"/>
            <a:endCxn id="22" idx="1"/>
          </p:cNvCxnSpPr>
          <p:nvPr/>
        </p:nvCxnSpPr>
        <p:spPr>
          <a:xfrm flipV="1">
            <a:off x="601589" y="5614575"/>
            <a:ext cx="1127276" cy="28465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68F3C30-D472-7447-B857-F6A1D022988F}"/>
              </a:ext>
            </a:extLst>
          </p:cNvPr>
          <p:cNvCxnSpPr>
            <a:cxnSpLocks/>
          </p:cNvCxnSpPr>
          <p:nvPr/>
        </p:nvCxnSpPr>
        <p:spPr>
          <a:xfrm>
            <a:off x="3774716" y="616942"/>
            <a:ext cx="0" cy="5989890"/>
          </a:xfrm>
          <a:prstGeom prst="line">
            <a:avLst/>
          </a:prstGeom>
          <a:ln>
            <a:solidFill>
              <a:srgbClr val="3078CD"/>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46FAFF32-E68A-8D43-B9F9-B6F5758B82F5}"/>
              </a:ext>
            </a:extLst>
          </p:cNvPr>
          <p:cNvSpPr txBox="1"/>
          <p:nvPr/>
        </p:nvSpPr>
        <p:spPr>
          <a:xfrm>
            <a:off x="3815794" y="560568"/>
            <a:ext cx="2362634" cy="62786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solidFill>
                  <a:srgbClr val="0070C0"/>
                </a:solidFill>
              </a:rPr>
              <a:t>Microsoft Azure</a:t>
            </a:r>
            <a:endParaRPr kumimoji="1" lang="ja-JP" altLang="en-US" sz="2400" dirty="0" err="1">
              <a:solidFill>
                <a:srgbClr val="0070C0"/>
              </a:solidFill>
            </a:endParaRPr>
          </a:p>
        </p:txBody>
      </p:sp>
      <p:sp>
        <p:nvSpPr>
          <p:cNvPr id="73" name="テキスト ボックス 72">
            <a:extLst>
              <a:ext uri="{FF2B5EF4-FFF2-40B4-BE49-F238E27FC236}">
                <a16:creationId xmlns:a16="http://schemas.microsoft.com/office/drawing/2014/main" id="{ED461E82-7FB9-DD48-8ED3-D5DE83B2B668}"/>
              </a:ext>
            </a:extLst>
          </p:cNvPr>
          <p:cNvSpPr txBox="1"/>
          <p:nvPr/>
        </p:nvSpPr>
        <p:spPr>
          <a:xfrm>
            <a:off x="1864256" y="560568"/>
            <a:ext cx="1838452" cy="62786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solidFill>
                  <a:srgbClr val="0070C0"/>
                </a:solidFill>
              </a:rPr>
              <a:t>On-premise</a:t>
            </a:r>
            <a:endParaRPr kumimoji="1" lang="ja-JP" altLang="en-US" sz="2400" dirty="0" err="1">
              <a:solidFill>
                <a:srgbClr val="0070C0"/>
              </a:solidFill>
            </a:endParaRPr>
          </a:p>
        </p:txBody>
      </p:sp>
      <p:cxnSp>
        <p:nvCxnSpPr>
          <p:cNvPr id="74" name="直線コネクタ 73">
            <a:extLst>
              <a:ext uri="{FF2B5EF4-FFF2-40B4-BE49-F238E27FC236}">
                <a16:creationId xmlns:a16="http://schemas.microsoft.com/office/drawing/2014/main" id="{0B95F281-DC73-EB4B-97F7-98EBDC4C163A}"/>
              </a:ext>
            </a:extLst>
          </p:cNvPr>
          <p:cNvCxnSpPr>
            <a:cxnSpLocks/>
          </p:cNvCxnSpPr>
          <p:nvPr/>
        </p:nvCxnSpPr>
        <p:spPr>
          <a:xfrm>
            <a:off x="9458597" y="616942"/>
            <a:ext cx="0" cy="5989890"/>
          </a:xfrm>
          <a:prstGeom prst="line">
            <a:avLst/>
          </a:prstGeom>
          <a:ln>
            <a:solidFill>
              <a:srgbClr val="3078CD"/>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4C766930-A539-2F48-B859-AD8BB35B4E5E}"/>
              </a:ext>
            </a:extLst>
          </p:cNvPr>
          <p:cNvSpPr txBox="1"/>
          <p:nvPr/>
        </p:nvSpPr>
        <p:spPr>
          <a:xfrm>
            <a:off x="4535131" y="3712955"/>
            <a:ext cx="602986"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Hub</a:t>
            </a:r>
            <a:endParaRPr kumimoji="1" lang="ja-JP" altLang="en-US" sz="1200" dirty="0" err="1">
              <a:gradFill>
                <a:gsLst>
                  <a:gs pos="2917">
                    <a:schemeClr val="tx1"/>
                  </a:gs>
                  <a:gs pos="30000">
                    <a:schemeClr val="tx1"/>
                  </a:gs>
                </a:gsLst>
                <a:lin ang="5400000" scaled="0"/>
              </a:gradFill>
              <a:latin typeface="+mj-ea"/>
              <a:ea typeface="+mj-ea"/>
            </a:endParaRPr>
          </a:p>
        </p:txBody>
      </p:sp>
      <p:sp>
        <p:nvSpPr>
          <p:cNvPr id="102" name="角丸四角形 101">
            <a:extLst>
              <a:ext uri="{FF2B5EF4-FFF2-40B4-BE49-F238E27FC236}">
                <a16:creationId xmlns:a16="http://schemas.microsoft.com/office/drawing/2014/main" id="{4AA459CA-A48F-ED4D-8EBA-B74239FDF4BC}"/>
              </a:ext>
            </a:extLst>
          </p:cNvPr>
          <p:cNvSpPr/>
          <p:nvPr/>
        </p:nvSpPr>
        <p:spPr bwMode="auto">
          <a:xfrm>
            <a:off x="4070370" y="2201118"/>
            <a:ext cx="1636294" cy="2362306"/>
          </a:xfrm>
          <a:prstGeom prst="roundRect">
            <a:avLst/>
          </a:prstGeom>
          <a:no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nSpc>
                <a:spcPct val="90000"/>
              </a:lnSpc>
              <a:spcAft>
                <a:spcPts val="600"/>
              </a:spcAft>
            </a:pPr>
            <a:endParaRPr kumimoji="1" lang="ja-JP" altLang="en-US" dirty="0" err="1">
              <a:solidFill>
                <a:srgbClr val="4FAE96"/>
              </a:solidFill>
              <a:latin typeface="+mj-ea"/>
              <a:ea typeface="+mj-ea"/>
            </a:endParaRPr>
          </a:p>
        </p:txBody>
      </p:sp>
      <p:sp>
        <p:nvSpPr>
          <p:cNvPr id="115" name="タイトル 114">
            <a:extLst>
              <a:ext uri="{FF2B5EF4-FFF2-40B4-BE49-F238E27FC236}">
                <a16:creationId xmlns:a16="http://schemas.microsoft.com/office/drawing/2014/main" id="{6140AEAB-3ABC-0941-A4F9-5D8ECE3B6D3D}"/>
              </a:ext>
            </a:extLst>
          </p:cNvPr>
          <p:cNvSpPr>
            <a:spLocks noGrp="1"/>
          </p:cNvSpPr>
          <p:nvPr>
            <p:ph type="title"/>
          </p:nvPr>
        </p:nvSpPr>
        <p:spPr/>
        <p:txBody>
          <a:bodyPr/>
          <a:lstStyle/>
          <a:p>
            <a:r>
              <a:rPr lang="en-US" altLang="ja-JP" dirty="0" err="1"/>
              <a:t>techws</a:t>
            </a:r>
            <a:r>
              <a:rPr lang="en-US" altLang="ja-JP" dirty="0"/>
              <a:t>-ex-</a:t>
            </a:r>
            <a:r>
              <a:rPr lang="en-US" altLang="ja-JP" dirty="0" err="1"/>
              <a:t>tsi.png</a:t>
            </a:r>
            <a:endParaRPr kumimoji="1" lang="ja-JP" altLang="en-US"/>
          </a:p>
        </p:txBody>
      </p:sp>
      <p:sp>
        <p:nvSpPr>
          <p:cNvPr id="119" name="テキスト ボックス 118">
            <a:extLst>
              <a:ext uri="{FF2B5EF4-FFF2-40B4-BE49-F238E27FC236}">
                <a16:creationId xmlns:a16="http://schemas.microsoft.com/office/drawing/2014/main" id="{1855AA91-B48E-C247-9C9D-9B65443E5BE3}"/>
              </a:ext>
            </a:extLst>
          </p:cNvPr>
          <p:cNvSpPr txBox="1"/>
          <p:nvPr/>
        </p:nvSpPr>
        <p:spPr>
          <a:xfrm>
            <a:off x="910148" y="6436603"/>
            <a:ext cx="1908215"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データ取得</a:t>
            </a:r>
            <a:endParaRPr kumimoji="1" lang="ja-JP" altLang="en-US" sz="2400" dirty="0" err="1">
              <a:gradFill>
                <a:gsLst>
                  <a:gs pos="2917">
                    <a:schemeClr val="tx1"/>
                  </a:gs>
                  <a:gs pos="30000">
                    <a:schemeClr val="tx1"/>
                  </a:gs>
                </a:gsLst>
                <a:lin ang="5400000" scaled="0"/>
              </a:gradFill>
            </a:endParaRPr>
          </a:p>
        </p:txBody>
      </p:sp>
      <p:sp>
        <p:nvSpPr>
          <p:cNvPr id="120" name="テキスト ボックス 119">
            <a:extLst>
              <a:ext uri="{FF2B5EF4-FFF2-40B4-BE49-F238E27FC236}">
                <a16:creationId xmlns:a16="http://schemas.microsoft.com/office/drawing/2014/main" id="{EAFC13AD-FDB3-1249-A048-64BEFC85A8F0}"/>
              </a:ext>
            </a:extLst>
          </p:cNvPr>
          <p:cNvSpPr txBox="1"/>
          <p:nvPr/>
        </p:nvSpPr>
        <p:spPr>
          <a:xfrm>
            <a:off x="3949982" y="6436603"/>
            <a:ext cx="1908215"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データ収集</a:t>
            </a:r>
            <a:endParaRPr kumimoji="1" lang="ja-JP" altLang="en-US" sz="2400" dirty="0" err="1">
              <a:gradFill>
                <a:gsLst>
                  <a:gs pos="2917">
                    <a:schemeClr val="tx1"/>
                  </a:gs>
                  <a:gs pos="30000">
                    <a:schemeClr val="tx1"/>
                  </a:gs>
                </a:gsLst>
                <a:lin ang="5400000" scaled="0"/>
              </a:gradFill>
            </a:endParaRPr>
          </a:p>
        </p:txBody>
      </p:sp>
      <p:sp>
        <p:nvSpPr>
          <p:cNvPr id="121" name="テキスト ボックス 120">
            <a:extLst>
              <a:ext uri="{FF2B5EF4-FFF2-40B4-BE49-F238E27FC236}">
                <a16:creationId xmlns:a16="http://schemas.microsoft.com/office/drawing/2014/main" id="{3C4BB1E3-3EEA-B842-8F31-E66A1DF30A38}"/>
              </a:ext>
            </a:extLst>
          </p:cNvPr>
          <p:cNvSpPr txBox="1"/>
          <p:nvPr/>
        </p:nvSpPr>
        <p:spPr>
          <a:xfrm>
            <a:off x="6411029" y="6436603"/>
            <a:ext cx="2831544"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データ蓄積・加工</a:t>
            </a:r>
            <a:endParaRPr kumimoji="1" lang="ja-JP" altLang="en-US" sz="2400" dirty="0" err="1">
              <a:gradFill>
                <a:gsLst>
                  <a:gs pos="2917">
                    <a:schemeClr val="tx1"/>
                  </a:gs>
                  <a:gs pos="30000">
                    <a:schemeClr val="tx1"/>
                  </a:gs>
                </a:gsLst>
                <a:lin ang="5400000" scaled="0"/>
              </a:gradFill>
            </a:endParaRPr>
          </a:p>
        </p:txBody>
      </p:sp>
      <p:sp>
        <p:nvSpPr>
          <p:cNvPr id="122" name="テキスト ボックス 121">
            <a:extLst>
              <a:ext uri="{FF2B5EF4-FFF2-40B4-BE49-F238E27FC236}">
                <a16:creationId xmlns:a16="http://schemas.microsoft.com/office/drawing/2014/main" id="{94B9C439-5384-5341-AC95-5AF0562E62E5}"/>
              </a:ext>
            </a:extLst>
          </p:cNvPr>
          <p:cNvSpPr txBox="1"/>
          <p:nvPr/>
        </p:nvSpPr>
        <p:spPr>
          <a:xfrm>
            <a:off x="9762886" y="6436603"/>
            <a:ext cx="2215991"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データ可視化</a:t>
            </a:r>
            <a:endParaRPr kumimoji="1" lang="ja-JP" altLang="en-US" sz="2400" dirty="0" err="1">
              <a:gradFill>
                <a:gsLst>
                  <a:gs pos="2917">
                    <a:schemeClr val="tx1"/>
                  </a:gs>
                  <a:gs pos="30000">
                    <a:schemeClr val="tx1"/>
                  </a:gs>
                </a:gsLst>
                <a:lin ang="5400000" scaled="0"/>
              </a:gradFill>
            </a:endParaRPr>
          </a:p>
        </p:txBody>
      </p:sp>
      <p:sp>
        <p:nvSpPr>
          <p:cNvPr id="63" name="角丸四角形 62">
            <a:extLst>
              <a:ext uri="{FF2B5EF4-FFF2-40B4-BE49-F238E27FC236}">
                <a16:creationId xmlns:a16="http://schemas.microsoft.com/office/drawing/2014/main" id="{B2AD2FD4-55BA-2549-99C6-F7A38BA08CE9}"/>
              </a:ext>
            </a:extLst>
          </p:cNvPr>
          <p:cNvSpPr/>
          <p:nvPr/>
        </p:nvSpPr>
        <p:spPr bwMode="auto">
          <a:xfrm rot="5400000">
            <a:off x="4823820" y="3334595"/>
            <a:ext cx="1663797" cy="260940"/>
          </a:xfrm>
          <a:prstGeom prst="roundRect">
            <a:avLst/>
          </a:prstGeom>
          <a:solidFill>
            <a:schemeClr val="bg1"/>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ja-JP" altLang="en-US" sz="1200">
                <a:solidFill>
                  <a:srgbClr val="4FAE96"/>
                </a:solidFill>
                <a:latin typeface="+mj-ea"/>
                <a:ea typeface="+mj-ea"/>
              </a:rPr>
              <a:t>コシューマーグループ</a:t>
            </a:r>
            <a:endParaRPr kumimoji="1" lang="ja-JP" altLang="en-US" sz="1200" dirty="0" err="1">
              <a:solidFill>
                <a:srgbClr val="4FAE96"/>
              </a:solidFill>
              <a:latin typeface="+mj-ea"/>
              <a:ea typeface="+mj-ea"/>
            </a:endParaRPr>
          </a:p>
        </p:txBody>
      </p:sp>
      <p:sp>
        <p:nvSpPr>
          <p:cNvPr id="2" name="L 字 1">
            <a:extLst>
              <a:ext uri="{FF2B5EF4-FFF2-40B4-BE49-F238E27FC236}">
                <a16:creationId xmlns:a16="http://schemas.microsoft.com/office/drawing/2014/main" id="{5FF687DD-F97C-384D-864C-B6F897E1B393}"/>
              </a:ext>
            </a:extLst>
          </p:cNvPr>
          <p:cNvSpPr/>
          <p:nvPr/>
        </p:nvSpPr>
        <p:spPr bwMode="auto">
          <a:xfrm flipV="1">
            <a:off x="3912018" y="1291546"/>
            <a:ext cx="7969683" cy="3790863"/>
          </a:xfrm>
          <a:prstGeom prst="corner">
            <a:avLst>
              <a:gd name="adj1" fmla="val 35128"/>
              <a:gd name="adj2" fmla="val 66519"/>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角丸四角形 60">
            <a:extLst>
              <a:ext uri="{FF2B5EF4-FFF2-40B4-BE49-F238E27FC236}">
                <a16:creationId xmlns:a16="http://schemas.microsoft.com/office/drawing/2014/main" id="{0E801341-99A2-0546-A28A-0B0C6DD4B4CB}"/>
              </a:ext>
            </a:extLst>
          </p:cNvPr>
          <p:cNvSpPr/>
          <p:nvPr/>
        </p:nvSpPr>
        <p:spPr bwMode="auto">
          <a:xfrm>
            <a:off x="9778414" y="1611096"/>
            <a:ext cx="838266" cy="441634"/>
          </a:xfrm>
          <a:prstGeom prst="roundRect">
            <a:avLst/>
          </a:prstGeom>
          <a:solidFill>
            <a:srgbClr val="4FAE96"/>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ja-JP" altLang="en-US" sz="1200">
                <a:solidFill>
                  <a:schemeClr val="bg1"/>
                </a:solidFill>
                <a:latin typeface="+mj-ea"/>
                <a:ea typeface="+mj-ea"/>
              </a:rPr>
              <a:t>イベント</a:t>
            </a:r>
            <a:br>
              <a:rPr kumimoji="1" lang="en-US" altLang="ja-JP" sz="1200" dirty="0">
                <a:solidFill>
                  <a:schemeClr val="bg1"/>
                </a:solidFill>
                <a:latin typeface="+mj-ea"/>
                <a:ea typeface="+mj-ea"/>
              </a:rPr>
            </a:br>
            <a:r>
              <a:rPr kumimoji="1" lang="ja-JP" altLang="en-US" sz="1200">
                <a:solidFill>
                  <a:schemeClr val="bg1"/>
                </a:solidFill>
                <a:latin typeface="+mj-ea"/>
                <a:ea typeface="+mj-ea"/>
              </a:rPr>
              <a:t>ソース</a:t>
            </a:r>
            <a:endParaRPr kumimoji="1" lang="ja-JP" altLang="en-US" sz="1200" dirty="0" err="1">
              <a:solidFill>
                <a:schemeClr val="bg1"/>
              </a:solidFill>
              <a:latin typeface="+mj-ea"/>
              <a:ea typeface="+mj-ea"/>
            </a:endParaRPr>
          </a:p>
        </p:txBody>
      </p:sp>
      <p:sp>
        <p:nvSpPr>
          <p:cNvPr id="64" name="角丸四角形 63">
            <a:extLst>
              <a:ext uri="{FF2B5EF4-FFF2-40B4-BE49-F238E27FC236}">
                <a16:creationId xmlns:a16="http://schemas.microsoft.com/office/drawing/2014/main" id="{8C673244-8A3B-FE41-B600-8E898F966394}"/>
              </a:ext>
            </a:extLst>
          </p:cNvPr>
          <p:cNvSpPr/>
          <p:nvPr/>
        </p:nvSpPr>
        <p:spPr bwMode="auto">
          <a:xfrm>
            <a:off x="9674622" y="1404591"/>
            <a:ext cx="1977980" cy="1138034"/>
          </a:xfrm>
          <a:prstGeom prst="roundRect">
            <a:avLst/>
          </a:prstGeom>
          <a:no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nSpc>
                <a:spcPct val="90000"/>
              </a:lnSpc>
              <a:spcAft>
                <a:spcPts val="600"/>
              </a:spcAft>
            </a:pPr>
            <a:endParaRPr kumimoji="1" lang="ja-JP" altLang="en-US" dirty="0" err="1">
              <a:solidFill>
                <a:srgbClr val="4FAE96"/>
              </a:solidFill>
              <a:latin typeface="+mj-ea"/>
              <a:ea typeface="+mj-ea"/>
            </a:endParaRPr>
          </a:p>
        </p:txBody>
      </p:sp>
      <p:sp>
        <p:nvSpPr>
          <p:cNvPr id="67" name="角丸四角形 66">
            <a:extLst>
              <a:ext uri="{FF2B5EF4-FFF2-40B4-BE49-F238E27FC236}">
                <a16:creationId xmlns:a16="http://schemas.microsoft.com/office/drawing/2014/main" id="{089A31C5-ECF0-4E47-8219-EFAFB2396933}"/>
              </a:ext>
            </a:extLst>
          </p:cNvPr>
          <p:cNvSpPr/>
          <p:nvPr/>
        </p:nvSpPr>
        <p:spPr bwMode="auto">
          <a:xfrm>
            <a:off x="4419950" y="4017137"/>
            <a:ext cx="989128" cy="263376"/>
          </a:xfrm>
          <a:prstGeom prst="roundRect">
            <a:avLst/>
          </a:prstGeom>
          <a:solidFill>
            <a:schemeClr val="bg1"/>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en-US" altLang="ja-JP" sz="1200" dirty="0">
                <a:solidFill>
                  <a:srgbClr val="4FAE96"/>
                </a:solidFill>
                <a:latin typeface="+mj-ea"/>
                <a:ea typeface="+mj-ea"/>
              </a:rPr>
              <a:t>IoT Device</a:t>
            </a:r>
            <a:endParaRPr kumimoji="1" lang="ja-JP" altLang="en-US" sz="1200" dirty="0" err="1">
              <a:solidFill>
                <a:srgbClr val="4FAE96"/>
              </a:solidFill>
              <a:latin typeface="+mj-ea"/>
              <a:ea typeface="+mj-ea"/>
            </a:endParaRPr>
          </a:p>
        </p:txBody>
      </p:sp>
      <p:sp>
        <p:nvSpPr>
          <p:cNvPr id="68" name="角丸四角形吹き出し 67">
            <a:extLst>
              <a:ext uri="{FF2B5EF4-FFF2-40B4-BE49-F238E27FC236}">
                <a16:creationId xmlns:a16="http://schemas.microsoft.com/office/drawing/2014/main" id="{72132FE1-58B3-A142-BD06-8653699C8B43}"/>
              </a:ext>
            </a:extLst>
          </p:cNvPr>
          <p:cNvSpPr/>
          <p:nvPr/>
        </p:nvSpPr>
        <p:spPr bwMode="auto">
          <a:xfrm>
            <a:off x="2443078" y="3942654"/>
            <a:ext cx="894839" cy="425792"/>
          </a:xfrm>
          <a:prstGeom prst="wedgeRoundRectCallout">
            <a:avLst>
              <a:gd name="adj1" fmla="val -7152"/>
              <a:gd name="adj2" fmla="val -103008"/>
              <a:gd name="adj3" fmla="val 16667"/>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200">
                <a:solidFill>
                  <a:srgbClr val="000000"/>
                </a:solidFill>
                <a:latin typeface="+mj-ea"/>
                <a:ea typeface="+mj-ea"/>
                <a:cs typeface="Segoe UI" pitchFamily="34" charset="0"/>
              </a:rPr>
              <a:t>接続文字列</a:t>
            </a:r>
            <a:endParaRPr kumimoji="1" lang="ja-JP" altLang="en-US" sz="1200" dirty="0" err="1">
              <a:solidFill>
                <a:srgbClr val="000000"/>
              </a:solidFill>
              <a:latin typeface="+mj-ea"/>
              <a:ea typeface="+mj-ea"/>
              <a:cs typeface="Segoe UI" pitchFamily="34" charset="0"/>
            </a:endParaRPr>
          </a:p>
        </p:txBody>
      </p:sp>
      <p:cxnSp>
        <p:nvCxnSpPr>
          <p:cNvPr id="69" name="直線矢印コネクタ 68">
            <a:extLst>
              <a:ext uri="{FF2B5EF4-FFF2-40B4-BE49-F238E27FC236}">
                <a16:creationId xmlns:a16="http://schemas.microsoft.com/office/drawing/2014/main" id="{2F1D7084-B04E-A24E-ADAB-5EF20790FBD0}"/>
              </a:ext>
            </a:extLst>
          </p:cNvPr>
          <p:cNvCxnSpPr/>
          <p:nvPr/>
        </p:nvCxnSpPr>
        <p:spPr>
          <a:xfrm>
            <a:off x="2442167" y="3497262"/>
            <a:ext cx="1977783" cy="648072"/>
          </a:xfrm>
          <a:prstGeom prst="straightConnector1">
            <a:avLst/>
          </a:prstGeom>
          <a:ln w="57150">
            <a:solidFill>
              <a:srgbClr val="4FAE96"/>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06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470342DF-6569-BA49-9C0F-9E266F9EB280}"/>
              </a:ext>
            </a:extLst>
          </p:cNvPr>
          <p:cNvGrpSpPr/>
          <p:nvPr/>
        </p:nvGrpSpPr>
        <p:grpSpPr>
          <a:xfrm>
            <a:off x="6705118" y="3091747"/>
            <a:ext cx="665247" cy="936040"/>
            <a:chOff x="4714211" y="2770258"/>
            <a:chExt cx="665247" cy="936040"/>
          </a:xfrm>
        </p:grpSpPr>
        <p:pic>
          <p:nvPicPr>
            <p:cNvPr id="4" name="図 3">
              <a:extLst>
                <a:ext uri="{FF2B5EF4-FFF2-40B4-BE49-F238E27FC236}">
                  <a16:creationId xmlns:a16="http://schemas.microsoft.com/office/drawing/2014/main" id="{D9D6C4D3-BB7C-FE4C-AF1F-84A905E2FE50}"/>
                </a:ext>
              </a:extLst>
            </p:cNvPr>
            <p:cNvPicPr>
              <a:picLocks noChangeAspect="1"/>
            </p:cNvPicPr>
            <p:nvPr/>
          </p:nvPicPr>
          <p:blipFill>
            <a:blip r:embed="rId2"/>
            <a:stretch>
              <a:fillRect/>
            </a:stretch>
          </p:blipFill>
          <p:spPr>
            <a:xfrm>
              <a:off x="4758834" y="2770258"/>
              <a:ext cx="576000" cy="576000"/>
            </a:xfrm>
            <a:prstGeom prst="rect">
              <a:avLst/>
            </a:prstGeom>
          </p:spPr>
        </p:pic>
        <p:sp>
          <p:nvSpPr>
            <p:cNvPr id="5" name="テキスト ボックス 4">
              <a:extLst>
                <a:ext uri="{FF2B5EF4-FFF2-40B4-BE49-F238E27FC236}">
                  <a16:creationId xmlns:a16="http://schemas.microsoft.com/office/drawing/2014/main" id="{07E1F86A-4F77-A14E-9151-A8D263CCE547}"/>
                </a:ext>
              </a:extLst>
            </p:cNvPr>
            <p:cNvSpPr txBox="1"/>
            <p:nvPr/>
          </p:nvSpPr>
          <p:spPr>
            <a:xfrm>
              <a:off x="4714211" y="3369283"/>
              <a:ext cx="665247" cy="337015"/>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Stream</a:t>
              </a:r>
              <a:br>
                <a:rPr kumimoji="1" lang="en-US" altLang="ja-JP" sz="1200" dirty="0">
                  <a:gradFill>
                    <a:gsLst>
                      <a:gs pos="2917">
                        <a:schemeClr val="tx1"/>
                      </a:gs>
                      <a:gs pos="30000">
                        <a:schemeClr val="tx1"/>
                      </a:gs>
                    </a:gsLst>
                    <a:lin ang="5400000" scaled="0"/>
                  </a:gradFill>
                  <a:latin typeface="+mj-ea"/>
                  <a:ea typeface="+mj-ea"/>
                </a:rPr>
              </a:br>
              <a:r>
                <a:rPr kumimoji="1" lang="en-US" altLang="ja-JP" sz="1200" dirty="0">
                  <a:gradFill>
                    <a:gsLst>
                      <a:gs pos="2917">
                        <a:schemeClr val="tx1"/>
                      </a:gs>
                      <a:gs pos="30000">
                        <a:schemeClr val="tx1"/>
                      </a:gs>
                    </a:gsLst>
                    <a:lin ang="5400000" scaled="0"/>
                  </a:gradFill>
                  <a:latin typeface="+mj-ea"/>
                  <a:ea typeface="+mj-ea"/>
                </a:rPr>
                <a:t>Analytics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6" name="グループ化 5">
            <a:extLst>
              <a:ext uri="{FF2B5EF4-FFF2-40B4-BE49-F238E27FC236}">
                <a16:creationId xmlns:a16="http://schemas.microsoft.com/office/drawing/2014/main" id="{E1705D43-52DD-9942-9E23-71A9DE47020C}"/>
              </a:ext>
            </a:extLst>
          </p:cNvPr>
          <p:cNvGrpSpPr/>
          <p:nvPr/>
        </p:nvGrpSpPr>
        <p:grpSpPr>
          <a:xfrm>
            <a:off x="8085608" y="3733258"/>
            <a:ext cx="1053173" cy="792024"/>
            <a:chOff x="6973988" y="2705174"/>
            <a:chExt cx="1053173" cy="792024"/>
          </a:xfrm>
        </p:grpSpPr>
        <p:pic>
          <p:nvPicPr>
            <p:cNvPr id="7" name="図 6">
              <a:extLst>
                <a:ext uri="{FF2B5EF4-FFF2-40B4-BE49-F238E27FC236}">
                  <a16:creationId xmlns:a16="http://schemas.microsoft.com/office/drawing/2014/main" id="{B4ABDDD9-9AD4-6940-8DFB-4CA48C7437F5}"/>
                </a:ext>
              </a:extLst>
            </p:cNvPr>
            <p:cNvPicPr>
              <a:picLocks noChangeAspect="1"/>
            </p:cNvPicPr>
            <p:nvPr/>
          </p:nvPicPr>
          <p:blipFill>
            <a:blip r:embed="rId3"/>
            <a:stretch>
              <a:fillRect/>
            </a:stretch>
          </p:blipFill>
          <p:spPr>
            <a:xfrm>
              <a:off x="7212574" y="2705174"/>
              <a:ext cx="576000" cy="576000"/>
            </a:xfrm>
            <a:prstGeom prst="rect">
              <a:avLst/>
            </a:prstGeom>
          </p:spPr>
        </p:pic>
        <p:sp>
          <p:nvSpPr>
            <p:cNvPr id="8" name="テキスト ボックス 7">
              <a:extLst>
                <a:ext uri="{FF2B5EF4-FFF2-40B4-BE49-F238E27FC236}">
                  <a16:creationId xmlns:a16="http://schemas.microsoft.com/office/drawing/2014/main" id="{E52D05E7-C817-754D-A5FF-240EE3940DDF}"/>
                </a:ext>
              </a:extLst>
            </p:cNvPr>
            <p:cNvSpPr txBox="1"/>
            <p:nvPr/>
          </p:nvSpPr>
          <p:spPr>
            <a:xfrm>
              <a:off x="6973988" y="3326382"/>
              <a:ext cx="1053173"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SQL Database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9" name="グループ化 8">
            <a:extLst>
              <a:ext uri="{FF2B5EF4-FFF2-40B4-BE49-F238E27FC236}">
                <a16:creationId xmlns:a16="http://schemas.microsoft.com/office/drawing/2014/main" id="{5564EEF0-44C1-B743-92C7-8F52A5CA9100}"/>
              </a:ext>
            </a:extLst>
          </p:cNvPr>
          <p:cNvGrpSpPr/>
          <p:nvPr/>
        </p:nvGrpSpPr>
        <p:grpSpPr>
          <a:xfrm>
            <a:off x="8173937" y="2680034"/>
            <a:ext cx="927562" cy="720016"/>
            <a:chOff x="7046902" y="4386801"/>
            <a:chExt cx="927562" cy="720016"/>
          </a:xfrm>
        </p:grpSpPr>
        <p:pic>
          <p:nvPicPr>
            <p:cNvPr id="10" name="グラフィックス 9">
              <a:extLst>
                <a:ext uri="{FF2B5EF4-FFF2-40B4-BE49-F238E27FC236}">
                  <a16:creationId xmlns:a16="http://schemas.microsoft.com/office/drawing/2014/main" id="{01C6417E-90A4-8348-BF5F-0C19B848E6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22683" y="4386801"/>
              <a:ext cx="576000" cy="576000"/>
            </a:xfrm>
            <a:prstGeom prst="rect">
              <a:avLst/>
            </a:prstGeom>
          </p:spPr>
        </p:pic>
        <p:sp>
          <p:nvSpPr>
            <p:cNvPr id="11" name="テキスト ボックス 10">
              <a:extLst>
                <a:ext uri="{FF2B5EF4-FFF2-40B4-BE49-F238E27FC236}">
                  <a16:creationId xmlns:a16="http://schemas.microsoft.com/office/drawing/2014/main" id="{25EC3B9F-05E3-C045-BC1B-4393E908DF8F}"/>
                </a:ext>
              </a:extLst>
            </p:cNvPr>
            <p:cNvSpPr txBox="1"/>
            <p:nvPr/>
          </p:nvSpPr>
          <p:spPr>
            <a:xfrm>
              <a:off x="7046902" y="4936001"/>
              <a:ext cx="927562"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blob storage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12" name="グループ化 11">
            <a:extLst>
              <a:ext uri="{FF2B5EF4-FFF2-40B4-BE49-F238E27FC236}">
                <a16:creationId xmlns:a16="http://schemas.microsoft.com/office/drawing/2014/main" id="{4EE81647-E399-484E-B6BA-AA62188F75DA}"/>
              </a:ext>
            </a:extLst>
          </p:cNvPr>
          <p:cNvGrpSpPr/>
          <p:nvPr/>
        </p:nvGrpSpPr>
        <p:grpSpPr>
          <a:xfrm>
            <a:off x="10518200" y="1557602"/>
            <a:ext cx="1100637" cy="985023"/>
            <a:chOff x="9098557" y="5310995"/>
            <a:chExt cx="1100637" cy="985023"/>
          </a:xfrm>
        </p:grpSpPr>
        <p:pic>
          <p:nvPicPr>
            <p:cNvPr id="13" name="図 12">
              <a:extLst>
                <a:ext uri="{FF2B5EF4-FFF2-40B4-BE49-F238E27FC236}">
                  <a16:creationId xmlns:a16="http://schemas.microsoft.com/office/drawing/2014/main" id="{2E138BE8-A746-0443-97C0-4A17F5701B68}"/>
                </a:ext>
              </a:extLst>
            </p:cNvPr>
            <p:cNvPicPr>
              <a:picLocks noChangeAspect="1"/>
            </p:cNvPicPr>
            <p:nvPr/>
          </p:nvPicPr>
          <p:blipFill>
            <a:blip r:embed="rId6"/>
            <a:stretch>
              <a:fillRect/>
            </a:stretch>
          </p:blipFill>
          <p:spPr>
            <a:xfrm>
              <a:off x="9098557" y="5310995"/>
              <a:ext cx="1100637" cy="576000"/>
            </a:xfrm>
            <a:prstGeom prst="rect">
              <a:avLst/>
            </a:prstGeom>
          </p:spPr>
        </p:pic>
        <p:sp>
          <p:nvSpPr>
            <p:cNvPr id="14" name="テキスト ボックス 13">
              <a:extLst>
                <a:ext uri="{FF2B5EF4-FFF2-40B4-BE49-F238E27FC236}">
                  <a16:creationId xmlns:a16="http://schemas.microsoft.com/office/drawing/2014/main" id="{9C67FC8D-84C6-6C46-8ED4-6689899FBB36}"/>
                </a:ext>
              </a:extLst>
            </p:cNvPr>
            <p:cNvSpPr txBox="1"/>
            <p:nvPr/>
          </p:nvSpPr>
          <p:spPr>
            <a:xfrm>
              <a:off x="9209652" y="5959003"/>
              <a:ext cx="878446" cy="337015"/>
            </a:xfrm>
            <a:prstGeom prst="rect">
              <a:avLst/>
            </a:prstGeom>
            <a:noFill/>
          </p:spPr>
          <p:txBody>
            <a:bodyPr wrap="none" lIns="0" tIns="0" rIns="0" bIns="0" rtlCol="0">
              <a:spAutoFit/>
            </a:bodyPr>
            <a:lstStyle/>
            <a:p>
              <a:pPr algn="ct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Time Series</a:t>
              </a:r>
              <a:br>
                <a:rPr kumimoji="1" lang="en-US" altLang="ja-JP" sz="1200" dirty="0">
                  <a:gradFill>
                    <a:gsLst>
                      <a:gs pos="2917">
                        <a:schemeClr val="tx1"/>
                      </a:gs>
                      <a:gs pos="30000">
                        <a:schemeClr val="tx1"/>
                      </a:gs>
                    </a:gsLst>
                    <a:lin ang="5400000" scaled="0"/>
                  </a:gradFill>
                  <a:latin typeface="+mj-ea"/>
                  <a:ea typeface="+mj-ea"/>
                </a:rPr>
              </a:br>
              <a:r>
                <a:rPr kumimoji="1" lang="en-US" altLang="ja-JP" sz="1200" dirty="0">
                  <a:gradFill>
                    <a:gsLst>
                      <a:gs pos="2917">
                        <a:schemeClr val="tx1"/>
                      </a:gs>
                      <a:gs pos="30000">
                        <a:schemeClr val="tx1"/>
                      </a:gs>
                    </a:gsLst>
                    <a:lin ang="5400000" scaled="0"/>
                  </a:gradFill>
                  <a:latin typeface="+mj-ea"/>
                  <a:ea typeface="+mj-ea"/>
                </a:rPr>
                <a:t>Insights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15" name="グループ化 14">
            <a:extLst>
              <a:ext uri="{FF2B5EF4-FFF2-40B4-BE49-F238E27FC236}">
                <a16:creationId xmlns:a16="http://schemas.microsoft.com/office/drawing/2014/main" id="{DDE7A173-F0DE-FC44-84DA-B90AD9A7CF49}"/>
              </a:ext>
            </a:extLst>
          </p:cNvPr>
          <p:cNvGrpSpPr/>
          <p:nvPr/>
        </p:nvGrpSpPr>
        <p:grpSpPr>
          <a:xfrm>
            <a:off x="10707486" y="5168401"/>
            <a:ext cx="767335" cy="803666"/>
            <a:chOff x="8966157" y="2550366"/>
            <a:chExt cx="767335" cy="803666"/>
          </a:xfrm>
        </p:grpSpPr>
        <p:pic>
          <p:nvPicPr>
            <p:cNvPr id="16" name="図 15">
              <a:extLst>
                <a:ext uri="{FF2B5EF4-FFF2-40B4-BE49-F238E27FC236}">
                  <a16:creationId xmlns:a16="http://schemas.microsoft.com/office/drawing/2014/main" id="{2108EB77-B411-FE4A-BF82-A4C27C228629}"/>
                </a:ext>
              </a:extLst>
            </p:cNvPr>
            <p:cNvPicPr>
              <a:picLocks noChangeAspect="1"/>
            </p:cNvPicPr>
            <p:nvPr/>
          </p:nvPicPr>
          <p:blipFill>
            <a:blip r:embed="rId7"/>
            <a:stretch>
              <a:fillRect/>
            </a:stretch>
          </p:blipFill>
          <p:spPr>
            <a:xfrm>
              <a:off x="8966157" y="2550366"/>
              <a:ext cx="767335" cy="576000"/>
            </a:xfrm>
            <a:prstGeom prst="rect">
              <a:avLst/>
            </a:prstGeom>
          </p:spPr>
        </p:pic>
        <p:sp>
          <p:nvSpPr>
            <p:cNvPr id="17" name="テキスト ボックス 16">
              <a:extLst>
                <a:ext uri="{FF2B5EF4-FFF2-40B4-BE49-F238E27FC236}">
                  <a16:creationId xmlns:a16="http://schemas.microsoft.com/office/drawing/2014/main" id="{2F5F2651-0A78-8741-9DB1-1D6883401046}"/>
                </a:ext>
              </a:extLst>
            </p:cNvPr>
            <p:cNvSpPr txBox="1"/>
            <p:nvPr/>
          </p:nvSpPr>
          <p:spPr>
            <a:xfrm>
              <a:off x="9010212" y="3183216"/>
              <a:ext cx="679225"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Power BI</a:t>
              </a:r>
              <a:endParaRPr kumimoji="1" lang="ja-JP" altLang="en-US" sz="1200" dirty="0" err="1">
                <a:gradFill>
                  <a:gsLst>
                    <a:gs pos="2917">
                      <a:schemeClr val="tx1"/>
                    </a:gs>
                    <a:gs pos="30000">
                      <a:schemeClr val="tx1"/>
                    </a:gs>
                  </a:gsLst>
                  <a:lin ang="5400000" scaled="0"/>
                </a:gradFill>
                <a:latin typeface="+mj-ea"/>
                <a:ea typeface="+mj-ea"/>
              </a:endParaRPr>
            </a:p>
          </p:txBody>
        </p:sp>
      </p:grpSp>
      <p:pic>
        <p:nvPicPr>
          <p:cNvPr id="20" name="図 19">
            <a:extLst>
              <a:ext uri="{FF2B5EF4-FFF2-40B4-BE49-F238E27FC236}">
                <a16:creationId xmlns:a16="http://schemas.microsoft.com/office/drawing/2014/main" id="{95013155-FCB7-D645-A229-D4D78D2A2485}"/>
              </a:ext>
            </a:extLst>
          </p:cNvPr>
          <p:cNvPicPr>
            <a:picLocks noChangeAspect="1"/>
          </p:cNvPicPr>
          <p:nvPr/>
        </p:nvPicPr>
        <p:blipFill>
          <a:blip r:embed="rId8"/>
          <a:stretch>
            <a:fillRect/>
          </a:stretch>
        </p:blipFill>
        <p:spPr>
          <a:xfrm>
            <a:off x="4634125" y="3093004"/>
            <a:ext cx="576000" cy="576000"/>
          </a:xfrm>
          <a:prstGeom prst="rect">
            <a:avLst/>
          </a:prstGeom>
          <a:ln>
            <a:noFill/>
          </a:ln>
        </p:spPr>
      </p:pic>
      <p:grpSp>
        <p:nvGrpSpPr>
          <p:cNvPr id="21" name="グループ化 20">
            <a:extLst>
              <a:ext uri="{FF2B5EF4-FFF2-40B4-BE49-F238E27FC236}">
                <a16:creationId xmlns:a16="http://schemas.microsoft.com/office/drawing/2014/main" id="{4481424E-E6BD-D74F-8AFB-F4F1BA9A23FF}"/>
              </a:ext>
            </a:extLst>
          </p:cNvPr>
          <p:cNvGrpSpPr/>
          <p:nvPr/>
        </p:nvGrpSpPr>
        <p:grpSpPr>
          <a:xfrm>
            <a:off x="1681709" y="5326575"/>
            <a:ext cx="670312" cy="789508"/>
            <a:chOff x="1325291" y="4005843"/>
            <a:chExt cx="670312" cy="789508"/>
          </a:xfrm>
        </p:grpSpPr>
        <p:pic>
          <p:nvPicPr>
            <p:cNvPr id="22" name="グラフィックス 21">
              <a:extLst>
                <a:ext uri="{FF2B5EF4-FFF2-40B4-BE49-F238E27FC236}">
                  <a16:creationId xmlns:a16="http://schemas.microsoft.com/office/drawing/2014/main" id="{B3474C44-7082-3443-84C0-1DC9C342FD4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72447" y="4005843"/>
              <a:ext cx="576000" cy="576000"/>
            </a:xfrm>
            <a:prstGeom prst="rect">
              <a:avLst/>
            </a:prstGeom>
          </p:spPr>
        </p:pic>
        <p:sp>
          <p:nvSpPr>
            <p:cNvPr id="23" name="テキスト ボックス 22">
              <a:extLst>
                <a:ext uri="{FF2B5EF4-FFF2-40B4-BE49-F238E27FC236}">
                  <a16:creationId xmlns:a16="http://schemas.microsoft.com/office/drawing/2014/main" id="{7C3AD0E4-335B-C543-B9DF-EEC756D41A98}"/>
                </a:ext>
              </a:extLst>
            </p:cNvPr>
            <p:cNvSpPr txBox="1"/>
            <p:nvPr/>
          </p:nvSpPr>
          <p:spPr>
            <a:xfrm>
              <a:off x="1325291" y="4624535"/>
              <a:ext cx="670312"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Edge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24" name="グループ化 23">
            <a:extLst>
              <a:ext uri="{FF2B5EF4-FFF2-40B4-BE49-F238E27FC236}">
                <a16:creationId xmlns:a16="http://schemas.microsoft.com/office/drawing/2014/main" id="{AE1F9C36-497F-3142-86BB-7DDC63B48BDB}"/>
              </a:ext>
            </a:extLst>
          </p:cNvPr>
          <p:cNvGrpSpPr/>
          <p:nvPr/>
        </p:nvGrpSpPr>
        <p:grpSpPr>
          <a:xfrm>
            <a:off x="1568273" y="3091747"/>
            <a:ext cx="873894" cy="818824"/>
            <a:chOff x="1223740" y="2566486"/>
            <a:chExt cx="873894" cy="818824"/>
          </a:xfrm>
        </p:grpSpPr>
        <p:pic>
          <p:nvPicPr>
            <p:cNvPr id="25" name="図 24">
              <a:extLst>
                <a:ext uri="{FF2B5EF4-FFF2-40B4-BE49-F238E27FC236}">
                  <a16:creationId xmlns:a16="http://schemas.microsoft.com/office/drawing/2014/main" id="{69D11959-0E11-9044-B066-1FD7C8FB78EA}"/>
                </a:ext>
              </a:extLst>
            </p:cNvPr>
            <p:cNvPicPr>
              <a:picLocks noChangeAspect="1"/>
            </p:cNvPicPr>
            <p:nvPr/>
          </p:nvPicPr>
          <p:blipFill rotWithShape="1">
            <a:blip r:embed="rId11"/>
            <a:srcRect t="7682" b="14406"/>
            <a:stretch/>
          </p:blipFill>
          <p:spPr>
            <a:xfrm>
              <a:off x="1291033" y="2566486"/>
              <a:ext cx="739304" cy="576000"/>
            </a:xfrm>
            <a:prstGeom prst="rect">
              <a:avLst/>
            </a:prstGeom>
          </p:spPr>
        </p:pic>
        <p:sp>
          <p:nvSpPr>
            <p:cNvPr id="26" name="テキスト ボックス 25">
              <a:extLst>
                <a:ext uri="{FF2B5EF4-FFF2-40B4-BE49-F238E27FC236}">
                  <a16:creationId xmlns:a16="http://schemas.microsoft.com/office/drawing/2014/main" id="{6A7884D9-9031-2242-938B-CE3452CED07D}"/>
                </a:ext>
              </a:extLst>
            </p:cNvPr>
            <p:cNvSpPr txBox="1"/>
            <p:nvPr/>
          </p:nvSpPr>
          <p:spPr>
            <a:xfrm>
              <a:off x="1223740" y="3214494"/>
              <a:ext cx="873894" cy="170816"/>
            </a:xfrm>
            <a:prstGeom prst="rect">
              <a:avLst/>
            </a:prstGeom>
            <a:noFill/>
          </p:spPr>
          <p:txBody>
            <a:bodyPr wrap="none" lIns="0" tIns="0" rIns="0" bIns="0" rtlCol="0">
              <a:spAutoFit/>
            </a:bodyPr>
            <a:lstStyle/>
            <a:p>
              <a:pPr algn="ct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Devices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33" name="グループ化 32">
            <a:extLst>
              <a:ext uri="{FF2B5EF4-FFF2-40B4-BE49-F238E27FC236}">
                <a16:creationId xmlns:a16="http://schemas.microsoft.com/office/drawing/2014/main" id="{2A8555E7-DDC9-EB48-AE7F-D01386A63825}"/>
              </a:ext>
            </a:extLst>
          </p:cNvPr>
          <p:cNvGrpSpPr/>
          <p:nvPr/>
        </p:nvGrpSpPr>
        <p:grpSpPr>
          <a:xfrm>
            <a:off x="385589" y="5028425"/>
            <a:ext cx="216000" cy="978802"/>
            <a:chOff x="601637" y="4030628"/>
            <a:chExt cx="216000" cy="978802"/>
          </a:xfrm>
        </p:grpSpPr>
        <p:pic>
          <p:nvPicPr>
            <p:cNvPr id="29" name="図 28">
              <a:extLst>
                <a:ext uri="{FF2B5EF4-FFF2-40B4-BE49-F238E27FC236}">
                  <a16:creationId xmlns:a16="http://schemas.microsoft.com/office/drawing/2014/main" id="{71ED00DA-B7A1-AB4D-9665-74E170030E34}"/>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030628"/>
              <a:ext cx="216000" cy="216000"/>
            </a:xfrm>
            <a:prstGeom prst="rect">
              <a:avLst/>
            </a:prstGeom>
          </p:spPr>
        </p:pic>
        <p:pic>
          <p:nvPicPr>
            <p:cNvPr id="30" name="図 29">
              <a:extLst>
                <a:ext uri="{FF2B5EF4-FFF2-40B4-BE49-F238E27FC236}">
                  <a16:creationId xmlns:a16="http://schemas.microsoft.com/office/drawing/2014/main" id="{520A2769-0CC7-D74F-8DB6-F44A2E639004}"/>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284895"/>
              <a:ext cx="216000" cy="216000"/>
            </a:xfrm>
            <a:prstGeom prst="rect">
              <a:avLst/>
            </a:prstGeom>
          </p:spPr>
        </p:pic>
        <p:pic>
          <p:nvPicPr>
            <p:cNvPr id="31" name="図 30">
              <a:extLst>
                <a:ext uri="{FF2B5EF4-FFF2-40B4-BE49-F238E27FC236}">
                  <a16:creationId xmlns:a16="http://schemas.microsoft.com/office/drawing/2014/main" id="{B8163567-AD6F-6C4F-9D5F-965A472DE1D7}"/>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539162"/>
              <a:ext cx="216000" cy="216000"/>
            </a:xfrm>
            <a:prstGeom prst="rect">
              <a:avLst/>
            </a:prstGeom>
          </p:spPr>
        </p:pic>
        <p:pic>
          <p:nvPicPr>
            <p:cNvPr id="32" name="図 31">
              <a:extLst>
                <a:ext uri="{FF2B5EF4-FFF2-40B4-BE49-F238E27FC236}">
                  <a16:creationId xmlns:a16="http://schemas.microsoft.com/office/drawing/2014/main" id="{31FA992E-4147-5645-BE4D-899A0A13CBCD}"/>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793430"/>
              <a:ext cx="216000" cy="216000"/>
            </a:xfrm>
            <a:prstGeom prst="rect">
              <a:avLst/>
            </a:prstGeom>
          </p:spPr>
        </p:pic>
      </p:grpSp>
      <p:cxnSp>
        <p:nvCxnSpPr>
          <p:cNvPr id="35" name="直線矢印コネクタ 34">
            <a:extLst>
              <a:ext uri="{FF2B5EF4-FFF2-40B4-BE49-F238E27FC236}">
                <a16:creationId xmlns:a16="http://schemas.microsoft.com/office/drawing/2014/main" id="{5967B7DB-1FDF-EF4C-B5E7-938065021F79}"/>
              </a:ext>
            </a:extLst>
          </p:cNvPr>
          <p:cNvCxnSpPr>
            <a:stCxn id="22" idx="3"/>
            <a:endCxn id="20" idx="1"/>
          </p:cNvCxnSpPr>
          <p:nvPr/>
        </p:nvCxnSpPr>
        <p:spPr>
          <a:xfrm flipV="1">
            <a:off x="2304865" y="3381004"/>
            <a:ext cx="2329260" cy="223357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00A7FCA-A667-C74B-82D3-457899869448}"/>
              </a:ext>
            </a:extLst>
          </p:cNvPr>
          <p:cNvCxnSpPr>
            <a:cxnSpLocks/>
            <a:endCxn id="4" idx="1"/>
          </p:cNvCxnSpPr>
          <p:nvPr/>
        </p:nvCxnSpPr>
        <p:spPr>
          <a:xfrm flipV="1">
            <a:off x="5204773" y="3379747"/>
            <a:ext cx="1544968" cy="125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3AB5E8E-55D9-FC46-A704-2347C4BB28FC}"/>
              </a:ext>
            </a:extLst>
          </p:cNvPr>
          <p:cNvCxnSpPr>
            <a:cxnSpLocks/>
            <a:stCxn id="4" idx="3"/>
            <a:endCxn id="7" idx="1"/>
          </p:cNvCxnSpPr>
          <p:nvPr/>
        </p:nvCxnSpPr>
        <p:spPr>
          <a:xfrm>
            <a:off x="7325741" y="3379747"/>
            <a:ext cx="998453" cy="64151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C312852-24F8-644F-ADE4-E0870C8474C0}"/>
              </a:ext>
            </a:extLst>
          </p:cNvPr>
          <p:cNvCxnSpPr>
            <a:cxnSpLocks/>
            <a:stCxn id="4" idx="3"/>
            <a:endCxn id="10" idx="1"/>
          </p:cNvCxnSpPr>
          <p:nvPr/>
        </p:nvCxnSpPr>
        <p:spPr>
          <a:xfrm flipV="1">
            <a:off x="7325741" y="2968034"/>
            <a:ext cx="1023977" cy="411713"/>
          </a:xfrm>
          <a:prstGeom prst="bentConnector3">
            <a:avLst>
              <a:gd name="adj1" fmla="val 4876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38">
            <a:extLst>
              <a:ext uri="{FF2B5EF4-FFF2-40B4-BE49-F238E27FC236}">
                <a16:creationId xmlns:a16="http://schemas.microsoft.com/office/drawing/2014/main" id="{4191529F-4FD6-7E49-9222-2018F9CB59F0}"/>
              </a:ext>
            </a:extLst>
          </p:cNvPr>
          <p:cNvCxnSpPr>
            <a:cxnSpLocks/>
            <a:stCxn id="4" idx="3"/>
            <a:endCxn id="16" idx="1"/>
          </p:cNvCxnSpPr>
          <p:nvPr/>
        </p:nvCxnSpPr>
        <p:spPr>
          <a:xfrm>
            <a:off x="7325741" y="3379747"/>
            <a:ext cx="3381745" cy="2076654"/>
          </a:xfrm>
          <a:prstGeom prst="bentConnector3">
            <a:avLst>
              <a:gd name="adj1" fmla="val 14699"/>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38">
            <a:extLst>
              <a:ext uri="{FF2B5EF4-FFF2-40B4-BE49-F238E27FC236}">
                <a16:creationId xmlns:a16="http://schemas.microsoft.com/office/drawing/2014/main" id="{66AC3EC5-D4EB-6D45-B4AD-54D66407AFDF}"/>
              </a:ext>
            </a:extLst>
          </p:cNvPr>
          <p:cNvCxnSpPr>
            <a:cxnSpLocks/>
            <a:endCxn id="13" idx="1"/>
          </p:cNvCxnSpPr>
          <p:nvPr/>
        </p:nvCxnSpPr>
        <p:spPr>
          <a:xfrm flipV="1">
            <a:off x="5204773" y="1845602"/>
            <a:ext cx="5313427" cy="1363628"/>
          </a:xfrm>
          <a:prstGeom prst="bentConnector3">
            <a:avLst>
              <a:gd name="adj1" fmla="val 2060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842996B1-2878-2840-AADD-475EAE505C92}"/>
              </a:ext>
            </a:extLst>
          </p:cNvPr>
          <p:cNvCxnSpPr>
            <a:cxnSpLocks/>
            <a:stCxn id="25" idx="3"/>
            <a:endCxn id="20" idx="1"/>
          </p:cNvCxnSpPr>
          <p:nvPr/>
        </p:nvCxnSpPr>
        <p:spPr>
          <a:xfrm>
            <a:off x="2374870" y="3379747"/>
            <a:ext cx="2259255" cy="12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2">
            <a:extLst>
              <a:ext uri="{FF2B5EF4-FFF2-40B4-BE49-F238E27FC236}">
                <a16:creationId xmlns:a16="http://schemas.microsoft.com/office/drawing/2014/main" id="{83F08419-7207-1D46-8B5C-197C77A68FC9}"/>
              </a:ext>
            </a:extLst>
          </p:cNvPr>
          <p:cNvCxnSpPr>
            <a:cxnSpLocks/>
            <a:stCxn id="29" idx="3"/>
            <a:endCxn id="22" idx="1"/>
          </p:cNvCxnSpPr>
          <p:nvPr/>
        </p:nvCxnSpPr>
        <p:spPr>
          <a:xfrm>
            <a:off x="601589" y="5136425"/>
            <a:ext cx="1127276" cy="47815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矢印コネクタ 52">
            <a:extLst>
              <a:ext uri="{FF2B5EF4-FFF2-40B4-BE49-F238E27FC236}">
                <a16:creationId xmlns:a16="http://schemas.microsoft.com/office/drawing/2014/main" id="{4DFDD8BF-4E18-DF4A-AFF7-C08FEA3D28D9}"/>
              </a:ext>
            </a:extLst>
          </p:cNvPr>
          <p:cNvCxnSpPr>
            <a:cxnSpLocks/>
            <a:stCxn id="30" idx="3"/>
            <a:endCxn id="22" idx="1"/>
          </p:cNvCxnSpPr>
          <p:nvPr/>
        </p:nvCxnSpPr>
        <p:spPr>
          <a:xfrm>
            <a:off x="601589" y="5390692"/>
            <a:ext cx="1127276" cy="223883"/>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矢印コネクタ 52">
            <a:extLst>
              <a:ext uri="{FF2B5EF4-FFF2-40B4-BE49-F238E27FC236}">
                <a16:creationId xmlns:a16="http://schemas.microsoft.com/office/drawing/2014/main" id="{49EA22CE-85A4-A54E-9E7D-BD58800B2C9E}"/>
              </a:ext>
            </a:extLst>
          </p:cNvPr>
          <p:cNvCxnSpPr>
            <a:cxnSpLocks/>
            <a:stCxn id="31" idx="3"/>
            <a:endCxn id="22" idx="1"/>
          </p:cNvCxnSpPr>
          <p:nvPr/>
        </p:nvCxnSpPr>
        <p:spPr>
          <a:xfrm flipV="1">
            <a:off x="601589" y="5614575"/>
            <a:ext cx="1127276" cy="3038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矢印コネクタ 52">
            <a:extLst>
              <a:ext uri="{FF2B5EF4-FFF2-40B4-BE49-F238E27FC236}">
                <a16:creationId xmlns:a16="http://schemas.microsoft.com/office/drawing/2014/main" id="{CAC5D183-87BD-BD47-9B9B-ED8F562F144F}"/>
              </a:ext>
            </a:extLst>
          </p:cNvPr>
          <p:cNvCxnSpPr>
            <a:cxnSpLocks/>
            <a:stCxn id="32" idx="3"/>
            <a:endCxn id="22" idx="1"/>
          </p:cNvCxnSpPr>
          <p:nvPr/>
        </p:nvCxnSpPr>
        <p:spPr>
          <a:xfrm flipV="1">
            <a:off x="601589" y="5614575"/>
            <a:ext cx="1127276" cy="28465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68F3C30-D472-7447-B857-F6A1D022988F}"/>
              </a:ext>
            </a:extLst>
          </p:cNvPr>
          <p:cNvCxnSpPr>
            <a:cxnSpLocks/>
          </p:cNvCxnSpPr>
          <p:nvPr/>
        </p:nvCxnSpPr>
        <p:spPr>
          <a:xfrm>
            <a:off x="3774716" y="616942"/>
            <a:ext cx="0" cy="5989890"/>
          </a:xfrm>
          <a:prstGeom prst="line">
            <a:avLst/>
          </a:prstGeom>
          <a:ln>
            <a:solidFill>
              <a:srgbClr val="3078CD"/>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46FAFF32-E68A-8D43-B9F9-B6F5758B82F5}"/>
              </a:ext>
            </a:extLst>
          </p:cNvPr>
          <p:cNvSpPr txBox="1"/>
          <p:nvPr/>
        </p:nvSpPr>
        <p:spPr>
          <a:xfrm>
            <a:off x="3815794" y="560568"/>
            <a:ext cx="2362634" cy="62786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solidFill>
                  <a:srgbClr val="0070C0"/>
                </a:solidFill>
              </a:rPr>
              <a:t>Microsoft Azure</a:t>
            </a:r>
            <a:endParaRPr kumimoji="1" lang="ja-JP" altLang="en-US" sz="2400" dirty="0" err="1">
              <a:solidFill>
                <a:srgbClr val="0070C0"/>
              </a:solidFill>
            </a:endParaRPr>
          </a:p>
        </p:txBody>
      </p:sp>
      <p:sp>
        <p:nvSpPr>
          <p:cNvPr id="73" name="テキスト ボックス 72">
            <a:extLst>
              <a:ext uri="{FF2B5EF4-FFF2-40B4-BE49-F238E27FC236}">
                <a16:creationId xmlns:a16="http://schemas.microsoft.com/office/drawing/2014/main" id="{ED461E82-7FB9-DD48-8ED3-D5DE83B2B668}"/>
              </a:ext>
            </a:extLst>
          </p:cNvPr>
          <p:cNvSpPr txBox="1"/>
          <p:nvPr/>
        </p:nvSpPr>
        <p:spPr>
          <a:xfrm>
            <a:off x="1864256" y="560568"/>
            <a:ext cx="1838452" cy="62786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solidFill>
                  <a:srgbClr val="0070C0"/>
                </a:solidFill>
              </a:rPr>
              <a:t>On-premise</a:t>
            </a:r>
            <a:endParaRPr kumimoji="1" lang="ja-JP" altLang="en-US" sz="2400" dirty="0" err="1">
              <a:solidFill>
                <a:srgbClr val="0070C0"/>
              </a:solidFill>
            </a:endParaRPr>
          </a:p>
        </p:txBody>
      </p:sp>
      <p:cxnSp>
        <p:nvCxnSpPr>
          <p:cNvPr id="74" name="直線コネクタ 73">
            <a:extLst>
              <a:ext uri="{FF2B5EF4-FFF2-40B4-BE49-F238E27FC236}">
                <a16:creationId xmlns:a16="http://schemas.microsoft.com/office/drawing/2014/main" id="{0B95F281-DC73-EB4B-97F7-98EBDC4C163A}"/>
              </a:ext>
            </a:extLst>
          </p:cNvPr>
          <p:cNvCxnSpPr>
            <a:cxnSpLocks/>
          </p:cNvCxnSpPr>
          <p:nvPr/>
        </p:nvCxnSpPr>
        <p:spPr>
          <a:xfrm>
            <a:off x="9458597" y="616942"/>
            <a:ext cx="0" cy="5989890"/>
          </a:xfrm>
          <a:prstGeom prst="line">
            <a:avLst/>
          </a:prstGeom>
          <a:ln>
            <a:solidFill>
              <a:srgbClr val="3078CD"/>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4C766930-A539-2F48-B859-AD8BB35B4E5E}"/>
              </a:ext>
            </a:extLst>
          </p:cNvPr>
          <p:cNvSpPr txBox="1"/>
          <p:nvPr/>
        </p:nvSpPr>
        <p:spPr>
          <a:xfrm>
            <a:off x="4535131" y="3712955"/>
            <a:ext cx="602986"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Hub</a:t>
            </a:r>
            <a:endParaRPr kumimoji="1" lang="ja-JP" altLang="en-US" sz="1200" dirty="0" err="1">
              <a:gradFill>
                <a:gsLst>
                  <a:gs pos="2917">
                    <a:schemeClr val="tx1"/>
                  </a:gs>
                  <a:gs pos="30000">
                    <a:schemeClr val="tx1"/>
                  </a:gs>
                </a:gsLst>
                <a:lin ang="5400000" scaled="0"/>
              </a:gradFill>
              <a:latin typeface="+mj-ea"/>
              <a:ea typeface="+mj-ea"/>
            </a:endParaRPr>
          </a:p>
        </p:txBody>
      </p:sp>
      <p:sp>
        <p:nvSpPr>
          <p:cNvPr id="102" name="角丸四角形 101">
            <a:extLst>
              <a:ext uri="{FF2B5EF4-FFF2-40B4-BE49-F238E27FC236}">
                <a16:creationId xmlns:a16="http://schemas.microsoft.com/office/drawing/2014/main" id="{4AA459CA-A48F-ED4D-8EBA-B74239FDF4BC}"/>
              </a:ext>
            </a:extLst>
          </p:cNvPr>
          <p:cNvSpPr/>
          <p:nvPr/>
        </p:nvSpPr>
        <p:spPr bwMode="auto">
          <a:xfrm>
            <a:off x="4070370" y="2201118"/>
            <a:ext cx="1636294" cy="2362306"/>
          </a:xfrm>
          <a:prstGeom prst="roundRect">
            <a:avLst/>
          </a:prstGeom>
          <a:no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nSpc>
                <a:spcPct val="90000"/>
              </a:lnSpc>
              <a:spcAft>
                <a:spcPts val="600"/>
              </a:spcAft>
            </a:pPr>
            <a:endParaRPr kumimoji="1" lang="ja-JP" altLang="en-US" dirty="0" err="1">
              <a:solidFill>
                <a:srgbClr val="4FAE96"/>
              </a:solidFill>
              <a:latin typeface="+mj-ea"/>
              <a:ea typeface="+mj-ea"/>
            </a:endParaRPr>
          </a:p>
        </p:txBody>
      </p:sp>
      <p:sp>
        <p:nvSpPr>
          <p:cNvPr id="115" name="タイトル 114">
            <a:extLst>
              <a:ext uri="{FF2B5EF4-FFF2-40B4-BE49-F238E27FC236}">
                <a16:creationId xmlns:a16="http://schemas.microsoft.com/office/drawing/2014/main" id="{6140AEAB-3ABC-0941-A4F9-5D8ECE3B6D3D}"/>
              </a:ext>
            </a:extLst>
          </p:cNvPr>
          <p:cNvSpPr>
            <a:spLocks noGrp="1"/>
          </p:cNvSpPr>
          <p:nvPr>
            <p:ph type="title"/>
          </p:nvPr>
        </p:nvSpPr>
        <p:spPr/>
        <p:txBody>
          <a:bodyPr/>
          <a:lstStyle/>
          <a:p>
            <a:r>
              <a:rPr lang="en-US" altLang="ja-JP" dirty="0" err="1"/>
              <a:t>techws</a:t>
            </a:r>
            <a:r>
              <a:rPr lang="en-US" altLang="ja-JP" dirty="0"/>
              <a:t>-ex-</a:t>
            </a:r>
            <a:r>
              <a:rPr lang="en-US" altLang="ja-JP" dirty="0" err="1"/>
              <a:t>asa.png</a:t>
            </a:r>
            <a:endParaRPr kumimoji="1" lang="ja-JP" altLang="en-US"/>
          </a:p>
        </p:txBody>
      </p:sp>
      <p:sp>
        <p:nvSpPr>
          <p:cNvPr id="119" name="テキスト ボックス 118">
            <a:extLst>
              <a:ext uri="{FF2B5EF4-FFF2-40B4-BE49-F238E27FC236}">
                <a16:creationId xmlns:a16="http://schemas.microsoft.com/office/drawing/2014/main" id="{1855AA91-B48E-C247-9C9D-9B65443E5BE3}"/>
              </a:ext>
            </a:extLst>
          </p:cNvPr>
          <p:cNvSpPr txBox="1"/>
          <p:nvPr/>
        </p:nvSpPr>
        <p:spPr>
          <a:xfrm>
            <a:off x="910148" y="6436603"/>
            <a:ext cx="1908215"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データ取得</a:t>
            </a:r>
            <a:endParaRPr kumimoji="1" lang="ja-JP" altLang="en-US" sz="2400" dirty="0" err="1">
              <a:gradFill>
                <a:gsLst>
                  <a:gs pos="2917">
                    <a:schemeClr val="tx1"/>
                  </a:gs>
                  <a:gs pos="30000">
                    <a:schemeClr val="tx1"/>
                  </a:gs>
                </a:gsLst>
                <a:lin ang="5400000" scaled="0"/>
              </a:gradFill>
            </a:endParaRPr>
          </a:p>
        </p:txBody>
      </p:sp>
      <p:sp>
        <p:nvSpPr>
          <p:cNvPr id="120" name="テキスト ボックス 119">
            <a:extLst>
              <a:ext uri="{FF2B5EF4-FFF2-40B4-BE49-F238E27FC236}">
                <a16:creationId xmlns:a16="http://schemas.microsoft.com/office/drawing/2014/main" id="{EAFC13AD-FDB3-1249-A048-64BEFC85A8F0}"/>
              </a:ext>
            </a:extLst>
          </p:cNvPr>
          <p:cNvSpPr txBox="1"/>
          <p:nvPr/>
        </p:nvSpPr>
        <p:spPr>
          <a:xfrm>
            <a:off x="3949982" y="6436603"/>
            <a:ext cx="1908215"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データ収集</a:t>
            </a:r>
            <a:endParaRPr kumimoji="1" lang="ja-JP" altLang="en-US" sz="2400" dirty="0" err="1">
              <a:gradFill>
                <a:gsLst>
                  <a:gs pos="2917">
                    <a:schemeClr val="tx1"/>
                  </a:gs>
                  <a:gs pos="30000">
                    <a:schemeClr val="tx1"/>
                  </a:gs>
                </a:gsLst>
                <a:lin ang="5400000" scaled="0"/>
              </a:gradFill>
            </a:endParaRPr>
          </a:p>
        </p:txBody>
      </p:sp>
      <p:sp>
        <p:nvSpPr>
          <p:cNvPr id="121" name="テキスト ボックス 120">
            <a:extLst>
              <a:ext uri="{FF2B5EF4-FFF2-40B4-BE49-F238E27FC236}">
                <a16:creationId xmlns:a16="http://schemas.microsoft.com/office/drawing/2014/main" id="{3C4BB1E3-3EEA-B842-8F31-E66A1DF30A38}"/>
              </a:ext>
            </a:extLst>
          </p:cNvPr>
          <p:cNvSpPr txBox="1"/>
          <p:nvPr/>
        </p:nvSpPr>
        <p:spPr>
          <a:xfrm>
            <a:off x="6411029" y="6436603"/>
            <a:ext cx="2831544"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データ蓄積・加工</a:t>
            </a:r>
            <a:endParaRPr kumimoji="1" lang="ja-JP" altLang="en-US" sz="2400" dirty="0" err="1">
              <a:gradFill>
                <a:gsLst>
                  <a:gs pos="2917">
                    <a:schemeClr val="tx1"/>
                  </a:gs>
                  <a:gs pos="30000">
                    <a:schemeClr val="tx1"/>
                  </a:gs>
                </a:gsLst>
                <a:lin ang="5400000" scaled="0"/>
              </a:gradFill>
            </a:endParaRPr>
          </a:p>
        </p:txBody>
      </p:sp>
      <p:sp>
        <p:nvSpPr>
          <p:cNvPr id="122" name="テキスト ボックス 121">
            <a:extLst>
              <a:ext uri="{FF2B5EF4-FFF2-40B4-BE49-F238E27FC236}">
                <a16:creationId xmlns:a16="http://schemas.microsoft.com/office/drawing/2014/main" id="{94B9C439-5384-5341-AC95-5AF0562E62E5}"/>
              </a:ext>
            </a:extLst>
          </p:cNvPr>
          <p:cNvSpPr txBox="1"/>
          <p:nvPr/>
        </p:nvSpPr>
        <p:spPr>
          <a:xfrm>
            <a:off x="9762886" y="6436603"/>
            <a:ext cx="2215991"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データ可視化</a:t>
            </a:r>
            <a:endParaRPr kumimoji="1" lang="ja-JP" altLang="en-US" sz="2400" dirty="0" err="1">
              <a:gradFill>
                <a:gsLst>
                  <a:gs pos="2917">
                    <a:schemeClr val="tx1"/>
                  </a:gs>
                  <a:gs pos="30000">
                    <a:schemeClr val="tx1"/>
                  </a:gs>
                </a:gsLst>
                <a:lin ang="5400000" scaled="0"/>
              </a:gradFill>
            </a:endParaRPr>
          </a:p>
        </p:txBody>
      </p:sp>
      <p:sp>
        <p:nvSpPr>
          <p:cNvPr id="63" name="角丸四角形 62">
            <a:extLst>
              <a:ext uri="{FF2B5EF4-FFF2-40B4-BE49-F238E27FC236}">
                <a16:creationId xmlns:a16="http://schemas.microsoft.com/office/drawing/2014/main" id="{B2AD2FD4-55BA-2549-99C6-F7A38BA08CE9}"/>
              </a:ext>
            </a:extLst>
          </p:cNvPr>
          <p:cNvSpPr/>
          <p:nvPr/>
        </p:nvSpPr>
        <p:spPr bwMode="auto">
          <a:xfrm rot="5400000">
            <a:off x="4823820" y="3334595"/>
            <a:ext cx="1663797" cy="260940"/>
          </a:xfrm>
          <a:prstGeom prst="roundRect">
            <a:avLst/>
          </a:prstGeom>
          <a:solidFill>
            <a:schemeClr val="bg1"/>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ja-JP" altLang="en-US" sz="1200">
                <a:solidFill>
                  <a:srgbClr val="4FAE96"/>
                </a:solidFill>
                <a:latin typeface="+mj-ea"/>
                <a:ea typeface="+mj-ea"/>
              </a:rPr>
              <a:t>コシューマーグループ</a:t>
            </a:r>
            <a:endParaRPr kumimoji="1" lang="ja-JP" altLang="en-US" sz="1200" dirty="0" err="1">
              <a:solidFill>
                <a:srgbClr val="4FAE96"/>
              </a:solidFill>
              <a:latin typeface="+mj-ea"/>
              <a:ea typeface="+mj-ea"/>
            </a:endParaRPr>
          </a:p>
        </p:txBody>
      </p:sp>
      <p:sp>
        <p:nvSpPr>
          <p:cNvPr id="61" name="角丸四角形 60">
            <a:extLst>
              <a:ext uri="{FF2B5EF4-FFF2-40B4-BE49-F238E27FC236}">
                <a16:creationId xmlns:a16="http://schemas.microsoft.com/office/drawing/2014/main" id="{0E801341-99A2-0546-A28A-0B0C6DD4B4CB}"/>
              </a:ext>
            </a:extLst>
          </p:cNvPr>
          <p:cNvSpPr/>
          <p:nvPr/>
        </p:nvSpPr>
        <p:spPr bwMode="auto">
          <a:xfrm>
            <a:off x="9778414" y="1611096"/>
            <a:ext cx="838266" cy="441634"/>
          </a:xfrm>
          <a:prstGeom prst="roundRect">
            <a:avLst/>
          </a:prstGeom>
          <a:solidFill>
            <a:schemeClr val="bg1"/>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ja-JP" altLang="en-US" sz="1200">
                <a:solidFill>
                  <a:srgbClr val="4FAE96"/>
                </a:solidFill>
                <a:latin typeface="+mj-ea"/>
                <a:ea typeface="+mj-ea"/>
              </a:rPr>
              <a:t>イベント</a:t>
            </a:r>
            <a:br>
              <a:rPr kumimoji="1" lang="en-US" altLang="ja-JP" sz="1200" dirty="0">
                <a:solidFill>
                  <a:srgbClr val="4FAE96"/>
                </a:solidFill>
                <a:latin typeface="+mj-ea"/>
                <a:ea typeface="+mj-ea"/>
              </a:rPr>
            </a:br>
            <a:r>
              <a:rPr kumimoji="1" lang="ja-JP" altLang="en-US" sz="1200">
                <a:solidFill>
                  <a:srgbClr val="4FAE96"/>
                </a:solidFill>
                <a:latin typeface="+mj-ea"/>
                <a:ea typeface="+mj-ea"/>
              </a:rPr>
              <a:t>ソース</a:t>
            </a:r>
            <a:endParaRPr kumimoji="1" lang="ja-JP" altLang="en-US" sz="1200" dirty="0" err="1">
              <a:solidFill>
                <a:srgbClr val="4FAE96"/>
              </a:solidFill>
              <a:latin typeface="+mj-ea"/>
              <a:ea typeface="+mj-ea"/>
            </a:endParaRPr>
          </a:p>
        </p:txBody>
      </p:sp>
      <p:sp>
        <p:nvSpPr>
          <p:cNvPr id="64" name="角丸四角形 63">
            <a:extLst>
              <a:ext uri="{FF2B5EF4-FFF2-40B4-BE49-F238E27FC236}">
                <a16:creationId xmlns:a16="http://schemas.microsoft.com/office/drawing/2014/main" id="{8C673244-8A3B-FE41-B600-8E898F966394}"/>
              </a:ext>
            </a:extLst>
          </p:cNvPr>
          <p:cNvSpPr/>
          <p:nvPr/>
        </p:nvSpPr>
        <p:spPr bwMode="auto">
          <a:xfrm>
            <a:off x="9674622" y="1404591"/>
            <a:ext cx="1977980" cy="1138034"/>
          </a:xfrm>
          <a:prstGeom prst="roundRect">
            <a:avLst/>
          </a:prstGeom>
          <a:no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nSpc>
                <a:spcPct val="90000"/>
              </a:lnSpc>
              <a:spcAft>
                <a:spcPts val="600"/>
              </a:spcAft>
            </a:pPr>
            <a:endParaRPr kumimoji="1" lang="ja-JP" altLang="en-US" dirty="0" err="1">
              <a:solidFill>
                <a:srgbClr val="4FAE96"/>
              </a:solidFill>
              <a:latin typeface="+mj-ea"/>
              <a:ea typeface="+mj-ea"/>
            </a:endParaRPr>
          </a:p>
        </p:txBody>
      </p:sp>
      <p:sp>
        <p:nvSpPr>
          <p:cNvPr id="57" name="角丸四角形 56">
            <a:extLst>
              <a:ext uri="{FF2B5EF4-FFF2-40B4-BE49-F238E27FC236}">
                <a16:creationId xmlns:a16="http://schemas.microsoft.com/office/drawing/2014/main" id="{34CC09CD-7F8D-8C42-B2D3-B68144354E7D}"/>
              </a:ext>
            </a:extLst>
          </p:cNvPr>
          <p:cNvSpPr/>
          <p:nvPr/>
        </p:nvSpPr>
        <p:spPr bwMode="auto">
          <a:xfrm>
            <a:off x="6412876" y="2702070"/>
            <a:ext cx="1225424" cy="1861354"/>
          </a:xfrm>
          <a:prstGeom prst="roundRect">
            <a:avLst/>
          </a:prstGeom>
          <a:no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nSpc>
                <a:spcPct val="90000"/>
              </a:lnSpc>
              <a:spcAft>
                <a:spcPts val="600"/>
              </a:spcAft>
            </a:pPr>
            <a:endParaRPr kumimoji="1" lang="ja-JP" altLang="en-US" dirty="0" err="1">
              <a:solidFill>
                <a:srgbClr val="4FAE96"/>
              </a:solidFill>
              <a:latin typeface="+mj-ea"/>
              <a:ea typeface="+mj-ea"/>
            </a:endParaRPr>
          </a:p>
        </p:txBody>
      </p:sp>
      <p:sp>
        <p:nvSpPr>
          <p:cNvPr id="58" name="角丸四角形 57">
            <a:extLst>
              <a:ext uri="{FF2B5EF4-FFF2-40B4-BE49-F238E27FC236}">
                <a16:creationId xmlns:a16="http://schemas.microsoft.com/office/drawing/2014/main" id="{6F8641C9-4B98-0D40-8D46-39DCC0D54210}"/>
              </a:ext>
            </a:extLst>
          </p:cNvPr>
          <p:cNvSpPr/>
          <p:nvPr/>
        </p:nvSpPr>
        <p:spPr bwMode="auto">
          <a:xfrm>
            <a:off x="6629828" y="4146948"/>
            <a:ext cx="838266" cy="286418"/>
          </a:xfrm>
          <a:prstGeom prst="roundRect">
            <a:avLst/>
          </a:prstGeom>
          <a:solidFill>
            <a:srgbClr val="4FAE96"/>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ja-JP" altLang="en-US" sz="1200">
                <a:solidFill>
                  <a:schemeClr val="bg1"/>
                </a:solidFill>
                <a:latin typeface="+mj-ea"/>
                <a:ea typeface="+mj-ea"/>
              </a:rPr>
              <a:t>クエリー</a:t>
            </a:r>
            <a:endParaRPr kumimoji="1" lang="ja-JP" altLang="en-US" sz="1200" dirty="0" err="1">
              <a:solidFill>
                <a:schemeClr val="bg1"/>
              </a:solidFill>
              <a:latin typeface="+mj-ea"/>
              <a:ea typeface="+mj-ea"/>
            </a:endParaRPr>
          </a:p>
        </p:txBody>
      </p:sp>
      <p:sp>
        <p:nvSpPr>
          <p:cNvPr id="67" name="角丸四角形 66">
            <a:extLst>
              <a:ext uri="{FF2B5EF4-FFF2-40B4-BE49-F238E27FC236}">
                <a16:creationId xmlns:a16="http://schemas.microsoft.com/office/drawing/2014/main" id="{E5B47FF2-4B01-BF44-9660-AF8DE5B5D678}"/>
              </a:ext>
            </a:extLst>
          </p:cNvPr>
          <p:cNvSpPr/>
          <p:nvPr/>
        </p:nvSpPr>
        <p:spPr bwMode="auto">
          <a:xfrm>
            <a:off x="4419950" y="4017137"/>
            <a:ext cx="989128" cy="263376"/>
          </a:xfrm>
          <a:prstGeom prst="roundRect">
            <a:avLst/>
          </a:prstGeom>
          <a:solidFill>
            <a:schemeClr val="bg1"/>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en-US" altLang="ja-JP" sz="1200" dirty="0">
                <a:solidFill>
                  <a:srgbClr val="4FAE96"/>
                </a:solidFill>
                <a:latin typeface="+mj-ea"/>
                <a:ea typeface="+mj-ea"/>
              </a:rPr>
              <a:t>IoT Device</a:t>
            </a:r>
            <a:endParaRPr kumimoji="1" lang="ja-JP" altLang="en-US" sz="1200" dirty="0" err="1">
              <a:solidFill>
                <a:srgbClr val="4FAE96"/>
              </a:solidFill>
              <a:latin typeface="+mj-ea"/>
              <a:ea typeface="+mj-ea"/>
            </a:endParaRPr>
          </a:p>
        </p:txBody>
      </p:sp>
      <p:sp>
        <p:nvSpPr>
          <p:cNvPr id="60" name="角丸四角形吹き出し 59">
            <a:extLst>
              <a:ext uri="{FF2B5EF4-FFF2-40B4-BE49-F238E27FC236}">
                <a16:creationId xmlns:a16="http://schemas.microsoft.com/office/drawing/2014/main" id="{DD7904FD-BCEC-5A43-A107-EC333F489374}"/>
              </a:ext>
            </a:extLst>
          </p:cNvPr>
          <p:cNvSpPr/>
          <p:nvPr/>
        </p:nvSpPr>
        <p:spPr bwMode="auto">
          <a:xfrm>
            <a:off x="2443078" y="3942654"/>
            <a:ext cx="894839" cy="425792"/>
          </a:xfrm>
          <a:prstGeom prst="wedgeRoundRectCallout">
            <a:avLst>
              <a:gd name="adj1" fmla="val -7152"/>
              <a:gd name="adj2" fmla="val -103008"/>
              <a:gd name="adj3" fmla="val 16667"/>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200">
                <a:solidFill>
                  <a:srgbClr val="000000"/>
                </a:solidFill>
                <a:latin typeface="+mj-ea"/>
                <a:ea typeface="+mj-ea"/>
                <a:cs typeface="Segoe UI" pitchFamily="34" charset="0"/>
              </a:rPr>
              <a:t>接続文字列</a:t>
            </a:r>
            <a:endParaRPr kumimoji="1" lang="ja-JP" altLang="en-US" sz="1200" dirty="0" err="1">
              <a:solidFill>
                <a:srgbClr val="000000"/>
              </a:solidFill>
              <a:latin typeface="+mj-ea"/>
              <a:ea typeface="+mj-ea"/>
              <a:cs typeface="Segoe UI" pitchFamily="34" charset="0"/>
            </a:endParaRPr>
          </a:p>
        </p:txBody>
      </p:sp>
      <p:sp>
        <p:nvSpPr>
          <p:cNvPr id="55" name="正方形/長方形 54">
            <a:extLst>
              <a:ext uri="{FF2B5EF4-FFF2-40B4-BE49-F238E27FC236}">
                <a16:creationId xmlns:a16="http://schemas.microsoft.com/office/drawing/2014/main" id="{9C9F0250-8938-A748-A222-D41404B9B6C6}"/>
              </a:ext>
            </a:extLst>
          </p:cNvPr>
          <p:cNvSpPr/>
          <p:nvPr/>
        </p:nvSpPr>
        <p:spPr bwMode="auto">
          <a:xfrm>
            <a:off x="3949982" y="2057102"/>
            <a:ext cx="5397520" cy="2621065"/>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8" name="直線矢印コネクタ 67">
            <a:extLst>
              <a:ext uri="{FF2B5EF4-FFF2-40B4-BE49-F238E27FC236}">
                <a16:creationId xmlns:a16="http://schemas.microsoft.com/office/drawing/2014/main" id="{9C138357-0E57-E542-8D84-0B4481B0E2F7}"/>
              </a:ext>
            </a:extLst>
          </p:cNvPr>
          <p:cNvCxnSpPr/>
          <p:nvPr/>
        </p:nvCxnSpPr>
        <p:spPr>
          <a:xfrm>
            <a:off x="2442167" y="3497262"/>
            <a:ext cx="1977783" cy="648072"/>
          </a:xfrm>
          <a:prstGeom prst="straightConnector1">
            <a:avLst/>
          </a:prstGeom>
          <a:ln w="57150">
            <a:solidFill>
              <a:srgbClr val="4FAE96"/>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47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470342DF-6569-BA49-9C0F-9E266F9EB280}"/>
              </a:ext>
            </a:extLst>
          </p:cNvPr>
          <p:cNvGrpSpPr/>
          <p:nvPr/>
        </p:nvGrpSpPr>
        <p:grpSpPr>
          <a:xfrm>
            <a:off x="6705118" y="3091747"/>
            <a:ext cx="665247" cy="936040"/>
            <a:chOff x="4714211" y="2770258"/>
            <a:chExt cx="665247" cy="936040"/>
          </a:xfrm>
        </p:grpSpPr>
        <p:pic>
          <p:nvPicPr>
            <p:cNvPr id="4" name="図 3">
              <a:extLst>
                <a:ext uri="{FF2B5EF4-FFF2-40B4-BE49-F238E27FC236}">
                  <a16:creationId xmlns:a16="http://schemas.microsoft.com/office/drawing/2014/main" id="{D9D6C4D3-BB7C-FE4C-AF1F-84A905E2FE50}"/>
                </a:ext>
              </a:extLst>
            </p:cNvPr>
            <p:cNvPicPr>
              <a:picLocks noChangeAspect="1"/>
            </p:cNvPicPr>
            <p:nvPr/>
          </p:nvPicPr>
          <p:blipFill>
            <a:blip r:embed="rId2"/>
            <a:stretch>
              <a:fillRect/>
            </a:stretch>
          </p:blipFill>
          <p:spPr>
            <a:xfrm>
              <a:off x="4758834" y="2770258"/>
              <a:ext cx="576000" cy="576000"/>
            </a:xfrm>
            <a:prstGeom prst="rect">
              <a:avLst/>
            </a:prstGeom>
          </p:spPr>
        </p:pic>
        <p:sp>
          <p:nvSpPr>
            <p:cNvPr id="5" name="テキスト ボックス 4">
              <a:extLst>
                <a:ext uri="{FF2B5EF4-FFF2-40B4-BE49-F238E27FC236}">
                  <a16:creationId xmlns:a16="http://schemas.microsoft.com/office/drawing/2014/main" id="{07E1F86A-4F77-A14E-9151-A8D263CCE547}"/>
                </a:ext>
              </a:extLst>
            </p:cNvPr>
            <p:cNvSpPr txBox="1"/>
            <p:nvPr/>
          </p:nvSpPr>
          <p:spPr>
            <a:xfrm>
              <a:off x="4714211" y="3369283"/>
              <a:ext cx="665247" cy="337015"/>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Stream</a:t>
              </a:r>
              <a:br>
                <a:rPr kumimoji="1" lang="en-US" altLang="ja-JP" sz="1200" dirty="0">
                  <a:gradFill>
                    <a:gsLst>
                      <a:gs pos="2917">
                        <a:schemeClr val="tx1"/>
                      </a:gs>
                      <a:gs pos="30000">
                        <a:schemeClr val="tx1"/>
                      </a:gs>
                    </a:gsLst>
                    <a:lin ang="5400000" scaled="0"/>
                  </a:gradFill>
                  <a:latin typeface="+mj-ea"/>
                  <a:ea typeface="+mj-ea"/>
                </a:rPr>
              </a:br>
              <a:r>
                <a:rPr kumimoji="1" lang="en-US" altLang="ja-JP" sz="1200" dirty="0">
                  <a:gradFill>
                    <a:gsLst>
                      <a:gs pos="2917">
                        <a:schemeClr val="tx1"/>
                      </a:gs>
                      <a:gs pos="30000">
                        <a:schemeClr val="tx1"/>
                      </a:gs>
                    </a:gsLst>
                    <a:lin ang="5400000" scaled="0"/>
                  </a:gradFill>
                  <a:latin typeface="+mj-ea"/>
                  <a:ea typeface="+mj-ea"/>
                </a:rPr>
                <a:t>Analytics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6" name="グループ化 5">
            <a:extLst>
              <a:ext uri="{FF2B5EF4-FFF2-40B4-BE49-F238E27FC236}">
                <a16:creationId xmlns:a16="http://schemas.microsoft.com/office/drawing/2014/main" id="{E1705D43-52DD-9942-9E23-71A9DE47020C}"/>
              </a:ext>
            </a:extLst>
          </p:cNvPr>
          <p:cNvGrpSpPr/>
          <p:nvPr/>
        </p:nvGrpSpPr>
        <p:grpSpPr>
          <a:xfrm>
            <a:off x="8085608" y="3733258"/>
            <a:ext cx="1053173" cy="792024"/>
            <a:chOff x="6973988" y="2705174"/>
            <a:chExt cx="1053173" cy="792024"/>
          </a:xfrm>
        </p:grpSpPr>
        <p:pic>
          <p:nvPicPr>
            <p:cNvPr id="7" name="図 6">
              <a:extLst>
                <a:ext uri="{FF2B5EF4-FFF2-40B4-BE49-F238E27FC236}">
                  <a16:creationId xmlns:a16="http://schemas.microsoft.com/office/drawing/2014/main" id="{B4ABDDD9-9AD4-6940-8DFB-4CA48C7437F5}"/>
                </a:ext>
              </a:extLst>
            </p:cNvPr>
            <p:cNvPicPr>
              <a:picLocks noChangeAspect="1"/>
            </p:cNvPicPr>
            <p:nvPr/>
          </p:nvPicPr>
          <p:blipFill>
            <a:blip r:embed="rId3"/>
            <a:stretch>
              <a:fillRect/>
            </a:stretch>
          </p:blipFill>
          <p:spPr>
            <a:xfrm>
              <a:off x="7212574" y="2705174"/>
              <a:ext cx="576000" cy="576000"/>
            </a:xfrm>
            <a:prstGeom prst="rect">
              <a:avLst/>
            </a:prstGeom>
          </p:spPr>
        </p:pic>
        <p:sp>
          <p:nvSpPr>
            <p:cNvPr id="8" name="テキスト ボックス 7">
              <a:extLst>
                <a:ext uri="{FF2B5EF4-FFF2-40B4-BE49-F238E27FC236}">
                  <a16:creationId xmlns:a16="http://schemas.microsoft.com/office/drawing/2014/main" id="{E52D05E7-C817-754D-A5FF-240EE3940DDF}"/>
                </a:ext>
              </a:extLst>
            </p:cNvPr>
            <p:cNvSpPr txBox="1"/>
            <p:nvPr/>
          </p:nvSpPr>
          <p:spPr>
            <a:xfrm>
              <a:off x="6973988" y="3326382"/>
              <a:ext cx="1053173"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SQL Database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9" name="グループ化 8">
            <a:extLst>
              <a:ext uri="{FF2B5EF4-FFF2-40B4-BE49-F238E27FC236}">
                <a16:creationId xmlns:a16="http://schemas.microsoft.com/office/drawing/2014/main" id="{5564EEF0-44C1-B743-92C7-8F52A5CA9100}"/>
              </a:ext>
            </a:extLst>
          </p:cNvPr>
          <p:cNvGrpSpPr/>
          <p:nvPr/>
        </p:nvGrpSpPr>
        <p:grpSpPr>
          <a:xfrm>
            <a:off x="8173937" y="2680034"/>
            <a:ext cx="927562" cy="720016"/>
            <a:chOff x="7046902" y="4386801"/>
            <a:chExt cx="927562" cy="720016"/>
          </a:xfrm>
        </p:grpSpPr>
        <p:pic>
          <p:nvPicPr>
            <p:cNvPr id="10" name="グラフィックス 9">
              <a:extLst>
                <a:ext uri="{FF2B5EF4-FFF2-40B4-BE49-F238E27FC236}">
                  <a16:creationId xmlns:a16="http://schemas.microsoft.com/office/drawing/2014/main" id="{01C6417E-90A4-8348-BF5F-0C19B848E6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22683" y="4386801"/>
              <a:ext cx="576000" cy="576000"/>
            </a:xfrm>
            <a:prstGeom prst="rect">
              <a:avLst/>
            </a:prstGeom>
          </p:spPr>
        </p:pic>
        <p:sp>
          <p:nvSpPr>
            <p:cNvPr id="11" name="テキスト ボックス 10">
              <a:extLst>
                <a:ext uri="{FF2B5EF4-FFF2-40B4-BE49-F238E27FC236}">
                  <a16:creationId xmlns:a16="http://schemas.microsoft.com/office/drawing/2014/main" id="{25EC3B9F-05E3-C045-BC1B-4393E908DF8F}"/>
                </a:ext>
              </a:extLst>
            </p:cNvPr>
            <p:cNvSpPr txBox="1"/>
            <p:nvPr/>
          </p:nvSpPr>
          <p:spPr>
            <a:xfrm>
              <a:off x="7046902" y="4936001"/>
              <a:ext cx="927562"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blob storage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12" name="グループ化 11">
            <a:extLst>
              <a:ext uri="{FF2B5EF4-FFF2-40B4-BE49-F238E27FC236}">
                <a16:creationId xmlns:a16="http://schemas.microsoft.com/office/drawing/2014/main" id="{4EE81647-E399-484E-B6BA-AA62188F75DA}"/>
              </a:ext>
            </a:extLst>
          </p:cNvPr>
          <p:cNvGrpSpPr/>
          <p:nvPr/>
        </p:nvGrpSpPr>
        <p:grpSpPr>
          <a:xfrm>
            <a:off x="10518200" y="1557602"/>
            <a:ext cx="1100637" cy="985023"/>
            <a:chOff x="9098557" y="5310995"/>
            <a:chExt cx="1100637" cy="985023"/>
          </a:xfrm>
        </p:grpSpPr>
        <p:pic>
          <p:nvPicPr>
            <p:cNvPr id="13" name="図 12">
              <a:extLst>
                <a:ext uri="{FF2B5EF4-FFF2-40B4-BE49-F238E27FC236}">
                  <a16:creationId xmlns:a16="http://schemas.microsoft.com/office/drawing/2014/main" id="{2E138BE8-A746-0443-97C0-4A17F5701B68}"/>
                </a:ext>
              </a:extLst>
            </p:cNvPr>
            <p:cNvPicPr>
              <a:picLocks noChangeAspect="1"/>
            </p:cNvPicPr>
            <p:nvPr/>
          </p:nvPicPr>
          <p:blipFill>
            <a:blip r:embed="rId6"/>
            <a:stretch>
              <a:fillRect/>
            </a:stretch>
          </p:blipFill>
          <p:spPr>
            <a:xfrm>
              <a:off x="9098557" y="5310995"/>
              <a:ext cx="1100637" cy="576000"/>
            </a:xfrm>
            <a:prstGeom prst="rect">
              <a:avLst/>
            </a:prstGeom>
          </p:spPr>
        </p:pic>
        <p:sp>
          <p:nvSpPr>
            <p:cNvPr id="14" name="テキスト ボックス 13">
              <a:extLst>
                <a:ext uri="{FF2B5EF4-FFF2-40B4-BE49-F238E27FC236}">
                  <a16:creationId xmlns:a16="http://schemas.microsoft.com/office/drawing/2014/main" id="{9C67FC8D-84C6-6C46-8ED4-6689899FBB36}"/>
                </a:ext>
              </a:extLst>
            </p:cNvPr>
            <p:cNvSpPr txBox="1"/>
            <p:nvPr/>
          </p:nvSpPr>
          <p:spPr>
            <a:xfrm>
              <a:off x="9209652" y="5959003"/>
              <a:ext cx="878446" cy="337015"/>
            </a:xfrm>
            <a:prstGeom prst="rect">
              <a:avLst/>
            </a:prstGeom>
            <a:noFill/>
          </p:spPr>
          <p:txBody>
            <a:bodyPr wrap="none" lIns="0" tIns="0" rIns="0" bIns="0" rtlCol="0">
              <a:spAutoFit/>
            </a:bodyPr>
            <a:lstStyle/>
            <a:p>
              <a:pPr algn="ct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Time Series</a:t>
              </a:r>
              <a:br>
                <a:rPr kumimoji="1" lang="en-US" altLang="ja-JP" sz="1200" dirty="0">
                  <a:gradFill>
                    <a:gsLst>
                      <a:gs pos="2917">
                        <a:schemeClr val="tx1"/>
                      </a:gs>
                      <a:gs pos="30000">
                        <a:schemeClr val="tx1"/>
                      </a:gs>
                    </a:gsLst>
                    <a:lin ang="5400000" scaled="0"/>
                  </a:gradFill>
                  <a:latin typeface="+mj-ea"/>
                  <a:ea typeface="+mj-ea"/>
                </a:rPr>
              </a:br>
              <a:r>
                <a:rPr kumimoji="1" lang="en-US" altLang="ja-JP" sz="1200" dirty="0">
                  <a:gradFill>
                    <a:gsLst>
                      <a:gs pos="2917">
                        <a:schemeClr val="tx1"/>
                      </a:gs>
                      <a:gs pos="30000">
                        <a:schemeClr val="tx1"/>
                      </a:gs>
                    </a:gsLst>
                    <a:lin ang="5400000" scaled="0"/>
                  </a:gradFill>
                  <a:latin typeface="+mj-ea"/>
                  <a:ea typeface="+mj-ea"/>
                </a:rPr>
                <a:t>Insights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15" name="グループ化 14">
            <a:extLst>
              <a:ext uri="{FF2B5EF4-FFF2-40B4-BE49-F238E27FC236}">
                <a16:creationId xmlns:a16="http://schemas.microsoft.com/office/drawing/2014/main" id="{DDE7A173-F0DE-FC44-84DA-B90AD9A7CF49}"/>
              </a:ext>
            </a:extLst>
          </p:cNvPr>
          <p:cNvGrpSpPr/>
          <p:nvPr/>
        </p:nvGrpSpPr>
        <p:grpSpPr>
          <a:xfrm>
            <a:off x="10707486" y="5168401"/>
            <a:ext cx="767335" cy="803666"/>
            <a:chOff x="8966157" y="2550366"/>
            <a:chExt cx="767335" cy="803666"/>
          </a:xfrm>
        </p:grpSpPr>
        <p:pic>
          <p:nvPicPr>
            <p:cNvPr id="16" name="図 15">
              <a:extLst>
                <a:ext uri="{FF2B5EF4-FFF2-40B4-BE49-F238E27FC236}">
                  <a16:creationId xmlns:a16="http://schemas.microsoft.com/office/drawing/2014/main" id="{2108EB77-B411-FE4A-BF82-A4C27C228629}"/>
                </a:ext>
              </a:extLst>
            </p:cNvPr>
            <p:cNvPicPr>
              <a:picLocks noChangeAspect="1"/>
            </p:cNvPicPr>
            <p:nvPr/>
          </p:nvPicPr>
          <p:blipFill>
            <a:blip r:embed="rId7"/>
            <a:stretch>
              <a:fillRect/>
            </a:stretch>
          </p:blipFill>
          <p:spPr>
            <a:xfrm>
              <a:off x="8966157" y="2550366"/>
              <a:ext cx="767335" cy="576000"/>
            </a:xfrm>
            <a:prstGeom prst="rect">
              <a:avLst/>
            </a:prstGeom>
          </p:spPr>
        </p:pic>
        <p:sp>
          <p:nvSpPr>
            <p:cNvPr id="17" name="テキスト ボックス 16">
              <a:extLst>
                <a:ext uri="{FF2B5EF4-FFF2-40B4-BE49-F238E27FC236}">
                  <a16:creationId xmlns:a16="http://schemas.microsoft.com/office/drawing/2014/main" id="{2F5F2651-0A78-8741-9DB1-1D6883401046}"/>
                </a:ext>
              </a:extLst>
            </p:cNvPr>
            <p:cNvSpPr txBox="1"/>
            <p:nvPr/>
          </p:nvSpPr>
          <p:spPr>
            <a:xfrm>
              <a:off x="9010212" y="3183216"/>
              <a:ext cx="679225"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Power BI</a:t>
              </a:r>
              <a:endParaRPr kumimoji="1" lang="ja-JP" altLang="en-US" sz="1200" dirty="0" err="1">
                <a:gradFill>
                  <a:gsLst>
                    <a:gs pos="2917">
                      <a:schemeClr val="tx1"/>
                    </a:gs>
                    <a:gs pos="30000">
                      <a:schemeClr val="tx1"/>
                    </a:gs>
                  </a:gsLst>
                  <a:lin ang="5400000" scaled="0"/>
                </a:gradFill>
                <a:latin typeface="+mj-ea"/>
                <a:ea typeface="+mj-ea"/>
              </a:endParaRPr>
            </a:p>
          </p:txBody>
        </p:sp>
      </p:grpSp>
      <p:pic>
        <p:nvPicPr>
          <p:cNvPr id="20" name="図 19">
            <a:extLst>
              <a:ext uri="{FF2B5EF4-FFF2-40B4-BE49-F238E27FC236}">
                <a16:creationId xmlns:a16="http://schemas.microsoft.com/office/drawing/2014/main" id="{95013155-FCB7-D645-A229-D4D78D2A2485}"/>
              </a:ext>
            </a:extLst>
          </p:cNvPr>
          <p:cNvPicPr>
            <a:picLocks noChangeAspect="1"/>
          </p:cNvPicPr>
          <p:nvPr/>
        </p:nvPicPr>
        <p:blipFill>
          <a:blip r:embed="rId8"/>
          <a:stretch>
            <a:fillRect/>
          </a:stretch>
        </p:blipFill>
        <p:spPr>
          <a:xfrm>
            <a:off x="4634125" y="3093004"/>
            <a:ext cx="576000" cy="576000"/>
          </a:xfrm>
          <a:prstGeom prst="rect">
            <a:avLst/>
          </a:prstGeom>
          <a:ln>
            <a:noFill/>
          </a:ln>
        </p:spPr>
      </p:pic>
      <p:grpSp>
        <p:nvGrpSpPr>
          <p:cNvPr id="21" name="グループ化 20">
            <a:extLst>
              <a:ext uri="{FF2B5EF4-FFF2-40B4-BE49-F238E27FC236}">
                <a16:creationId xmlns:a16="http://schemas.microsoft.com/office/drawing/2014/main" id="{4481424E-E6BD-D74F-8AFB-F4F1BA9A23FF}"/>
              </a:ext>
            </a:extLst>
          </p:cNvPr>
          <p:cNvGrpSpPr/>
          <p:nvPr/>
        </p:nvGrpSpPr>
        <p:grpSpPr>
          <a:xfrm>
            <a:off x="1681709" y="5326575"/>
            <a:ext cx="670312" cy="789508"/>
            <a:chOff x="1325291" y="4005843"/>
            <a:chExt cx="670312" cy="789508"/>
          </a:xfrm>
        </p:grpSpPr>
        <p:pic>
          <p:nvPicPr>
            <p:cNvPr id="22" name="グラフィックス 21">
              <a:extLst>
                <a:ext uri="{FF2B5EF4-FFF2-40B4-BE49-F238E27FC236}">
                  <a16:creationId xmlns:a16="http://schemas.microsoft.com/office/drawing/2014/main" id="{B3474C44-7082-3443-84C0-1DC9C342FD4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72447" y="4005843"/>
              <a:ext cx="576000" cy="576000"/>
            </a:xfrm>
            <a:prstGeom prst="rect">
              <a:avLst/>
            </a:prstGeom>
          </p:spPr>
        </p:pic>
        <p:sp>
          <p:nvSpPr>
            <p:cNvPr id="23" name="テキスト ボックス 22">
              <a:extLst>
                <a:ext uri="{FF2B5EF4-FFF2-40B4-BE49-F238E27FC236}">
                  <a16:creationId xmlns:a16="http://schemas.microsoft.com/office/drawing/2014/main" id="{7C3AD0E4-335B-C543-B9DF-EEC756D41A98}"/>
                </a:ext>
              </a:extLst>
            </p:cNvPr>
            <p:cNvSpPr txBox="1"/>
            <p:nvPr/>
          </p:nvSpPr>
          <p:spPr>
            <a:xfrm>
              <a:off x="1325291" y="4624535"/>
              <a:ext cx="670312"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Edge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24" name="グループ化 23">
            <a:extLst>
              <a:ext uri="{FF2B5EF4-FFF2-40B4-BE49-F238E27FC236}">
                <a16:creationId xmlns:a16="http://schemas.microsoft.com/office/drawing/2014/main" id="{AE1F9C36-497F-3142-86BB-7DDC63B48BDB}"/>
              </a:ext>
            </a:extLst>
          </p:cNvPr>
          <p:cNvGrpSpPr/>
          <p:nvPr/>
        </p:nvGrpSpPr>
        <p:grpSpPr>
          <a:xfrm>
            <a:off x="1568273" y="3091747"/>
            <a:ext cx="873894" cy="818824"/>
            <a:chOff x="1223740" y="2566486"/>
            <a:chExt cx="873894" cy="818824"/>
          </a:xfrm>
        </p:grpSpPr>
        <p:pic>
          <p:nvPicPr>
            <p:cNvPr id="25" name="図 24">
              <a:extLst>
                <a:ext uri="{FF2B5EF4-FFF2-40B4-BE49-F238E27FC236}">
                  <a16:creationId xmlns:a16="http://schemas.microsoft.com/office/drawing/2014/main" id="{69D11959-0E11-9044-B066-1FD7C8FB78EA}"/>
                </a:ext>
              </a:extLst>
            </p:cNvPr>
            <p:cNvPicPr>
              <a:picLocks noChangeAspect="1"/>
            </p:cNvPicPr>
            <p:nvPr/>
          </p:nvPicPr>
          <p:blipFill rotWithShape="1">
            <a:blip r:embed="rId11"/>
            <a:srcRect t="7682" b="14406"/>
            <a:stretch/>
          </p:blipFill>
          <p:spPr>
            <a:xfrm>
              <a:off x="1291033" y="2566486"/>
              <a:ext cx="739304" cy="576000"/>
            </a:xfrm>
            <a:prstGeom prst="rect">
              <a:avLst/>
            </a:prstGeom>
          </p:spPr>
        </p:pic>
        <p:sp>
          <p:nvSpPr>
            <p:cNvPr id="26" name="テキスト ボックス 25">
              <a:extLst>
                <a:ext uri="{FF2B5EF4-FFF2-40B4-BE49-F238E27FC236}">
                  <a16:creationId xmlns:a16="http://schemas.microsoft.com/office/drawing/2014/main" id="{6A7884D9-9031-2242-938B-CE3452CED07D}"/>
                </a:ext>
              </a:extLst>
            </p:cNvPr>
            <p:cNvSpPr txBox="1"/>
            <p:nvPr/>
          </p:nvSpPr>
          <p:spPr>
            <a:xfrm>
              <a:off x="1223740" y="3214494"/>
              <a:ext cx="873894" cy="170816"/>
            </a:xfrm>
            <a:prstGeom prst="rect">
              <a:avLst/>
            </a:prstGeom>
            <a:noFill/>
          </p:spPr>
          <p:txBody>
            <a:bodyPr wrap="none" lIns="0" tIns="0" rIns="0" bIns="0" rtlCol="0">
              <a:spAutoFit/>
            </a:bodyPr>
            <a:lstStyle/>
            <a:p>
              <a:pPr algn="ct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Devices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33" name="グループ化 32">
            <a:extLst>
              <a:ext uri="{FF2B5EF4-FFF2-40B4-BE49-F238E27FC236}">
                <a16:creationId xmlns:a16="http://schemas.microsoft.com/office/drawing/2014/main" id="{2A8555E7-DDC9-EB48-AE7F-D01386A63825}"/>
              </a:ext>
            </a:extLst>
          </p:cNvPr>
          <p:cNvGrpSpPr/>
          <p:nvPr/>
        </p:nvGrpSpPr>
        <p:grpSpPr>
          <a:xfrm>
            <a:off x="385589" y="5028425"/>
            <a:ext cx="216000" cy="978802"/>
            <a:chOff x="601637" y="4030628"/>
            <a:chExt cx="216000" cy="978802"/>
          </a:xfrm>
        </p:grpSpPr>
        <p:pic>
          <p:nvPicPr>
            <p:cNvPr id="29" name="図 28">
              <a:extLst>
                <a:ext uri="{FF2B5EF4-FFF2-40B4-BE49-F238E27FC236}">
                  <a16:creationId xmlns:a16="http://schemas.microsoft.com/office/drawing/2014/main" id="{71ED00DA-B7A1-AB4D-9665-74E170030E34}"/>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030628"/>
              <a:ext cx="216000" cy="216000"/>
            </a:xfrm>
            <a:prstGeom prst="rect">
              <a:avLst/>
            </a:prstGeom>
          </p:spPr>
        </p:pic>
        <p:pic>
          <p:nvPicPr>
            <p:cNvPr id="30" name="図 29">
              <a:extLst>
                <a:ext uri="{FF2B5EF4-FFF2-40B4-BE49-F238E27FC236}">
                  <a16:creationId xmlns:a16="http://schemas.microsoft.com/office/drawing/2014/main" id="{520A2769-0CC7-D74F-8DB6-F44A2E639004}"/>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284895"/>
              <a:ext cx="216000" cy="216000"/>
            </a:xfrm>
            <a:prstGeom prst="rect">
              <a:avLst/>
            </a:prstGeom>
          </p:spPr>
        </p:pic>
        <p:pic>
          <p:nvPicPr>
            <p:cNvPr id="31" name="図 30">
              <a:extLst>
                <a:ext uri="{FF2B5EF4-FFF2-40B4-BE49-F238E27FC236}">
                  <a16:creationId xmlns:a16="http://schemas.microsoft.com/office/drawing/2014/main" id="{B8163567-AD6F-6C4F-9D5F-965A472DE1D7}"/>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539162"/>
              <a:ext cx="216000" cy="216000"/>
            </a:xfrm>
            <a:prstGeom prst="rect">
              <a:avLst/>
            </a:prstGeom>
          </p:spPr>
        </p:pic>
        <p:pic>
          <p:nvPicPr>
            <p:cNvPr id="32" name="図 31">
              <a:extLst>
                <a:ext uri="{FF2B5EF4-FFF2-40B4-BE49-F238E27FC236}">
                  <a16:creationId xmlns:a16="http://schemas.microsoft.com/office/drawing/2014/main" id="{31FA992E-4147-5645-BE4D-899A0A13CBCD}"/>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793430"/>
              <a:ext cx="216000" cy="216000"/>
            </a:xfrm>
            <a:prstGeom prst="rect">
              <a:avLst/>
            </a:prstGeom>
          </p:spPr>
        </p:pic>
      </p:grpSp>
      <p:cxnSp>
        <p:nvCxnSpPr>
          <p:cNvPr id="35" name="直線矢印コネクタ 34">
            <a:extLst>
              <a:ext uri="{FF2B5EF4-FFF2-40B4-BE49-F238E27FC236}">
                <a16:creationId xmlns:a16="http://schemas.microsoft.com/office/drawing/2014/main" id="{5967B7DB-1FDF-EF4C-B5E7-938065021F79}"/>
              </a:ext>
            </a:extLst>
          </p:cNvPr>
          <p:cNvCxnSpPr>
            <a:stCxn id="22" idx="3"/>
            <a:endCxn id="20" idx="1"/>
          </p:cNvCxnSpPr>
          <p:nvPr/>
        </p:nvCxnSpPr>
        <p:spPr>
          <a:xfrm flipV="1">
            <a:off x="2304865" y="3381004"/>
            <a:ext cx="2329260" cy="223357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00A7FCA-A667-C74B-82D3-457899869448}"/>
              </a:ext>
            </a:extLst>
          </p:cNvPr>
          <p:cNvCxnSpPr>
            <a:cxnSpLocks/>
            <a:endCxn id="4" idx="1"/>
          </p:cNvCxnSpPr>
          <p:nvPr/>
        </p:nvCxnSpPr>
        <p:spPr>
          <a:xfrm flipV="1">
            <a:off x="5204773" y="3379747"/>
            <a:ext cx="1544968" cy="125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3AB5E8E-55D9-FC46-A704-2347C4BB28FC}"/>
              </a:ext>
            </a:extLst>
          </p:cNvPr>
          <p:cNvCxnSpPr>
            <a:cxnSpLocks/>
            <a:stCxn id="4" idx="3"/>
            <a:endCxn id="7" idx="1"/>
          </p:cNvCxnSpPr>
          <p:nvPr/>
        </p:nvCxnSpPr>
        <p:spPr>
          <a:xfrm>
            <a:off x="7325741" y="3379747"/>
            <a:ext cx="998453" cy="641511"/>
          </a:xfrm>
          <a:prstGeom prst="bentConnector3">
            <a:avLst>
              <a:gd name="adj1" fmla="val 6908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C312852-24F8-644F-ADE4-E0870C8474C0}"/>
              </a:ext>
            </a:extLst>
          </p:cNvPr>
          <p:cNvCxnSpPr>
            <a:cxnSpLocks/>
            <a:stCxn id="4" idx="3"/>
            <a:endCxn id="10" idx="1"/>
          </p:cNvCxnSpPr>
          <p:nvPr/>
        </p:nvCxnSpPr>
        <p:spPr>
          <a:xfrm flipV="1">
            <a:off x="7325741" y="2968034"/>
            <a:ext cx="1023977" cy="411713"/>
          </a:xfrm>
          <a:prstGeom prst="bentConnector3">
            <a:avLst>
              <a:gd name="adj1" fmla="val 6736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38">
            <a:extLst>
              <a:ext uri="{FF2B5EF4-FFF2-40B4-BE49-F238E27FC236}">
                <a16:creationId xmlns:a16="http://schemas.microsoft.com/office/drawing/2014/main" id="{4191529F-4FD6-7E49-9222-2018F9CB59F0}"/>
              </a:ext>
            </a:extLst>
          </p:cNvPr>
          <p:cNvCxnSpPr>
            <a:cxnSpLocks/>
            <a:stCxn id="4" idx="3"/>
            <a:endCxn id="16" idx="1"/>
          </p:cNvCxnSpPr>
          <p:nvPr/>
        </p:nvCxnSpPr>
        <p:spPr>
          <a:xfrm>
            <a:off x="7325741" y="3379747"/>
            <a:ext cx="3381745" cy="2076654"/>
          </a:xfrm>
          <a:prstGeom prst="bentConnector3">
            <a:avLst>
              <a:gd name="adj1" fmla="val 1056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38">
            <a:extLst>
              <a:ext uri="{FF2B5EF4-FFF2-40B4-BE49-F238E27FC236}">
                <a16:creationId xmlns:a16="http://schemas.microsoft.com/office/drawing/2014/main" id="{66AC3EC5-D4EB-6D45-B4AD-54D66407AFDF}"/>
              </a:ext>
            </a:extLst>
          </p:cNvPr>
          <p:cNvCxnSpPr>
            <a:cxnSpLocks/>
            <a:endCxn id="13" idx="1"/>
          </p:cNvCxnSpPr>
          <p:nvPr/>
        </p:nvCxnSpPr>
        <p:spPr>
          <a:xfrm flipV="1">
            <a:off x="5204773" y="1845602"/>
            <a:ext cx="5313427" cy="1363628"/>
          </a:xfrm>
          <a:prstGeom prst="bentConnector3">
            <a:avLst>
              <a:gd name="adj1" fmla="val 2060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842996B1-2878-2840-AADD-475EAE505C92}"/>
              </a:ext>
            </a:extLst>
          </p:cNvPr>
          <p:cNvCxnSpPr>
            <a:cxnSpLocks/>
            <a:stCxn id="25" idx="3"/>
            <a:endCxn id="20" idx="1"/>
          </p:cNvCxnSpPr>
          <p:nvPr/>
        </p:nvCxnSpPr>
        <p:spPr>
          <a:xfrm>
            <a:off x="2374870" y="3379747"/>
            <a:ext cx="2259255" cy="12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2">
            <a:extLst>
              <a:ext uri="{FF2B5EF4-FFF2-40B4-BE49-F238E27FC236}">
                <a16:creationId xmlns:a16="http://schemas.microsoft.com/office/drawing/2014/main" id="{83F08419-7207-1D46-8B5C-197C77A68FC9}"/>
              </a:ext>
            </a:extLst>
          </p:cNvPr>
          <p:cNvCxnSpPr>
            <a:cxnSpLocks/>
            <a:stCxn id="29" idx="3"/>
            <a:endCxn id="22" idx="1"/>
          </p:cNvCxnSpPr>
          <p:nvPr/>
        </p:nvCxnSpPr>
        <p:spPr>
          <a:xfrm>
            <a:off x="601589" y="5136425"/>
            <a:ext cx="1127276" cy="47815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矢印コネクタ 52">
            <a:extLst>
              <a:ext uri="{FF2B5EF4-FFF2-40B4-BE49-F238E27FC236}">
                <a16:creationId xmlns:a16="http://schemas.microsoft.com/office/drawing/2014/main" id="{4DFDD8BF-4E18-DF4A-AFF7-C08FEA3D28D9}"/>
              </a:ext>
            </a:extLst>
          </p:cNvPr>
          <p:cNvCxnSpPr>
            <a:cxnSpLocks/>
            <a:stCxn id="30" idx="3"/>
            <a:endCxn id="22" idx="1"/>
          </p:cNvCxnSpPr>
          <p:nvPr/>
        </p:nvCxnSpPr>
        <p:spPr>
          <a:xfrm>
            <a:off x="601589" y="5390692"/>
            <a:ext cx="1127276" cy="223883"/>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矢印コネクタ 52">
            <a:extLst>
              <a:ext uri="{FF2B5EF4-FFF2-40B4-BE49-F238E27FC236}">
                <a16:creationId xmlns:a16="http://schemas.microsoft.com/office/drawing/2014/main" id="{49EA22CE-85A4-A54E-9E7D-BD58800B2C9E}"/>
              </a:ext>
            </a:extLst>
          </p:cNvPr>
          <p:cNvCxnSpPr>
            <a:cxnSpLocks/>
            <a:stCxn id="31" idx="3"/>
            <a:endCxn id="22" idx="1"/>
          </p:cNvCxnSpPr>
          <p:nvPr/>
        </p:nvCxnSpPr>
        <p:spPr>
          <a:xfrm flipV="1">
            <a:off x="601589" y="5614575"/>
            <a:ext cx="1127276" cy="3038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矢印コネクタ 52">
            <a:extLst>
              <a:ext uri="{FF2B5EF4-FFF2-40B4-BE49-F238E27FC236}">
                <a16:creationId xmlns:a16="http://schemas.microsoft.com/office/drawing/2014/main" id="{CAC5D183-87BD-BD47-9B9B-ED8F562F144F}"/>
              </a:ext>
            </a:extLst>
          </p:cNvPr>
          <p:cNvCxnSpPr>
            <a:cxnSpLocks/>
            <a:stCxn id="32" idx="3"/>
            <a:endCxn id="22" idx="1"/>
          </p:cNvCxnSpPr>
          <p:nvPr/>
        </p:nvCxnSpPr>
        <p:spPr>
          <a:xfrm flipV="1">
            <a:off x="601589" y="5614575"/>
            <a:ext cx="1127276" cy="28465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68F3C30-D472-7447-B857-F6A1D022988F}"/>
              </a:ext>
            </a:extLst>
          </p:cNvPr>
          <p:cNvCxnSpPr>
            <a:cxnSpLocks/>
          </p:cNvCxnSpPr>
          <p:nvPr/>
        </p:nvCxnSpPr>
        <p:spPr>
          <a:xfrm>
            <a:off x="3774716" y="616942"/>
            <a:ext cx="0" cy="5989890"/>
          </a:xfrm>
          <a:prstGeom prst="line">
            <a:avLst/>
          </a:prstGeom>
          <a:ln>
            <a:solidFill>
              <a:srgbClr val="3078CD"/>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46FAFF32-E68A-8D43-B9F9-B6F5758B82F5}"/>
              </a:ext>
            </a:extLst>
          </p:cNvPr>
          <p:cNvSpPr txBox="1"/>
          <p:nvPr/>
        </p:nvSpPr>
        <p:spPr>
          <a:xfrm>
            <a:off x="3815794" y="560568"/>
            <a:ext cx="2362634" cy="62786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solidFill>
                  <a:srgbClr val="0070C0"/>
                </a:solidFill>
              </a:rPr>
              <a:t>Microsoft Azure</a:t>
            </a:r>
            <a:endParaRPr kumimoji="1" lang="ja-JP" altLang="en-US" sz="2400" dirty="0" err="1">
              <a:solidFill>
                <a:srgbClr val="0070C0"/>
              </a:solidFill>
            </a:endParaRPr>
          </a:p>
        </p:txBody>
      </p:sp>
      <p:sp>
        <p:nvSpPr>
          <p:cNvPr id="73" name="テキスト ボックス 72">
            <a:extLst>
              <a:ext uri="{FF2B5EF4-FFF2-40B4-BE49-F238E27FC236}">
                <a16:creationId xmlns:a16="http://schemas.microsoft.com/office/drawing/2014/main" id="{ED461E82-7FB9-DD48-8ED3-D5DE83B2B668}"/>
              </a:ext>
            </a:extLst>
          </p:cNvPr>
          <p:cNvSpPr txBox="1"/>
          <p:nvPr/>
        </p:nvSpPr>
        <p:spPr>
          <a:xfrm>
            <a:off x="1864256" y="560568"/>
            <a:ext cx="1838452" cy="62786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solidFill>
                  <a:srgbClr val="0070C0"/>
                </a:solidFill>
              </a:rPr>
              <a:t>On-premise</a:t>
            </a:r>
            <a:endParaRPr kumimoji="1" lang="ja-JP" altLang="en-US" sz="2400" dirty="0" err="1">
              <a:solidFill>
                <a:srgbClr val="0070C0"/>
              </a:solidFill>
            </a:endParaRPr>
          </a:p>
        </p:txBody>
      </p:sp>
      <p:cxnSp>
        <p:nvCxnSpPr>
          <p:cNvPr id="74" name="直線コネクタ 73">
            <a:extLst>
              <a:ext uri="{FF2B5EF4-FFF2-40B4-BE49-F238E27FC236}">
                <a16:creationId xmlns:a16="http://schemas.microsoft.com/office/drawing/2014/main" id="{0B95F281-DC73-EB4B-97F7-98EBDC4C163A}"/>
              </a:ext>
            </a:extLst>
          </p:cNvPr>
          <p:cNvCxnSpPr>
            <a:cxnSpLocks/>
          </p:cNvCxnSpPr>
          <p:nvPr/>
        </p:nvCxnSpPr>
        <p:spPr>
          <a:xfrm>
            <a:off x="9458597" y="616942"/>
            <a:ext cx="0" cy="5989890"/>
          </a:xfrm>
          <a:prstGeom prst="line">
            <a:avLst/>
          </a:prstGeom>
          <a:ln>
            <a:solidFill>
              <a:srgbClr val="3078CD"/>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4C766930-A539-2F48-B859-AD8BB35B4E5E}"/>
              </a:ext>
            </a:extLst>
          </p:cNvPr>
          <p:cNvSpPr txBox="1"/>
          <p:nvPr/>
        </p:nvSpPr>
        <p:spPr>
          <a:xfrm>
            <a:off x="4535131" y="3712955"/>
            <a:ext cx="602986"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Hub</a:t>
            </a:r>
            <a:endParaRPr kumimoji="1" lang="ja-JP" altLang="en-US" sz="1200" dirty="0" err="1">
              <a:gradFill>
                <a:gsLst>
                  <a:gs pos="2917">
                    <a:schemeClr val="tx1"/>
                  </a:gs>
                  <a:gs pos="30000">
                    <a:schemeClr val="tx1"/>
                  </a:gs>
                </a:gsLst>
                <a:lin ang="5400000" scaled="0"/>
              </a:gradFill>
              <a:latin typeface="+mj-ea"/>
              <a:ea typeface="+mj-ea"/>
            </a:endParaRPr>
          </a:p>
        </p:txBody>
      </p:sp>
      <p:sp>
        <p:nvSpPr>
          <p:cNvPr id="102" name="角丸四角形 101">
            <a:extLst>
              <a:ext uri="{FF2B5EF4-FFF2-40B4-BE49-F238E27FC236}">
                <a16:creationId xmlns:a16="http://schemas.microsoft.com/office/drawing/2014/main" id="{4AA459CA-A48F-ED4D-8EBA-B74239FDF4BC}"/>
              </a:ext>
            </a:extLst>
          </p:cNvPr>
          <p:cNvSpPr/>
          <p:nvPr/>
        </p:nvSpPr>
        <p:spPr bwMode="auto">
          <a:xfrm>
            <a:off x="4070370" y="2201118"/>
            <a:ext cx="1636294" cy="2362306"/>
          </a:xfrm>
          <a:prstGeom prst="roundRect">
            <a:avLst/>
          </a:prstGeom>
          <a:no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nSpc>
                <a:spcPct val="90000"/>
              </a:lnSpc>
              <a:spcAft>
                <a:spcPts val="600"/>
              </a:spcAft>
            </a:pPr>
            <a:endParaRPr kumimoji="1" lang="ja-JP" altLang="en-US" dirty="0" err="1">
              <a:solidFill>
                <a:srgbClr val="4FAE96"/>
              </a:solidFill>
              <a:latin typeface="+mj-ea"/>
              <a:ea typeface="+mj-ea"/>
            </a:endParaRPr>
          </a:p>
        </p:txBody>
      </p:sp>
      <p:sp>
        <p:nvSpPr>
          <p:cNvPr id="115" name="タイトル 114">
            <a:extLst>
              <a:ext uri="{FF2B5EF4-FFF2-40B4-BE49-F238E27FC236}">
                <a16:creationId xmlns:a16="http://schemas.microsoft.com/office/drawing/2014/main" id="{6140AEAB-3ABC-0941-A4F9-5D8ECE3B6D3D}"/>
              </a:ext>
            </a:extLst>
          </p:cNvPr>
          <p:cNvSpPr>
            <a:spLocks noGrp="1"/>
          </p:cNvSpPr>
          <p:nvPr>
            <p:ph type="title"/>
          </p:nvPr>
        </p:nvSpPr>
        <p:spPr/>
        <p:txBody>
          <a:bodyPr/>
          <a:lstStyle/>
          <a:p>
            <a:r>
              <a:rPr lang="en-US" altLang="ja-JP" dirty="0" err="1"/>
              <a:t>techws</a:t>
            </a:r>
            <a:r>
              <a:rPr lang="en-US" altLang="ja-JP" dirty="0"/>
              <a:t>-ex-</a:t>
            </a:r>
            <a:r>
              <a:rPr lang="en-US" altLang="ja-JP" dirty="0" err="1"/>
              <a:t>pbi.png</a:t>
            </a:r>
            <a:endParaRPr kumimoji="1" lang="ja-JP" altLang="en-US"/>
          </a:p>
        </p:txBody>
      </p:sp>
      <p:sp>
        <p:nvSpPr>
          <p:cNvPr id="119" name="テキスト ボックス 118">
            <a:extLst>
              <a:ext uri="{FF2B5EF4-FFF2-40B4-BE49-F238E27FC236}">
                <a16:creationId xmlns:a16="http://schemas.microsoft.com/office/drawing/2014/main" id="{1855AA91-B48E-C247-9C9D-9B65443E5BE3}"/>
              </a:ext>
            </a:extLst>
          </p:cNvPr>
          <p:cNvSpPr txBox="1"/>
          <p:nvPr/>
        </p:nvSpPr>
        <p:spPr>
          <a:xfrm>
            <a:off x="910148" y="6436603"/>
            <a:ext cx="1908215"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データ取得</a:t>
            </a:r>
            <a:endParaRPr kumimoji="1" lang="ja-JP" altLang="en-US" sz="2400" dirty="0" err="1">
              <a:gradFill>
                <a:gsLst>
                  <a:gs pos="2917">
                    <a:schemeClr val="tx1"/>
                  </a:gs>
                  <a:gs pos="30000">
                    <a:schemeClr val="tx1"/>
                  </a:gs>
                </a:gsLst>
                <a:lin ang="5400000" scaled="0"/>
              </a:gradFill>
            </a:endParaRPr>
          </a:p>
        </p:txBody>
      </p:sp>
      <p:sp>
        <p:nvSpPr>
          <p:cNvPr id="120" name="テキスト ボックス 119">
            <a:extLst>
              <a:ext uri="{FF2B5EF4-FFF2-40B4-BE49-F238E27FC236}">
                <a16:creationId xmlns:a16="http://schemas.microsoft.com/office/drawing/2014/main" id="{EAFC13AD-FDB3-1249-A048-64BEFC85A8F0}"/>
              </a:ext>
            </a:extLst>
          </p:cNvPr>
          <p:cNvSpPr txBox="1"/>
          <p:nvPr/>
        </p:nvSpPr>
        <p:spPr>
          <a:xfrm>
            <a:off x="3949982" y="6436603"/>
            <a:ext cx="1908215"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データ収集</a:t>
            </a:r>
            <a:endParaRPr kumimoji="1" lang="ja-JP" altLang="en-US" sz="2400" dirty="0" err="1">
              <a:gradFill>
                <a:gsLst>
                  <a:gs pos="2917">
                    <a:schemeClr val="tx1"/>
                  </a:gs>
                  <a:gs pos="30000">
                    <a:schemeClr val="tx1"/>
                  </a:gs>
                </a:gsLst>
                <a:lin ang="5400000" scaled="0"/>
              </a:gradFill>
            </a:endParaRPr>
          </a:p>
        </p:txBody>
      </p:sp>
      <p:sp>
        <p:nvSpPr>
          <p:cNvPr id="121" name="テキスト ボックス 120">
            <a:extLst>
              <a:ext uri="{FF2B5EF4-FFF2-40B4-BE49-F238E27FC236}">
                <a16:creationId xmlns:a16="http://schemas.microsoft.com/office/drawing/2014/main" id="{3C4BB1E3-3EEA-B842-8F31-E66A1DF30A38}"/>
              </a:ext>
            </a:extLst>
          </p:cNvPr>
          <p:cNvSpPr txBox="1"/>
          <p:nvPr/>
        </p:nvSpPr>
        <p:spPr>
          <a:xfrm>
            <a:off x="6411029" y="6436603"/>
            <a:ext cx="2831544"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データ蓄積・加工</a:t>
            </a:r>
            <a:endParaRPr kumimoji="1" lang="ja-JP" altLang="en-US" sz="2400" dirty="0" err="1">
              <a:gradFill>
                <a:gsLst>
                  <a:gs pos="2917">
                    <a:schemeClr val="tx1"/>
                  </a:gs>
                  <a:gs pos="30000">
                    <a:schemeClr val="tx1"/>
                  </a:gs>
                </a:gsLst>
                <a:lin ang="5400000" scaled="0"/>
              </a:gradFill>
            </a:endParaRPr>
          </a:p>
        </p:txBody>
      </p:sp>
      <p:sp>
        <p:nvSpPr>
          <p:cNvPr id="122" name="テキスト ボックス 121">
            <a:extLst>
              <a:ext uri="{FF2B5EF4-FFF2-40B4-BE49-F238E27FC236}">
                <a16:creationId xmlns:a16="http://schemas.microsoft.com/office/drawing/2014/main" id="{94B9C439-5384-5341-AC95-5AF0562E62E5}"/>
              </a:ext>
            </a:extLst>
          </p:cNvPr>
          <p:cNvSpPr txBox="1"/>
          <p:nvPr/>
        </p:nvSpPr>
        <p:spPr>
          <a:xfrm>
            <a:off x="9762886" y="6436603"/>
            <a:ext cx="2215991"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データ可視化</a:t>
            </a:r>
            <a:endParaRPr kumimoji="1" lang="ja-JP" altLang="en-US" sz="2400" dirty="0" err="1">
              <a:gradFill>
                <a:gsLst>
                  <a:gs pos="2917">
                    <a:schemeClr val="tx1"/>
                  </a:gs>
                  <a:gs pos="30000">
                    <a:schemeClr val="tx1"/>
                  </a:gs>
                </a:gsLst>
                <a:lin ang="5400000" scaled="0"/>
              </a:gradFill>
            </a:endParaRPr>
          </a:p>
        </p:txBody>
      </p:sp>
      <p:sp>
        <p:nvSpPr>
          <p:cNvPr id="63" name="角丸四角形 62">
            <a:extLst>
              <a:ext uri="{FF2B5EF4-FFF2-40B4-BE49-F238E27FC236}">
                <a16:creationId xmlns:a16="http://schemas.microsoft.com/office/drawing/2014/main" id="{B2AD2FD4-55BA-2549-99C6-F7A38BA08CE9}"/>
              </a:ext>
            </a:extLst>
          </p:cNvPr>
          <p:cNvSpPr/>
          <p:nvPr/>
        </p:nvSpPr>
        <p:spPr bwMode="auto">
          <a:xfrm rot="5400000">
            <a:off x="4823820" y="3334595"/>
            <a:ext cx="1663797" cy="260940"/>
          </a:xfrm>
          <a:prstGeom prst="roundRect">
            <a:avLst/>
          </a:prstGeom>
          <a:solidFill>
            <a:schemeClr val="bg1"/>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ja-JP" altLang="en-US" sz="1200">
                <a:solidFill>
                  <a:srgbClr val="4FAE96"/>
                </a:solidFill>
                <a:latin typeface="+mj-ea"/>
                <a:ea typeface="+mj-ea"/>
              </a:rPr>
              <a:t>コシューマーグループ</a:t>
            </a:r>
            <a:endParaRPr kumimoji="1" lang="ja-JP" altLang="en-US" sz="1200" dirty="0" err="1">
              <a:solidFill>
                <a:srgbClr val="4FAE96"/>
              </a:solidFill>
              <a:latin typeface="+mj-ea"/>
              <a:ea typeface="+mj-ea"/>
            </a:endParaRPr>
          </a:p>
        </p:txBody>
      </p:sp>
      <p:sp>
        <p:nvSpPr>
          <p:cNvPr id="61" name="角丸四角形 60">
            <a:extLst>
              <a:ext uri="{FF2B5EF4-FFF2-40B4-BE49-F238E27FC236}">
                <a16:creationId xmlns:a16="http://schemas.microsoft.com/office/drawing/2014/main" id="{0E801341-99A2-0546-A28A-0B0C6DD4B4CB}"/>
              </a:ext>
            </a:extLst>
          </p:cNvPr>
          <p:cNvSpPr/>
          <p:nvPr/>
        </p:nvSpPr>
        <p:spPr bwMode="auto">
          <a:xfrm>
            <a:off x="9778414" y="1611096"/>
            <a:ext cx="838266" cy="441634"/>
          </a:xfrm>
          <a:prstGeom prst="roundRect">
            <a:avLst/>
          </a:prstGeom>
          <a:solidFill>
            <a:schemeClr val="bg1"/>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ja-JP" altLang="en-US" sz="1200">
                <a:solidFill>
                  <a:srgbClr val="4FAE96"/>
                </a:solidFill>
                <a:latin typeface="+mj-ea"/>
                <a:ea typeface="+mj-ea"/>
              </a:rPr>
              <a:t>イベント</a:t>
            </a:r>
            <a:br>
              <a:rPr kumimoji="1" lang="en-US" altLang="ja-JP" sz="1200" dirty="0">
                <a:solidFill>
                  <a:srgbClr val="4FAE96"/>
                </a:solidFill>
                <a:latin typeface="+mj-ea"/>
                <a:ea typeface="+mj-ea"/>
              </a:rPr>
            </a:br>
            <a:r>
              <a:rPr kumimoji="1" lang="ja-JP" altLang="en-US" sz="1200">
                <a:solidFill>
                  <a:srgbClr val="4FAE96"/>
                </a:solidFill>
                <a:latin typeface="+mj-ea"/>
                <a:ea typeface="+mj-ea"/>
              </a:rPr>
              <a:t>ソース</a:t>
            </a:r>
            <a:endParaRPr kumimoji="1" lang="ja-JP" altLang="en-US" sz="1200" dirty="0" err="1">
              <a:solidFill>
                <a:srgbClr val="4FAE96"/>
              </a:solidFill>
              <a:latin typeface="+mj-ea"/>
              <a:ea typeface="+mj-ea"/>
            </a:endParaRPr>
          </a:p>
        </p:txBody>
      </p:sp>
      <p:sp>
        <p:nvSpPr>
          <p:cNvPr id="64" name="角丸四角形 63">
            <a:extLst>
              <a:ext uri="{FF2B5EF4-FFF2-40B4-BE49-F238E27FC236}">
                <a16:creationId xmlns:a16="http://schemas.microsoft.com/office/drawing/2014/main" id="{8C673244-8A3B-FE41-B600-8E898F966394}"/>
              </a:ext>
            </a:extLst>
          </p:cNvPr>
          <p:cNvSpPr/>
          <p:nvPr/>
        </p:nvSpPr>
        <p:spPr bwMode="auto">
          <a:xfrm>
            <a:off x="9674622" y="1404591"/>
            <a:ext cx="1977980" cy="1138034"/>
          </a:xfrm>
          <a:prstGeom prst="roundRect">
            <a:avLst/>
          </a:prstGeom>
          <a:no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nSpc>
                <a:spcPct val="90000"/>
              </a:lnSpc>
              <a:spcAft>
                <a:spcPts val="600"/>
              </a:spcAft>
            </a:pPr>
            <a:endParaRPr kumimoji="1" lang="ja-JP" altLang="en-US" dirty="0" err="1">
              <a:solidFill>
                <a:srgbClr val="4FAE96"/>
              </a:solidFill>
              <a:latin typeface="+mj-ea"/>
              <a:ea typeface="+mj-ea"/>
            </a:endParaRPr>
          </a:p>
        </p:txBody>
      </p:sp>
      <p:sp>
        <p:nvSpPr>
          <p:cNvPr id="57" name="角丸四角形 56">
            <a:extLst>
              <a:ext uri="{FF2B5EF4-FFF2-40B4-BE49-F238E27FC236}">
                <a16:creationId xmlns:a16="http://schemas.microsoft.com/office/drawing/2014/main" id="{34CC09CD-7F8D-8C42-B2D3-B68144354E7D}"/>
              </a:ext>
            </a:extLst>
          </p:cNvPr>
          <p:cNvSpPr/>
          <p:nvPr/>
        </p:nvSpPr>
        <p:spPr bwMode="auto">
          <a:xfrm>
            <a:off x="6511044" y="2702070"/>
            <a:ext cx="1041685" cy="1861354"/>
          </a:xfrm>
          <a:prstGeom prst="roundRect">
            <a:avLst/>
          </a:prstGeom>
          <a:no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nSpc>
                <a:spcPct val="90000"/>
              </a:lnSpc>
              <a:spcAft>
                <a:spcPts val="600"/>
              </a:spcAft>
            </a:pPr>
            <a:endParaRPr kumimoji="1" lang="ja-JP" altLang="en-US" dirty="0" err="1">
              <a:solidFill>
                <a:srgbClr val="4FAE96"/>
              </a:solidFill>
              <a:latin typeface="+mj-ea"/>
              <a:ea typeface="+mj-ea"/>
            </a:endParaRPr>
          </a:p>
        </p:txBody>
      </p:sp>
      <p:sp>
        <p:nvSpPr>
          <p:cNvPr id="58" name="角丸四角形 57">
            <a:extLst>
              <a:ext uri="{FF2B5EF4-FFF2-40B4-BE49-F238E27FC236}">
                <a16:creationId xmlns:a16="http://schemas.microsoft.com/office/drawing/2014/main" id="{6F8641C9-4B98-0D40-8D46-39DCC0D54210}"/>
              </a:ext>
            </a:extLst>
          </p:cNvPr>
          <p:cNvSpPr/>
          <p:nvPr/>
        </p:nvSpPr>
        <p:spPr bwMode="auto">
          <a:xfrm>
            <a:off x="6629828" y="4146948"/>
            <a:ext cx="838266" cy="286418"/>
          </a:xfrm>
          <a:prstGeom prst="roundRect">
            <a:avLst/>
          </a:prstGeom>
          <a:solidFill>
            <a:srgbClr val="4FAE96"/>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ja-JP" altLang="en-US" sz="1200">
                <a:solidFill>
                  <a:schemeClr val="bg1"/>
                </a:solidFill>
                <a:latin typeface="+mj-ea"/>
                <a:ea typeface="+mj-ea"/>
              </a:rPr>
              <a:t>クエリー</a:t>
            </a:r>
            <a:endParaRPr kumimoji="1" lang="ja-JP" altLang="en-US" sz="1200" dirty="0" err="1">
              <a:solidFill>
                <a:schemeClr val="bg1"/>
              </a:solidFill>
              <a:latin typeface="+mj-ea"/>
              <a:ea typeface="+mj-ea"/>
            </a:endParaRPr>
          </a:p>
        </p:txBody>
      </p:sp>
      <p:sp>
        <p:nvSpPr>
          <p:cNvPr id="67" name="角丸四角形 66">
            <a:extLst>
              <a:ext uri="{FF2B5EF4-FFF2-40B4-BE49-F238E27FC236}">
                <a16:creationId xmlns:a16="http://schemas.microsoft.com/office/drawing/2014/main" id="{E5B47FF2-4B01-BF44-9660-AF8DE5B5D678}"/>
              </a:ext>
            </a:extLst>
          </p:cNvPr>
          <p:cNvSpPr/>
          <p:nvPr/>
        </p:nvSpPr>
        <p:spPr bwMode="auto">
          <a:xfrm>
            <a:off x="4419950" y="4017137"/>
            <a:ext cx="989128" cy="263376"/>
          </a:xfrm>
          <a:prstGeom prst="roundRect">
            <a:avLst/>
          </a:prstGeom>
          <a:solidFill>
            <a:schemeClr val="bg1"/>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en-US" altLang="ja-JP" sz="1200" dirty="0">
                <a:solidFill>
                  <a:srgbClr val="4FAE96"/>
                </a:solidFill>
                <a:latin typeface="+mj-ea"/>
                <a:ea typeface="+mj-ea"/>
              </a:rPr>
              <a:t>IoT Device</a:t>
            </a:r>
            <a:endParaRPr kumimoji="1" lang="ja-JP" altLang="en-US" sz="1200" dirty="0" err="1">
              <a:solidFill>
                <a:srgbClr val="4FAE96"/>
              </a:solidFill>
              <a:latin typeface="+mj-ea"/>
              <a:ea typeface="+mj-ea"/>
            </a:endParaRPr>
          </a:p>
        </p:txBody>
      </p:sp>
      <p:sp>
        <p:nvSpPr>
          <p:cNvPr id="60" name="角丸四角形吹き出し 59">
            <a:extLst>
              <a:ext uri="{FF2B5EF4-FFF2-40B4-BE49-F238E27FC236}">
                <a16:creationId xmlns:a16="http://schemas.microsoft.com/office/drawing/2014/main" id="{DD7904FD-BCEC-5A43-A107-EC333F489374}"/>
              </a:ext>
            </a:extLst>
          </p:cNvPr>
          <p:cNvSpPr/>
          <p:nvPr/>
        </p:nvSpPr>
        <p:spPr bwMode="auto">
          <a:xfrm>
            <a:off x="2443078" y="3942654"/>
            <a:ext cx="894839" cy="425792"/>
          </a:xfrm>
          <a:prstGeom prst="wedgeRoundRectCallout">
            <a:avLst>
              <a:gd name="adj1" fmla="val -7152"/>
              <a:gd name="adj2" fmla="val -103008"/>
              <a:gd name="adj3" fmla="val 16667"/>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200">
                <a:solidFill>
                  <a:srgbClr val="000000"/>
                </a:solidFill>
                <a:latin typeface="+mj-ea"/>
                <a:ea typeface="+mj-ea"/>
                <a:cs typeface="Segoe UI" pitchFamily="34" charset="0"/>
              </a:rPr>
              <a:t>接続文字列</a:t>
            </a:r>
            <a:endParaRPr kumimoji="1" lang="ja-JP" altLang="en-US" sz="1200" dirty="0" err="1">
              <a:solidFill>
                <a:srgbClr val="000000"/>
              </a:solidFill>
              <a:latin typeface="+mj-ea"/>
              <a:ea typeface="+mj-ea"/>
              <a:cs typeface="Segoe UI" pitchFamily="34" charset="0"/>
            </a:endParaRPr>
          </a:p>
        </p:txBody>
      </p:sp>
      <p:cxnSp>
        <p:nvCxnSpPr>
          <p:cNvPr id="68" name="直線矢印コネクタ 67">
            <a:extLst>
              <a:ext uri="{FF2B5EF4-FFF2-40B4-BE49-F238E27FC236}">
                <a16:creationId xmlns:a16="http://schemas.microsoft.com/office/drawing/2014/main" id="{9C138357-0E57-E542-8D84-0B4481B0E2F7}"/>
              </a:ext>
            </a:extLst>
          </p:cNvPr>
          <p:cNvCxnSpPr/>
          <p:nvPr/>
        </p:nvCxnSpPr>
        <p:spPr>
          <a:xfrm>
            <a:off x="2442167" y="3497262"/>
            <a:ext cx="1977783" cy="648072"/>
          </a:xfrm>
          <a:prstGeom prst="straightConnector1">
            <a:avLst/>
          </a:prstGeom>
          <a:ln w="57150">
            <a:solidFill>
              <a:srgbClr val="4FAE96"/>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L 字 1">
            <a:extLst>
              <a:ext uri="{FF2B5EF4-FFF2-40B4-BE49-F238E27FC236}">
                <a16:creationId xmlns:a16="http://schemas.microsoft.com/office/drawing/2014/main" id="{8CB1B936-0542-9445-9FE2-AFF5E0F42535}"/>
              </a:ext>
            </a:extLst>
          </p:cNvPr>
          <p:cNvSpPr/>
          <p:nvPr/>
        </p:nvSpPr>
        <p:spPr bwMode="auto">
          <a:xfrm>
            <a:off x="3949982" y="2052731"/>
            <a:ext cx="7931719" cy="3974850"/>
          </a:xfrm>
          <a:prstGeom prst="corner">
            <a:avLst>
              <a:gd name="adj1" fmla="val 30372"/>
              <a:gd name="adj2" fmla="val 98582"/>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11991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470342DF-6569-BA49-9C0F-9E266F9EB280}"/>
              </a:ext>
            </a:extLst>
          </p:cNvPr>
          <p:cNvGrpSpPr/>
          <p:nvPr/>
        </p:nvGrpSpPr>
        <p:grpSpPr>
          <a:xfrm>
            <a:off x="6705118" y="3091747"/>
            <a:ext cx="665247" cy="936040"/>
            <a:chOff x="4714211" y="2770258"/>
            <a:chExt cx="665247" cy="936040"/>
          </a:xfrm>
        </p:grpSpPr>
        <p:pic>
          <p:nvPicPr>
            <p:cNvPr id="4" name="図 3">
              <a:extLst>
                <a:ext uri="{FF2B5EF4-FFF2-40B4-BE49-F238E27FC236}">
                  <a16:creationId xmlns:a16="http://schemas.microsoft.com/office/drawing/2014/main" id="{D9D6C4D3-BB7C-FE4C-AF1F-84A905E2FE50}"/>
                </a:ext>
              </a:extLst>
            </p:cNvPr>
            <p:cNvPicPr>
              <a:picLocks noChangeAspect="1"/>
            </p:cNvPicPr>
            <p:nvPr/>
          </p:nvPicPr>
          <p:blipFill>
            <a:blip r:embed="rId2"/>
            <a:stretch>
              <a:fillRect/>
            </a:stretch>
          </p:blipFill>
          <p:spPr>
            <a:xfrm>
              <a:off x="4758834" y="2770258"/>
              <a:ext cx="576000" cy="576000"/>
            </a:xfrm>
            <a:prstGeom prst="rect">
              <a:avLst/>
            </a:prstGeom>
          </p:spPr>
        </p:pic>
        <p:sp>
          <p:nvSpPr>
            <p:cNvPr id="5" name="テキスト ボックス 4">
              <a:extLst>
                <a:ext uri="{FF2B5EF4-FFF2-40B4-BE49-F238E27FC236}">
                  <a16:creationId xmlns:a16="http://schemas.microsoft.com/office/drawing/2014/main" id="{07E1F86A-4F77-A14E-9151-A8D263CCE547}"/>
                </a:ext>
              </a:extLst>
            </p:cNvPr>
            <p:cNvSpPr txBox="1"/>
            <p:nvPr/>
          </p:nvSpPr>
          <p:spPr>
            <a:xfrm>
              <a:off x="4714211" y="3369283"/>
              <a:ext cx="665247" cy="337015"/>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Stream</a:t>
              </a:r>
              <a:br>
                <a:rPr kumimoji="1" lang="en-US" altLang="ja-JP" sz="1200" dirty="0">
                  <a:gradFill>
                    <a:gsLst>
                      <a:gs pos="2917">
                        <a:schemeClr val="tx1"/>
                      </a:gs>
                      <a:gs pos="30000">
                        <a:schemeClr val="tx1"/>
                      </a:gs>
                    </a:gsLst>
                    <a:lin ang="5400000" scaled="0"/>
                  </a:gradFill>
                  <a:latin typeface="+mj-ea"/>
                  <a:ea typeface="+mj-ea"/>
                </a:rPr>
              </a:br>
              <a:r>
                <a:rPr kumimoji="1" lang="en-US" altLang="ja-JP" sz="1200" dirty="0">
                  <a:gradFill>
                    <a:gsLst>
                      <a:gs pos="2917">
                        <a:schemeClr val="tx1"/>
                      </a:gs>
                      <a:gs pos="30000">
                        <a:schemeClr val="tx1"/>
                      </a:gs>
                    </a:gsLst>
                    <a:lin ang="5400000" scaled="0"/>
                  </a:gradFill>
                  <a:latin typeface="+mj-ea"/>
                  <a:ea typeface="+mj-ea"/>
                </a:rPr>
                <a:t>Analytics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6" name="グループ化 5">
            <a:extLst>
              <a:ext uri="{FF2B5EF4-FFF2-40B4-BE49-F238E27FC236}">
                <a16:creationId xmlns:a16="http://schemas.microsoft.com/office/drawing/2014/main" id="{E1705D43-52DD-9942-9E23-71A9DE47020C}"/>
              </a:ext>
            </a:extLst>
          </p:cNvPr>
          <p:cNvGrpSpPr/>
          <p:nvPr/>
        </p:nvGrpSpPr>
        <p:grpSpPr>
          <a:xfrm>
            <a:off x="8085608" y="3733258"/>
            <a:ext cx="1053173" cy="792024"/>
            <a:chOff x="6973988" y="2705174"/>
            <a:chExt cx="1053173" cy="792024"/>
          </a:xfrm>
        </p:grpSpPr>
        <p:pic>
          <p:nvPicPr>
            <p:cNvPr id="7" name="図 6">
              <a:extLst>
                <a:ext uri="{FF2B5EF4-FFF2-40B4-BE49-F238E27FC236}">
                  <a16:creationId xmlns:a16="http://schemas.microsoft.com/office/drawing/2014/main" id="{B4ABDDD9-9AD4-6940-8DFB-4CA48C7437F5}"/>
                </a:ext>
              </a:extLst>
            </p:cNvPr>
            <p:cNvPicPr>
              <a:picLocks noChangeAspect="1"/>
            </p:cNvPicPr>
            <p:nvPr/>
          </p:nvPicPr>
          <p:blipFill>
            <a:blip r:embed="rId3"/>
            <a:stretch>
              <a:fillRect/>
            </a:stretch>
          </p:blipFill>
          <p:spPr>
            <a:xfrm>
              <a:off x="7212574" y="2705174"/>
              <a:ext cx="576000" cy="576000"/>
            </a:xfrm>
            <a:prstGeom prst="rect">
              <a:avLst/>
            </a:prstGeom>
          </p:spPr>
        </p:pic>
        <p:sp>
          <p:nvSpPr>
            <p:cNvPr id="8" name="テキスト ボックス 7">
              <a:extLst>
                <a:ext uri="{FF2B5EF4-FFF2-40B4-BE49-F238E27FC236}">
                  <a16:creationId xmlns:a16="http://schemas.microsoft.com/office/drawing/2014/main" id="{E52D05E7-C817-754D-A5FF-240EE3940DDF}"/>
                </a:ext>
              </a:extLst>
            </p:cNvPr>
            <p:cNvSpPr txBox="1"/>
            <p:nvPr/>
          </p:nvSpPr>
          <p:spPr>
            <a:xfrm>
              <a:off x="6973988" y="3326382"/>
              <a:ext cx="1053173"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SQL Database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9" name="グループ化 8">
            <a:extLst>
              <a:ext uri="{FF2B5EF4-FFF2-40B4-BE49-F238E27FC236}">
                <a16:creationId xmlns:a16="http://schemas.microsoft.com/office/drawing/2014/main" id="{5564EEF0-44C1-B743-92C7-8F52A5CA9100}"/>
              </a:ext>
            </a:extLst>
          </p:cNvPr>
          <p:cNvGrpSpPr/>
          <p:nvPr/>
        </p:nvGrpSpPr>
        <p:grpSpPr>
          <a:xfrm>
            <a:off x="8173937" y="2680034"/>
            <a:ext cx="927562" cy="720016"/>
            <a:chOff x="7046902" y="4386801"/>
            <a:chExt cx="927562" cy="720016"/>
          </a:xfrm>
        </p:grpSpPr>
        <p:pic>
          <p:nvPicPr>
            <p:cNvPr id="10" name="グラフィックス 9">
              <a:extLst>
                <a:ext uri="{FF2B5EF4-FFF2-40B4-BE49-F238E27FC236}">
                  <a16:creationId xmlns:a16="http://schemas.microsoft.com/office/drawing/2014/main" id="{01C6417E-90A4-8348-BF5F-0C19B848E6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22683" y="4386801"/>
              <a:ext cx="576000" cy="576000"/>
            </a:xfrm>
            <a:prstGeom prst="rect">
              <a:avLst/>
            </a:prstGeom>
          </p:spPr>
        </p:pic>
        <p:sp>
          <p:nvSpPr>
            <p:cNvPr id="11" name="テキスト ボックス 10">
              <a:extLst>
                <a:ext uri="{FF2B5EF4-FFF2-40B4-BE49-F238E27FC236}">
                  <a16:creationId xmlns:a16="http://schemas.microsoft.com/office/drawing/2014/main" id="{25EC3B9F-05E3-C045-BC1B-4393E908DF8F}"/>
                </a:ext>
              </a:extLst>
            </p:cNvPr>
            <p:cNvSpPr txBox="1"/>
            <p:nvPr/>
          </p:nvSpPr>
          <p:spPr>
            <a:xfrm>
              <a:off x="7046902" y="4936001"/>
              <a:ext cx="927562"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blob storage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12" name="グループ化 11">
            <a:extLst>
              <a:ext uri="{FF2B5EF4-FFF2-40B4-BE49-F238E27FC236}">
                <a16:creationId xmlns:a16="http://schemas.microsoft.com/office/drawing/2014/main" id="{4EE81647-E399-484E-B6BA-AA62188F75DA}"/>
              </a:ext>
            </a:extLst>
          </p:cNvPr>
          <p:cNvGrpSpPr/>
          <p:nvPr/>
        </p:nvGrpSpPr>
        <p:grpSpPr>
          <a:xfrm>
            <a:off x="10518200" y="1557602"/>
            <a:ext cx="1100637" cy="985023"/>
            <a:chOff x="9098557" y="5310995"/>
            <a:chExt cx="1100637" cy="985023"/>
          </a:xfrm>
        </p:grpSpPr>
        <p:pic>
          <p:nvPicPr>
            <p:cNvPr id="13" name="図 12">
              <a:extLst>
                <a:ext uri="{FF2B5EF4-FFF2-40B4-BE49-F238E27FC236}">
                  <a16:creationId xmlns:a16="http://schemas.microsoft.com/office/drawing/2014/main" id="{2E138BE8-A746-0443-97C0-4A17F5701B68}"/>
                </a:ext>
              </a:extLst>
            </p:cNvPr>
            <p:cNvPicPr>
              <a:picLocks noChangeAspect="1"/>
            </p:cNvPicPr>
            <p:nvPr/>
          </p:nvPicPr>
          <p:blipFill>
            <a:blip r:embed="rId6"/>
            <a:stretch>
              <a:fillRect/>
            </a:stretch>
          </p:blipFill>
          <p:spPr>
            <a:xfrm>
              <a:off x="9098557" y="5310995"/>
              <a:ext cx="1100637" cy="576000"/>
            </a:xfrm>
            <a:prstGeom prst="rect">
              <a:avLst/>
            </a:prstGeom>
          </p:spPr>
        </p:pic>
        <p:sp>
          <p:nvSpPr>
            <p:cNvPr id="14" name="テキスト ボックス 13">
              <a:extLst>
                <a:ext uri="{FF2B5EF4-FFF2-40B4-BE49-F238E27FC236}">
                  <a16:creationId xmlns:a16="http://schemas.microsoft.com/office/drawing/2014/main" id="{9C67FC8D-84C6-6C46-8ED4-6689899FBB36}"/>
                </a:ext>
              </a:extLst>
            </p:cNvPr>
            <p:cNvSpPr txBox="1"/>
            <p:nvPr/>
          </p:nvSpPr>
          <p:spPr>
            <a:xfrm>
              <a:off x="9209652" y="5959003"/>
              <a:ext cx="878446" cy="337015"/>
            </a:xfrm>
            <a:prstGeom prst="rect">
              <a:avLst/>
            </a:prstGeom>
            <a:noFill/>
          </p:spPr>
          <p:txBody>
            <a:bodyPr wrap="none" lIns="0" tIns="0" rIns="0" bIns="0" rtlCol="0">
              <a:spAutoFit/>
            </a:bodyPr>
            <a:lstStyle/>
            <a:p>
              <a:pPr algn="ct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Time Series</a:t>
              </a:r>
              <a:br>
                <a:rPr kumimoji="1" lang="en-US" altLang="ja-JP" sz="1200" dirty="0">
                  <a:gradFill>
                    <a:gsLst>
                      <a:gs pos="2917">
                        <a:schemeClr val="tx1"/>
                      </a:gs>
                      <a:gs pos="30000">
                        <a:schemeClr val="tx1"/>
                      </a:gs>
                    </a:gsLst>
                    <a:lin ang="5400000" scaled="0"/>
                  </a:gradFill>
                  <a:latin typeface="+mj-ea"/>
                  <a:ea typeface="+mj-ea"/>
                </a:rPr>
              </a:br>
              <a:r>
                <a:rPr kumimoji="1" lang="en-US" altLang="ja-JP" sz="1200" dirty="0">
                  <a:gradFill>
                    <a:gsLst>
                      <a:gs pos="2917">
                        <a:schemeClr val="tx1"/>
                      </a:gs>
                      <a:gs pos="30000">
                        <a:schemeClr val="tx1"/>
                      </a:gs>
                    </a:gsLst>
                    <a:lin ang="5400000" scaled="0"/>
                  </a:gradFill>
                  <a:latin typeface="+mj-ea"/>
                  <a:ea typeface="+mj-ea"/>
                </a:rPr>
                <a:t>Insights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15" name="グループ化 14">
            <a:extLst>
              <a:ext uri="{FF2B5EF4-FFF2-40B4-BE49-F238E27FC236}">
                <a16:creationId xmlns:a16="http://schemas.microsoft.com/office/drawing/2014/main" id="{DDE7A173-F0DE-FC44-84DA-B90AD9A7CF49}"/>
              </a:ext>
            </a:extLst>
          </p:cNvPr>
          <p:cNvGrpSpPr/>
          <p:nvPr/>
        </p:nvGrpSpPr>
        <p:grpSpPr>
          <a:xfrm>
            <a:off x="10707486" y="5168401"/>
            <a:ext cx="767335" cy="803666"/>
            <a:chOff x="8966157" y="2550366"/>
            <a:chExt cx="767335" cy="803666"/>
          </a:xfrm>
        </p:grpSpPr>
        <p:pic>
          <p:nvPicPr>
            <p:cNvPr id="16" name="図 15">
              <a:extLst>
                <a:ext uri="{FF2B5EF4-FFF2-40B4-BE49-F238E27FC236}">
                  <a16:creationId xmlns:a16="http://schemas.microsoft.com/office/drawing/2014/main" id="{2108EB77-B411-FE4A-BF82-A4C27C228629}"/>
                </a:ext>
              </a:extLst>
            </p:cNvPr>
            <p:cNvPicPr>
              <a:picLocks noChangeAspect="1"/>
            </p:cNvPicPr>
            <p:nvPr/>
          </p:nvPicPr>
          <p:blipFill>
            <a:blip r:embed="rId7"/>
            <a:stretch>
              <a:fillRect/>
            </a:stretch>
          </p:blipFill>
          <p:spPr>
            <a:xfrm>
              <a:off x="8966157" y="2550366"/>
              <a:ext cx="767335" cy="576000"/>
            </a:xfrm>
            <a:prstGeom prst="rect">
              <a:avLst/>
            </a:prstGeom>
          </p:spPr>
        </p:pic>
        <p:sp>
          <p:nvSpPr>
            <p:cNvPr id="17" name="テキスト ボックス 16">
              <a:extLst>
                <a:ext uri="{FF2B5EF4-FFF2-40B4-BE49-F238E27FC236}">
                  <a16:creationId xmlns:a16="http://schemas.microsoft.com/office/drawing/2014/main" id="{2F5F2651-0A78-8741-9DB1-1D6883401046}"/>
                </a:ext>
              </a:extLst>
            </p:cNvPr>
            <p:cNvSpPr txBox="1"/>
            <p:nvPr/>
          </p:nvSpPr>
          <p:spPr>
            <a:xfrm>
              <a:off x="9010212" y="3183216"/>
              <a:ext cx="679225"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Power BI</a:t>
              </a:r>
              <a:endParaRPr kumimoji="1" lang="ja-JP" altLang="en-US" sz="1200" dirty="0" err="1">
                <a:gradFill>
                  <a:gsLst>
                    <a:gs pos="2917">
                      <a:schemeClr val="tx1"/>
                    </a:gs>
                    <a:gs pos="30000">
                      <a:schemeClr val="tx1"/>
                    </a:gs>
                  </a:gsLst>
                  <a:lin ang="5400000" scaled="0"/>
                </a:gradFill>
                <a:latin typeface="+mj-ea"/>
                <a:ea typeface="+mj-ea"/>
              </a:endParaRPr>
            </a:p>
          </p:txBody>
        </p:sp>
      </p:grpSp>
      <p:pic>
        <p:nvPicPr>
          <p:cNvPr id="20" name="図 19">
            <a:extLst>
              <a:ext uri="{FF2B5EF4-FFF2-40B4-BE49-F238E27FC236}">
                <a16:creationId xmlns:a16="http://schemas.microsoft.com/office/drawing/2014/main" id="{95013155-FCB7-D645-A229-D4D78D2A2485}"/>
              </a:ext>
            </a:extLst>
          </p:cNvPr>
          <p:cNvPicPr>
            <a:picLocks noChangeAspect="1"/>
          </p:cNvPicPr>
          <p:nvPr/>
        </p:nvPicPr>
        <p:blipFill>
          <a:blip r:embed="rId8"/>
          <a:stretch>
            <a:fillRect/>
          </a:stretch>
        </p:blipFill>
        <p:spPr>
          <a:xfrm>
            <a:off x="4634125" y="3093004"/>
            <a:ext cx="576000" cy="576000"/>
          </a:xfrm>
          <a:prstGeom prst="rect">
            <a:avLst/>
          </a:prstGeom>
          <a:ln>
            <a:noFill/>
          </a:ln>
        </p:spPr>
      </p:pic>
      <p:grpSp>
        <p:nvGrpSpPr>
          <p:cNvPr id="21" name="グループ化 20">
            <a:extLst>
              <a:ext uri="{FF2B5EF4-FFF2-40B4-BE49-F238E27FC236}">
                <a16:creationId xmlns:a16="http://schemas.microsoft.com/office/drawing/2014/main" id="{4481424E-E6BD-D74F-8AFB-F4F1BA9A23FF}"/>
              </a:ext>
            </a:extLst>
          </p:cNvPr>
          <p:cNvGrpSpPr/>
          <p:nvPr/>
        </p:nvGrpSpPr>
        <p:grpSpPr>
          <a:xfrm>
            <a:off x="1681709" y="5326575"/>
            <a:ext cx="670312" cy="789508"/>
            <a:chOff x="1325291" y="4005843"/>
            <a:chExt cx="670312" cy="789508"/>
          </a:xfrm>
        </p:grpSpPr>
        <p:pic>
          <p:nvPicPr>
            <p:cNvPr id="22" name="グラフィックス 21">
              <a:extLst>
                <a:ext uri="{FF2B5EF4-FFF2-40B4-BE49-F238E27FC236}">
                  <a16:creationId xmlns:a16="http://schemas.microsoft.com/office/drawing/2014/main" id="{B3474C44-7082-3443-84C0-1DC9C342FD4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72447" y="4005843"/>
              <a:ext cx="576000" cy="576000"/>
            </a:xfrm>
            <a:prstGeom prst="rect">
              <a:avLst/>
            </a:prstGeom>
          </p:spPr>
        </p:pic>
        <p:sp>
          <p:nvSpPr>
            <p:cNvPr id="23" name="テキスト ボックス 22">
              <a:extLst>
                <a:ext uri="{FF2B5EF4-FFF2-40B4-BE49-F238E27FC236}">
                  <a16:creationId xmlns:a16="http://schemas.microsoft.com/office/drawing/2014/main" id="{7C3AD0E4-335B-C543-B9DF-EEC756D41A98}"/>
                </a:ext>
              </a:extLst>
            </p:cNvPr>
            <p:cNvSpPr txBox="1"/>
            <p:nvPr/>
          </p:nvSpPr>
          <p:spPr>
            <a:xfrm>
              <a:off x="1325291" y="4624535"/>
              <a:ext cx="670312"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Edge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24" name="グループ化 23">
            <a:extLst>
              <a:ext uri="{FF2B5EF4-FFF2-40B4-BE49-F238E27FC236}">
                <a16:creationId xmlns:a16="http://schemas.microsoft.com/office/drawing/2014/main" id="{AE1F9C36-497F-3142-86BB-7DDC63B48BDB}"/>
              </a:ext>
            </a:extLst>
          </p:cNvPr>
          <p:cNvGrpSpPr/>
          <p:nvPr/>
        </p:nvGrpSpPr>
        <p:grpSpPr>
          <a:xfrm>
            <a:off x="1568273" y="3091747"/>
            <a:ext cx="873894" cy="818824"/>
            <a:chOff x="1223740" y="2566486"/>
            <a:chExt cx="873894" cy="818824"/>
          </a:xfrm>
        </p:grpSpPr>
        <p:pic>
          <p:nvPicPr>
            <p:cNvPr id="25" name="図 24">
              <a:extLst>
                <a:ext uri="{FF2B5EF4-FFF2-40B4-BE49-F238E27FC236}">
                  <a16:creationId xmlns:a16="http://schemas.microsoft.com/office/drawing/2014/main" id="{69D11959-0E11-9044-B066-1FD7C8FB78EA}"/>
                </a:ext>
              </a:extLst>
            </p:cNvPr>
            <p:cNvPicPr>
              <a:picLocks noChangeAspect="1"/>
            </p:cNvPicPr>
            <p:nvPr/>
          </p:nvPicPr>
          <p:blipFill rotWithShape="1">
            <a:blip r:embed="rId11"/>
            <a:srcRect t="7682" b="14406"/>
            <a:stretch/>
          </p:blipFill>
          <p:spPr>
            <a:xfrm>
              <a:off x="1291033" y="2566486"/>
              <a:ext cx="739304" cy="576000"/>
            </a:xfrm>
            <a:prstGeom prst="rect">
              <a:avLst/>
            </a:prstGeom>
          </p:spPr>
        </p:pic>
        <p:sp>
          <p:nvSpPr>
            <p:cNvPr id="26" name="テキスト ボックス 25">
              <a:extLst>
                <a:ext uri="{FF2B5EF4-FFF2-40B4-BE49-F238E27FC236}">
                  <a16:creationId xmlns:a16="http://schemas.microsoft.com/office/drawing/2014/main" id="{6A7884D9-9031-2242-938B-CE3452CED07D}"/>
                </a:ext>
              </a:extLst>
            </p:cNvPr>
            <p:cNvSpPr txBox="1"/>
            <p:nvPr/>
          </p:nvSpPr>
          <p:spPr>
            <a:xfrm>
              <a:off x="1223740" y="3214494"/>
              <a:ext cx="873894" cy="170816"/>
            </a:xfrm>
            <a:prstGeom prst="rect">
              <a:avLst/>
            </a:prstGeom>
            <a:noFill/>
          </p:spPr>
          <p:txBody>
            <a:bodyPr wrap="none" lIns="0" tIns="0" rIns="0" bIns="0" rtlCol="0">
              <a:spAutoFit/>
            </a:bodyPr>
            <a:lstStyle/>
            <a:p>
              <a:pPr algn="ct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Devices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33" name="グループ化 32">
            <a:extLst>
              <a:ext uri="{FF2B5EF4-FFF2-40B4-BE49-F238E27FC236}">
                <a16:creationId xmlns:a16="http://schemas.microsoft.com/office/drawing/2014/main" id="{2A8555E7-DDC9-EB48-AE7F-D01386A63825}"/>
              </a:ext>
            </a:extLst>
          </p:cNvPr>
          <p:cNvGrpSpPr/>
          <p:nvPr/>
        </p:nvGrpSpPr>
        <p:grpSpPr>
          <a:xfrm>
            <a:off x="385589" y="5028425"/>
            <a:ext cx="216000" cy="978802"/>
            <a:chOff x="601637" y="4030628"/>
            <a:chExt cx="216000" cy="978802"/>
          </a:xfrm>
        </p:grpSpPr>
        <p:pic>
          <p:nvPicPr>
            <p:cNvPr id="29" name="図 28">
              <a:extLst>
                <a:ext uri="{FF2B5EF4-FFF2-40B4-BE49-F238E27FC236}">
                  <a16:creationId xmlns:a16="http://schemas.microsoft.com/office/drawing/2014/main" id="{71ED00DA-B7A1-AB4D-9665-74E170030E34}"/>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030628"/>
              <a:ext cx="216000" cy="216000"/>
            </a:xfrm>
            <a:prstGeom prst="rect">
              <a:avLst/>
            </a:prstGeom>
          </p:spPr>
        </p:pic>
        <p:pic>
          <p:nvPicPr>
            <p:cNvPr id="30" name="図 29">
              <a:extLst>
                <a:ext uri="{FF2B5EF4-FFF2-40B4-BE49-F238E27FC236}">
                  <a16:creationId xmlns:a16="http://schemas.microsoft.com/office/drawing/2014/main" id="{520A2769-0CC7-D74F-8DB6-F44A2E639004}"/>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284895"/>
              <a:ext cx="216000" cy="216000"/>
            </a:xfrm>
            <a:prstGeom prst="rect">
              <a:avLst/>
            </a:prstGeom>
          </p:spPr>
        </p:pic>
        <p:pic>
          <p:nvPicPr>
            <p:cNvPr id="31" name="図 30">
              <a:extLst>
                <a:ext uri="{FF2B5EF4-FFF2-40B4-BE49-F238E27FC236}">
                  <a16:creationId xmlns:a16="http://schemas.microsoft.com/office/drawing/2014/main" id="{B8163567-AD6F-6C4F-9D5F-965A472DE1D7}"/>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539162"/>
              <a:ext cx="216000" cy="216000"/>
            </a:xfrm>
            <a:prstGeom prst="rect">
              <a:avLst/>
            </a:prstGeom>
          </p:spPr>
        </p:pic>
        <p:pic>
          <p:nvPicPr>
            <p:cNvPr id="32" name="図 31">
              <a:extLst>
                <a:ext uri="{FF2B5EF4-FFF2-40B4-BE49-F238E27FC236}">
                  <a16:creationId xmlns:a16="http://schemas.microsoft.com/office/drawing/2014/main" id="{31FA992E-4147-5645-BE4D-899A0A13CBCD}"/>
                </a:ext>
              </a:extLst>
            </p:cNvPr>
            <p:cNvPicPr>
              <a:picLocks noChangeAspect="1"/>
            </p:cNvPicPr>
            <p:nvPr/>
          </p:nvPicPr>
          <p:blipFill>
            <a:blip r:embed="rId12">
              <a:duotone>
                <a:schemeClr val="bg2">
                  <a:shade val="45000"/>
                  <a:satMod val="135000"/>
                </a:schemeClr>
                <a:prstClr val="white"/>
              </a:duotone>
            </a:blip>
            <a:stretch>
              <a:fillRect/>
            </a:stretch>
          </p:blipFill>
          <p:spPr>
            <a:xfrm>
              <a:off x="601637" y="4793430"/>
              <a:ext cx="216000" cy="216000"/>
            </a:xfrm>
            <a:prstGeom prst="rect">
              <a:avLst/>
            </a:prstGeom>
          </p:spPr>
        </p:pic>
      </p:grpSp>
      <p:cxnSp>
        <p:nvCxnSpPr>
          <p:cNvPr id="35" name="直線矢印コネクタ 34">
            <a:extLst>
              <a:ext uri="{FF2B5EF4-FFF2-40B4-BE49-F238E27FC236}">
                <a16:creationId xmlns:a16="http://schemas.microsoft.com/office/drawing/2014/main" id="{5967B7DB-1FDF-EF4C-B5E7-938065021F79}"/>
              </a:ext>
            </a:extLst>
          </p:cNvPr>
          <p:cNvCxnSpPr>
            <a:stCxn id="22" idx="3"/>
            <a:endCxn id="20" idx="1"/>
          </p:cNvCxnSpPr>
          <p:nvPr/>
        </p:nvCxnSpPr>
        <p:spPr>
          <a:xfrm flipV="1">
            <a:off x="2304865" y="3381004"/>
            <a:ext cx="2329260" cy="2233571"/>
          </a:xfrm>
          <a:prstGeom prst="bentConnector3">
            <a:avLst>
              <a:gd name="adj1" fmla="val 3309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00A7FCA-A667-C74B-82D3-457899869448}"/>
              </a:ext>
            </a:extLst>
          </p:cNvPr>
          <p:cNvCxnSpPr>
            <a:cxnSpLocks/>
            <a:endCxn id="4" idx="1"/>
          </p:cNvCxnSpPr>
          <p:nvPr/>
        </p:nvCxnSpPr>
        <p:spPr>
          <a:xfrm flipV="1">
            <a:off x="5204773" y="3379747"/>
            <a:ext cx="1544968" cy="125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3AB5E8E-55D9-FC46-A704-2347C4BB28FC}"/>
              </a:ext>
            </a:extLst>
          </p:cNvPr>
          <p:cNvCxnSpPr>
            <a:cxnSpLocks/>
            <a:stCxn id="4" idx="3"/>
            <a:endCxn id="7" idx="1"/>
          </p:cNvCxnSpPr>
          <p:nvPr/>
        </p:nvCxnSpPr>
        <p:spPr>
          <a:xfrm>
            <a:off x="7325741" y="3379747"/>
            <a:ext cx="998453" cy="641511"/>
          </a:xfrm>
          <a:prstGeom prst="bentConnector3">
            <a:avLst>
              <a:gd name="adj1" fmla="val 6908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C312852-24F8-644F-ADE4-E0870C8474C0}"/>
              </a:ext>
            </a:extLst>
          </p:cNvPr>
          <p:cNvCxnSpPr>
            <a:cxnSpLocks/>
            <a:stCxn id="4" idx="3"/>
            <a:endCxn id="10" idx="1"/>
          </p:cNvCxnSpPr>
          <p:nvPr/>
        </p:nvCxnSpPr>
        <p:spPr>
          <a:xfrm flipV="1">
            <a:off x="7325741" y="2968034"/>
            <a:ext cx="1023977" cy="411713"/>
          </a:xfrm>
          <a:prstGeom prst="bentConnector3">
            <a:avLst>
              <a:gd name="adj1" fmla="val 6736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38">
            <a:extLst>
              <a:ext uri="{FF2B5EF4-FFF2-40B4-BE49-F238E27FC236}">
                <a16:creationId xmlns:a16="http://schemas.microsoft.com/office/drawing/2014/main" id="{4191529F-4FD6-7E49-9222-2018F9CB59F0}"/>
              </a:ext>
            </a:extLst>
          </p:cNvPr>
          <p:cNvCxnSpPr>
            <a:cxnSpLocks/>
            <a:stCxn id="4" idx="3"/>
            <a:endCxn id="16" idx="1"/>
          </p:cNvCxnSpPr>
          <p:nvPr/>
        </p:nvCxnSpPr>
        <p:spPr>
          <a:xfrm>
            <a:off x="7325741" y="3379747"/>
            <a:ext cx="3381745" cy="2076654"/>
          </a:xfrm>
          <a:prstGeom prst="bentConnector3">
            <a:avLst>
              <a:gd name="adj1" fmla="val 1056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38">
            <a:extLst>
              <a:ext uri="{FF2B5EF4-FFF2-40B4-BE49-F238E27FC236}">
                <a16:creationId xmlns:a16="http://schemas.microsoft.com/office/drawing/2014/main" id="{66AC3EC5-D4EB-6D45-B4AD-54D66407AFDF}"/>
              </a:ext>
            </a:extLst>
          </p:cNvPr>
          <p:cNvCxnSpPr>
            <a:cxnSpLocks/>
            <a:endCxn id="13" idx="1"/>
          </p:cNvCxnSpPr>
          <p:nvPr/>
        </p:nvCxnSpPr>
        <p:spPr>
          <a:xfrm flipV="1">
            <a:off x="5204773" y="1845602"/>
            <a:ext cx="5313427" cy="1363628"/>
          </a:xfrm>
          <a:prstGeom prst="bentConnector3">
            <a:avLst>
              <a:gd name="adj1" fmla="val 2060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842996B1-2878-2840-AADD-475EAE505C92}"/>
              </a:ext>
            </a:extLst>
          </p:cNvPr>
          <p:cNvCxnSpPr>
            <a:cxnSpLocks/>
            <a:stCxn id="25" idx="3"/>
            <a:endCxn id="20" idx="1"/>
          </p:cNvCxnSpPr>
          <p:nvPr/>
        </p:nvCxnSpPr>
        <p:spPr>
          <a:xfrm>
            <a:off x="2374870" y="3379747"/>
            <a:ext cx="2259255" cy="12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2">
            <a:extLst>
              <a:ext uri="{FF2B5EF4-FFF2-40B4-BE49-F238E27FC236}">
                <a16:creationId xmlns:a16="http://schemas.microsoft.com/office/drawing/2014/main" id="{83F08419-7207-1D46-8B5C-197C77A68FC9}"/>
              </a:ext>
            </a:extLst>
          </p:cNvPr>
          <p:cNvCxnSpPr>
            <a:cxnSpLocks/>
            <a:stCxn id="29" idx="3"/>
            <a:endCxn id="22" idx="1"/>
          </p:cNvCxnSpPr>
          <p:nvPr/>
        </p:nvCxnSpPr>
        <p:spPr>
          <a:xfrm>
            <a:off x="601589" y="5136425"/>
            <a:ext cx="1127276" cy="47815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矢印コネクタ 52">
            <a:extLst>
              <a:ext uri="{FF2B5EF4-FFF2-40B4-BE49-F238E27FC236}">
                <a16:creationId xmlns:a16="http://schemas.microsoft.com/office/drawing/2014/main" id="{4DFDD8BF-4E18-DF4A-AFF7-C08FEA3D28D9}"/>
              </a:ext>
            </a:extLst>
          </p:cNvPr>
          <p:cNvCxnSpPr>
            <a:cxnSpLocks/>
            <a:stCxn id="30" idx="3"/>
            <a:endCxn id="22" idx="1"/>
          </p:cNvCxnSpPr>
          <p:nvPr/>
        </p:nvCxnSpPr>
        <p:spPr>
          <a:xfrm>
            <a:off x="601589" y="5390692"/>
            <a:ext cx="1127276" cy="223883"/>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矢印コネクタ 52">
            <a:extLst>
              <a:ext uri="{FF2B5EF4-FFF2-40B4-BE49-F238E27FC236}">
                <a16:creationId xmlns:a16="http://schemas.microsoft.com/office/drawing/2014/main" id="{49EA22CE-85A4-A54E-9E7D-BD58800B2C9E}"/>
              </a:ext>
            </a:extLst>
          </p:cNvPr>
          <p:cNvCxnSpPr>
            <a:cxnSpLocks/>
            <a:stCxn id="31" idx="3"/>
            <a:endCxn id="22" idx="1"/>
          </p:cNvCxnSpPr>
          <p:nvPr/>
        </p:nvCxnSpPr>
        <p:spPr>
          <a:xfrm flipV="1">
            <a:off x="601589" y="5614575"/>
            <a:ext cx="1127276" cy="3038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矢印コネクタ 52">
            <a:extLst>
              <a:ext uri="{FF2B5EF4-FFF2-40B4-BE49-F238E27FC236}">
                <a16:creationId xmlns:a16="http://schemas.microsoft.com/office/drawing/2014/main" id="{CAC5D183-87BD-BD47-9B9B-ED8F562F144F}"/>
              </a:ext>
            </a:extLst>
          </p:cNvPr>
          <p:cNvCxnSpPr>
            <a:cxnSpLocks/>
            <a:stCxn id="32" idx="3"/>
            <a:endCxn id="22" idx="1"/>
          </p:cNvCxnSpPr>
          <p:nvPr/>
        </p:nvCxnSpPr>
        <p:spPr>
          <a:xfrm flipV="1">
            <a:off x="601589" y="5614575"/>
            <a:ext cx="1127276" cy="28465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68F3C30-D472-7447-B857-F6A1D022988F}"/>
              </a:ext>
            </a:extLst>
          </p:cNvPr>
          <p:cNvCxnSpPr>
            <a:cxnSpLocks/>
          </p:cNvCxnSpPr>
          <p:nvPr/>
        </p:nvCxnSpPr>
        <p:spPr>
          <a:xfrm>
            <a:off x="3774716" y="616942"/>
            <a:ext cx="0" cy="5989890"/>
          </a:xfrm>
          <a:prstGeom prst="line">
            <a:avLst/>
          </a:prstGeom>
          <a:ln>
            <a:solidFill>
              <a:srgbClr val="3078CD"/>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46FAFF32-E68A-8D43-B9F9-B6F5758B82F5}"/>
              </a:ext>
            </a:extLst>
          </p:cNvPr>
          <p:cNvSpPr txBox="1"/>
          <p:nvPr/>
        </p:nvSpPr>
        <p:spPr>
          <a:xfrm>
            <a:off x="3815794" y="560568"/>
            <a:ext cx="2362634" cy="62786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solidFill>
                  <a:srgbClr val="0070C0"/>
                </a:solidFill>
              </a:rPr>
              <a:t>Microsoft Azure</a:t>
            </a:r>
            <a:endParaRPr kumimoji="1" lang="ja-JP" altLang="en-US" sz="2400" dirty="0" err="1">
              <a:solidFill>
                <a:srgbClr val="0070C0"/>
              </a:solidFill>
            </a:endParaRPr>
          </a:p>
        </p:txBody>
      </p:sp>
      <p:sp>
        <p:nvSpPr>
          <p:cNvPr id="73" name="テキスト ボックス 72">
            <a:extLst>
              <a:ext uri="{FF2B5EF4-FFF2-40B4-BE49-F238E27FC236}">
                <a16:creationId xmlns:a16="http://schemas.microsoft.com/office/drawing/2014/main" id="{ED461E82-7FB9-DD48-8ED3-D5DE83B2B668}"/>
              </a:ext>
            </a:extLst>
          </p:cNvPr>
          <p:cNvSpPr txBox="1"/>
          <p:nvPr/>
        </p:nvSpPr>
        <p:spPr>
          <a:xfrm>
            <a:off x="1864256" y="560568"/>
            <a:ext cx="1838452" cy="62786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solidFill>
                  <a:srgbClr val="0070C0"/>
                </a:solidFill>
              </a:rPr>
              <a:t>On-premise</a:t>
            </a:r>
            <a:endParaRPr kumimoji="1" lang="ja-JP" altLang="en-US" sz="2400" dirty="0" err="1">
              <a:solidFill>
                <a:srgbClr val="0070C0"/>
              </a:solidFill>
            </a:endParaRPr>
          </a:p>
        </p:txBody>
      </p:sp>
      <p:cxnSp>
        <p:nvCxnSpPr>
          <p:cNvPr id="74" name="直線コネクタ 73">
            <a:extLst>
              <a:ext uri="{FF2B5EF4-FFF2-40B4-BE49-F238E27FC236}">
                <a16:creationId xmlns:a16="http://schemas.microsoft.com/office/drawing/2014/main" id="{0B95F281-DC73-EB4B-97F7-98EBDC4C163A}"/>
              </a:ext>
            </a:extLst>
          </p:cNvPr>
          <p:cNvCxnSpPr>
            <a:cxnSpLocks/>
          </p:cNvCxnSpPr>
          <p:nvPr/>
        </p:nvCxnSpPr>
        <p:spPr>
          <a:xfrm>
            <a:off x="9458597" y="616942"/>
            <a:ext cx="0" cy="5989890"/>
          </a:xfrm>
          <a:prstGeom prst="line">
            <a:avLst/>
          </a:prstGeom>
          <a:ln>
            <a:solidFill>
              <a:srgbClr val="3078CD"/>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4C766930-A539-2F48-B859-AD8BB35B4E5E}"/>
              </a:ext>
            </a:extLst>
          </p:cNvPr>
          <p:cNvSpPr txBox="1"/>
          <p:nvPr/>
        </p:nvSpPr>
        <p:spPr>
          <a:xfrm>
            <a:off x="4535131" y="3712955"/>
            <a:ext cx="602986"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Hub</a:t>
            </a:r>
            <a:endParaRPr kumimoji="1" lang="ja-JP" altLang="en-US" sz="1200" dirty="0" err="1">
              <a:gradFill>
                <a:gsLst>
                  <a:gs pos="2917">
                    <a:schemeClr val="tx1"/>
                  </a:gs>
                  <a:gs pos="30000">
                    <a:schemeClr val="tx1"/>
                  </a:gs>
                </a:gsLst>
                <a:lin ang="5400000" scaled="0"/>
              </a:gradFill>
              <a:latin typeface="+mj-ea"/>
              <a:ea typeface="+mj-ea"/>
            </a:endParaRPr>
          </a:p>
        </p:txBody>
      </p:sp>
      <p:sp>
        <p:nvSpPr>
          <p:cNvPr id="102" name="角丸四角形 101">
            <a:extLst>
              <a:ext uri="{FF2B5EF4-FFF2-40B4-BE49-F238E27FC236}">
                <a16:creationId xmlns:a16="http://schemas.microsoft.com/office/drawing/2014/main" id="{4AA459CA-A48F-ED4D-8EBA-B74239FDF4BC}"/>
              </a:ext>
            </a:extLst>
          </p:cNvPr>
          <p:cNvSpPr/>
          <p:nvPr/>
        </p:nvSpPr>
        <p:spPr bwMode="auto">
          <a:xfrm>
            <a:off x="4070370" y="2201118"/>
            <a:ext cx="1636294" cy="2596812"/>
          </a:xfrm>
          <a:prstGeom prst="roundRect">
            <a:avLst/>
          </a:prstGeom>
          <a:no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nSpc>
                <a:spcPct val="90000"/>
              </a:lnSpc>
              <a:spcAft>
                <a:spcPts val="600"/>
              </a:spcAft>
            </a:pPr>
            <a:endParaRPr kumimoji="1" lang="ja-JP" altLang="en-US" dirty="0" err="1">
              <a:solidFill>
                <a:srgbClr val="4FAE96"/>
              </a:solidFill>
              <a:latin typeface="+mj-ea"/>
              <a:ea typeface="+mj-ea"/>
            </a:endParaRPr>
          </a:p>
        </p:txBody>
      </p:sp>
      <p:sp>
        <p:nvSpPr>
          <p:cNvPr id="115" name="タイトル 114">
            <a:extLst>
              <a:ext uri="{FF2B5EF4-FFF2-40B4-BE49-F238E27FC236}">
                <a16:creationId xmlns:a16="http://schemas.microsoft.com/office/drawing/2014/main" id="{6140AEAB-3ABC-0941-A4F9-5D8ECE3B6D3D}"/>
              </a:ext>
            </a:extLst>
          </p:cNvPr>
          <p:cNvSpPr>
            <a:spLocks noGrp="1"/>
          </p:cNvSpPr>
          <p:nvPr>
            <p:ph type="title"/>
          </p:nvPr>
        </p:nvSpPr>
        <p:spPr/>
        <p:txBody>
          <a:bodyPr/>
          <a:lstStyle/>
          <a:p>
            <a:r>
              <a:rPr lang="en-US" altLang="ja-JP" dirty="0" err="1"/>
              <a:t>techws</a:t>
            </a:r>
            <a:r>
              <a:rPr lang="en-US" altLang="ja-JP" dirty="0"/>
              <a:t>-ex-</a:t>
            </a:r>
            <a:r>
              <a:rPr lang="en-US" altLang="ja-JP" dirty="0" err="1"/>
              <a:t>edge.png</a:t>
            </a:r>
            <a:endParaRPr kumimoji="1" lang="ja-JP" altLang="en-US"/>
          </a:p>
        </p:txBody>
      </p:sp>
      <p:sp>
        <p:nvSpPr>
          <p:cNvPr id="119" name="テキスト ボックス 118">
            <a:extLst>
              <a:ext uri="{FF2B5EF4-FFF2-40B4-BE49-F238E27FC236}">
                <a16:creationId xmlns:a16="http://schemas.microsoft.com/office/drawing/2014/main" id="{1855AA91-B48E-C247-9C9D-9B65443E5BE3}"/>
              </a:ext>
            </a:extLst>
          </p:cNvPr>
          <p:cNvSpPr txBox="1"/>
          <p:nvPr/>
        </p:nvSpPr>
        <p:spPr>
          <a:xfrm>
            <a:off x="910148" y="6436603"/>
            <a:ext cx="1908215"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データ取得</a:t>
            </a:r>
            <a:endParaRPr kumimoji="1" lang="ja-JP" altLang="en-US" sz="2400" dirty="0" err="1">
              <a:gradFill>
                <a:gsLst>
                  <a:gs pos="2917">
                    <a:schemeClr val="tx1"/>
                  </a:gs>
                  <a:gs pos="30000">
                    <a:schemeClr val="tx1"/>
                  </a:gs>
                </a:gsLst>
                <a:lin ang="5400000" scaled="0"/>
              </a:gradFill>
            </a:endParaRPr>
          </a:p>
        </p:txBody>
      </p:sp>
      <p:sp>
        <p:nvSpPr>
          <p:cNvPr id="120" name="テキスト ボックス 119">
            <a:extLst>
              <a:ext uri="{FF2B5EF4-FFF2-40B4-BE49-F238E27FC236}">
                <a16:creationId xmlns:a16="http://schemas.microsoft.com/office/drawing/2014/main" id="{EAFC13AD-FDB3-1249-A048-64BEFC85A8F0}"/>
              </a:ext>
            </a:extLst>
          </p:cNvPr>
          <p:cNvSpPr txBox="1"/>
          <p:nvPr/>
        </p:nvSpPr>
        <p:spPr>
          <a:xfrm>
            <a:off x="3949982" y="6436603"/>
            <a:ext cx="1908215"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データ収集</a:t>
            </a:r>
            <a:endParaRPr kumimoji="1" lang="ja-JP" altLang="en-US" sz="2400" dirty="0" err="1">
              <a:gradFill>
                <a:gsLst>
                  <a:gs pos="2917">
                    <a:schemeClr val="tx1"/>
                  </a:gs>
                  <a:gs pos="30000">
                    <a:schemeClr val="tx1"/>
                  </a:gs>
                </a:gsLst>
                <a:lin ang="5400000" scaled="0"/>
              </a:gradFill>
            </a:endParaRPr>
          </a:p>
        </p:txBody>
      </p:sp>
      <p:sp>
        <p:nvSpPr>
          <p:cNvPr id="121" name="テキスト ボックス 120">
            <a:extLst>
              <a:ext uri="{FF2B5EF4-FFF2-40B4-BE49-F238E27FC236}">
                <a16:creationId xmlns:a16="http://schemas.microsoft.com/office/drawing/2014/main" id="{3C4BB1E3-3EEA-B842-8F31-E66A1DF30A38}"/>
              </a:ext>
            </a:extLst>
          </p:cNvPr>
          <p:cNvSpPr txBox="1"/>
          <p:nvPr/>
        </p:nvSpPr>
        <p:spPr>
          <a:xfrm>
            <a:off x="6411029" y="6436603"/>
            <a:ext cx="2831544"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データ蓄積・加工</a:t>
            </a:r>
            <a:endParaRPr kumimoji="1" lang="ja-JP" altLang="en-US" sz="2400" dirty="0" err="1">
              <a:gradFill>
                <a:gsLst>
                  <a:gs pos="2917">
                    <a:schemeClr val="tx1"/>
                  </a:gs>
                  <a:gs pos="30000">
                    <a:schemeClr val="tx1"/>
                  </a:gs>
                </a:gsLst>
                <a:lin ang="5400000" scaled="0"/>
              </a:gradFill>
            </a:endParaRPr>
          </a:p>
        </p:txBody>
      </p:sp>
      <p:sp>
        <p:nvSpPr>
          <p:cNvPr id="122" name="テキスト ボックス 121">
            <a:extLst>
              <a:ext uri="{FF2B5EF4-FFF2-40B4-BE49-F238E27FC236}">
                <a16:creationId xmlns:a16="http://schemas.microsoft.com/office/drawing/2014/main" id="{94B9C439-5384-5341-AC95-5AF0562E62E5}"/>
              </a:ext>
            </a:extLst>
          </p:cNvPr>
          <p:cNvSpPr txBox="1"/>
          <p:nvPr/>
        </p:nvSpPr>
        <p:spPr>
          <a:xfrm>
            <a:off x="9762886" y="6436603"/>
            <a:ext cx="2215991"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データ可視化</a:t>
            </a:r>
            <a:endParaRPr kumimoji="1" lang="ja-JP" altLang="en-US" sz="2400" dirty="0" err="1">
              <a:gradFill>
                <a:gsLst>
                  <a:gs pos="2917">
                    <a:schemeClr val="tx1"/>
                  </a:gs>
                  <a:gs pos="30000">
                    <a:schemeClr val="tx1"/>
                  </a:gs>
                </a:gsLst>
                <a:lin ang="5400000" scaled="0"/>
              </a:gradFill>
            </a:endParaRPr>
          </a:p>
        </p:txBody>
      </p:sp>
      <p:sp>
        <p:nvSpPr>
          <p:cNvPr id="63" name="角丸四角形 62">
            <a:extLst>
              <a:ext uri="{FF2B5EF4-FFF2-40B4-BE49-F238E27FC236}">
                <a16:creationId xmlns:a16="http://schemas.microsoft.com/office/drawing/2014/main" id="{B2AD2FD4-55BA-2549-99C6-F7A38BA08CE9}"/>
              </a:ext>
            </a:extLst>
          </p:cNvPr>
          <p:cNvSpPr/>
          <p:nvPr/>
        </p:nvSpPr>
        <p:spPr bwMode="auto">
          <a:xfrm rot="5400000">
            <a:off x="4823820" y="3334595"/>
            <a:ext cx="1663797" cy="260940"/>
          </a:xfrm>
          <a:prstGeom prst="roundRect">
            <a:avLst/>
          </a:prstGeom>
          <a:solidFill>
            <a:schemeClr val="bg1"/>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ja-JP" altLang="en-US" sz="1200">
                <a:solidFill>
                  <a:srgbClr val="4FAE96"/>
                </a:solidFill>
                <a:latin typeface="+mj-ea"/>
                <a:ea typeface="+mj-ea"/>
              </a:rPr>
              <a:t>コシューマーグループ</a:t>
            </a:r>
            <a:endParaRPr kumimoji="1" lang="ja-JP" altLang="en-US" sz="1200" dirty="0" err="1">
              <a:solidFill>
                <a:srgbClr val="4FAE96"/>
              </a:solidFill>
              <a:latin typeface="+mj-ea"/>
              <a:ea typeface="+mj-ea"/>
            </a:endParaRPr>
          </a:p>
        </p:txBody>
      </p:sp>
      <p:sp>
        <p:nvSpPr>
          <p:cNvPr id="61" name="角丸四角形 60">
            <a:extLst>
              <a:ext uri="{FF2B5EF4-FFF2-40B4-BE49-F238E27FC236}">
                <a16:creationId xmlns:a16="http://schemas.microsoft.com/office/drawing/2014/main" id="{0E801341-99A2-0546-A28A-0B0C6DD4B4CB}"/>
              </a:ext>
            </a:extLst>
          </p:cNvPr>
          <p:cNvSpPr/>
          <p:nvPr/>
        </p:nvSpPr>
        <p:spPr bwMode="auto">
          <a:xfrm>
            <a:off x="9778414" y="1611096"/>
            <a:ext cx="838266" cy="441634"/>
          </a:xfrm>
          <a:prstGeom prst="roundRect">
            <a:avLst/>
          </a:prstGeom>
          <a:solidFill>
            <a:schemeClr val="bg1"/>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ja-JP" altLang="en-US" sz="1200">
                <a:solidFill>
                  <a:srgbClr val="4FAE96"/>
                </a:solidFill>
                <a:latin typeface="+mj-ea"/>
                <a:ea typeface="+mj-ea"/>
              </a:rPr>
              <a:t>イベント</a:t>
            </a:r>
            <a:br>
              <a:rPr kumimoji="1" lang="en-US" altLang="ja-JP" sz="1200" dirty="0">
                <a:solidFill>
                  <a:srgbClr val="4FAE96"/>
                </a:solidFill>
                <a:latin typeface="+mj-ea"/>
                <a:ea typeface="+mj-ea"/>
              </a:rPr>
            </a:br>
            <a:r>
              <a:rPr kumimoji="1" lang="ja-JP" altLang="en-US" sz="1200">
                <a:solidFill>
                  <a:srgbClr val="4FAE96"/>
                </a:solidFill>
                <a:latin typeface="+mj-ea"/>
                <a:ea typeface="+mj-ea"/>
              </a:rPr>
              <a:t>ソース</a:t>
            </a:r>
            <a:endParaRPr kumimoji="1" lang="ja-JP" altLang="en-US" sz="1200" dirty="0" err="1">
              <a:solidFill>
                <a:srgbClr val="4FAE96"/>
              </a:solidFill>
              <a:latin typeface="+mj-ea"/>
              <a:ea typeface="+mj-ea"/>
            </a:endParaRPr>
          </a:p>
        </p:txBody>
      </p:sp>
      <p:sp>
        <p:nvSpPr>
          <p:cNvPr id="64" name="角丸四角形 63">
            <a:extLst>
              <a:ext uri="{FF2B5EF4-FFF2-40B4-BE49-F238E27FC236}">
                <a16:creationId xmlns:a16="http://schemas.microsoft.com/office/drawing/2014/main" id="{8C673244-8A3B-FE41-B600-8E898F966394}"/>
              </a:ext>
            </a:extLst>
          </p:cNvPr>
          <p:cNvSpPr/>
          <p:nvPr/>
        </p:nvSpPr>
        <p:spPr bwMode="auto">
          <a:xfrm>
            <a:off x="9674622" y="1404591"/>
            <a:ext cx="1977980" cy="1138034"/>
          </a:xfrm>
          <a:prstGeom prst="roundRect">
            <a:avLst/>
          </a:prstGeom>
          <a:no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nSpc>
                <a:spcPct val="90000"/>
              </a:lnSpc>
              <a:spcAft>
                <a:spcPts val="600"/>
              </a:spcAft>
            </a:pPr>
            <a:endParaRPr kumimoji="1" lang="ja-JP" altLang="en-US" dirty="0" err="1">
              <a:solidFill>
                <a:srgbClr val="4FAE96"/>
              </a:solidFill>
              <a:latin typeface="+mj-ea"/>
              <a:ea typeface="+mj-ea"/>
            </a:endParaRPr>
          </a:p>
        </p:txBody>
      </p:sp>
      <p:sp>
        <p:nvSpPr>
          <p:cNvPr id="57" name="角丸四角形 56">
            <a:extLst>
              <a:ext uri="{FF2B5EF4-FFF2-40B4-BE49-F238E27FC236}">
                <a16:creationId xmlns:a16="http://schemas.microsoft.com/office/drawing/2014/main" id="{34CC09CD-7F8D-8C42-B2D3-B68144354E7D}"/>
              </a:ext>
            </a:extLst>
          </p:cNvPr>
          <p:cNvSpPr/>
          <p:nvPr/>
        </p:nvSpPr>
        <p:spPr bwMode="auto">
          <a:xfrm>
            <a:off x="6511044" y="2702070"/>
            <a:ext cx="1041685" cy="1861354"/>
          </a:xfrm>
          <a:prstGeom prst="roundRect">
            <a:avLst/>
          </a:prstGeom>
          <a:no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nSpc>
                <a:spcPct val="90000"/>
              </a:lnSpc>
              <a:spcAft>
                <a:spcPts val="600"/>
              </a:spcAft>
            </a:pPr>
            <a:endParaRPr kumimoji="1" lang="ja-JP" altLang="en-US" dirty="0" err="1">
              <a:solidFill>
                <a:srgbClr val="4FAE96"/>
              </a:solidFill>
              <a:latin typeface="+mj-ea"/>
              <a:ea typeface="+mj-ea"/>
            </a:endParaRPr>
          </a:p>
        </p:txBody>
      </p:sp>
      <p:sp>
        <p:nvSpPr>
          <p:cNvPr id="58" name="角丸四角形 57">
            <a:extLst>
              <a:ext uri="{FF2B5EF4-FFF2-40B4-BE49-F238E27FC236}">
                <a16:creationId xmlns:a16="http://schemas.microsoft.com/office/drawing/2014/main" id="{6F8641C9-4B98-0D40-8D46-39DCC0D54210}"/>
              </a:ext>
            </a:extLst>
          </p:cNvPr>
          <p:cNvSpPr/>
          <p:nvPr/>
        </p:nvSpPr>
        <p:spPr bwMode="auto">
          <a:xfrm>
            <a:off x="6629828" y="4146948"/>
            <a:ext cx="838266" cy="286418"/>
          </a:xfrm>
          <a:prstGeom prst="roundRect">
            <a:avLst/>
          </a:prstGeom>
          <a:solidFill>
            <a:srgbClr val="4FAE96"/>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ja-JP" altLang="en-US" sz="1200">
                <a:solidFill>
                  <a:schemeClr val="bg1"/>
                </a:solidFill>
                <a:latin typeface="+mj-ea"/>
                <a:ea typeface="+mj-ea"/>
              </a:rPr>
              <a:t>クエリー</a:t>
            </a:r>
            <a:endParaRPr kumimoji="1" lang="ja-JP" altLang="en-US" sz="1200" dirty="0" err="1">
              <a:solidFill>
                <a:schemeClr val="bg1"/>
              </a:solidFill>
              <a:latin typeface="+mj-ea"/>
              <a:ea typeface="+mj-ea"/>
            </a:endParaRPr>
          </a:p>
        </p:txBody>
      </p:sp>
      <p:sp>
        <p:nvSpPr>
          <p:cNvPr id="67" name="角丸四角形 66">
            <a:extLst>
              <a:ext uri="{FF2B5EF4-FFF2-40B4-BE49-F238E27FC236}">
                <a16:creationId xmlns:a16="http://schemas.microsoft.com/office/drawing/2014/main" id="{E5B47FF2-4B01-BF44-9660-AF8DE5B5D678}"/>
              </a:ext>
            </a:extLst>
          </p:cNvPr>
          <p:cNvSpPr/>
          <p:nvPr/>
        </p:nvSpPr>
        <p:spPr bwMode="auto">
          <a:xfrm>
            <a:off x="4419950" y="4017137"/>
            <a:ext cx="989128" cy="263376"/>
          </a:xfrm>
          <a:prstGeom prst="roundRect">
            <a:avLst/>
          </a:prstGeom>
          <a:solidFill>
            <a:schemeClr val="bg1"/>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en-US" altLang="ja-JP" sz="1200" dirty="0">
                <a:solidFill>
                  <a:srgbClr val="4FAE96"/>
                </a:solidFill>
                <a:latin typeface="+mj-ea"/>
                <a:ea typeface="+mj-ea"/>
              </a:rPr>
              <a:t>IoT Device</a:t>
            </a:r>
            <a:endParaRPr kumimoji="1" lang="ja-JP" altLang="en-US" sz="1200" dirty="0" err="1">
              <a:solidFill>
                <a:srgbClr val="4FAE96"/>
              </a:solidFill>
              <a:latin typeface="+mj-ea"/>
              <a:ea typeface="+mj-ea"/>
            </a:endParaRPr>
          </a:p>
        </p:txBody>
      </p:sp>
      <p:cxnSp>
        <p:nvCxnSpPr>
          <p:cNvPr id="68" name="直線矢印コネクタ 67">
            <a:extLst>
              <a:ext uri="{FF2B5EF4-FFF2-40B4-BE49-F238E27FC236}">
                <a16:creationId xmlns:a16="http://schemas.microsoft.com/office/drawing/2014/main" id="{9C138357-0E57-E542-8D84-0B4481B0E2F7}"/>
              </a:ext>
            </a:extLst>
          </p:cNvPr>
          <p:cNvCxnSpPr>
            <a:cxnSpLocks/>
          </p:cNvCxnSpPr>
          <p:nvPr/>
        </p:nvCxnSpPr>
        <p:spPr>
          <a:xfrm flipV="1">
            <a:off x="2374870" y="4728486"/>
            <a:ext cx="2047206" cy="1057472"/>
          </a:xfrm>
          <a:prstGeom prst="curvedConnector3">
            <a:avLst>
              <a:gd name="adj1" fmla="val 61166"/>
            </a:avLst>
          </a:prstGeom>
          <a:ln w="57150">
            <a:solidFill>
              <a:srgbClr val="4FAE96"/>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L 字 1">
            <a:extLst>
              <a:ext uri="{FF2B5EF4-FFF2-40B4-BE49-F238E27FC236}">
                <a16:creationId xmlns:a16="http://schemas.microsoft.com/office/drawing/2014/main" id="{8CB1B936-0542-9445-9FE2-AFF5E0F42535}"/>
              </a:ext>
            </a:extLst>
          </p:cNvPr>
          <p:cNvSpPr/>
          <p:nvPr/>
        </p:nvSpPr>
        <p:spPr bwMode="auto">
          <a:xfrm flipH="1">
            <a:off x="248201" y="1895575"/>
            <a:ext cx="5784596" cy="4460449"/>
          </a:xfrm>
          <a:prstGeom prst="corner">
            <a:avLst>
              <a:gd name="adj1" fmla="val 33789"/>
              <a:gd name="adj2" fmla="val 73497"/>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角丸四角形 65">
            <a:extLst>
              <a:ext uri="{FF2B5EF4-FFF2-40B4-BE49-F238E27FC236}">
                <a16:creationId xmlns:a16="http://schemas.microsoft.com/office/drawing/2014/main" id="{9543B95D-1D9C-D64A-B0CF-B25098C3FC59}"/>
              </a:ext>
            </a:extLst>
          </p:cNvPr>
          <p:cNvSpPr/>
          <p:nvPr/>
        </p:nvSpPr>
        <p:spPr bwMode="auto">
          <a:xfrm>
            <a:off x="4419950" y="4451896"/>
            <a:ext cx="989128" cy="263376"/>
          </a:xfrm>
          <a:prstGeom prst="roundRect">
            <a:avLst/>
          </a:prstGeom>
          <a:solidFill>
            <a:schemeClr val="bg1"/>
          </a:solidFill>
          <a:ln>
            <a:solidFill>
              <a:srgbClr val="4FAE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600"/>
              </a:spcAft>
            </a:pPr>
            <a:r>
              <a:rPr kumimoji="1" lang="en-US" altLang="ja-JP" sz="1200" dirty="0" err="1">
                <a:solidFill>
                  <a:srgbClr val="4FAE96"/>
                </a:solidFill>
                <a:latin typeface="+mj-ea"/>
                <a:ea typeface="+mj-ea"/>
              </a:rPr>
              <a:t>IoTEdge</a:t>
            </a:r>
            <a:endParaRPr kumimoji="1" lang="ja-JP" altLang="en-US" sz="1200" dirty="0" err="1">
              <a:solidFill>
                <a:srgbClr val="4FAE96"/>
              </a:solidFill>
              <a:latin typeface="+mj-ea"/>
              <a:ea typeface="+mj-ea"/>
            </a:endParaRPr>
          </a:p>
        </p:txBody>
      </p:sp>
      <p:sp>
        <p:nvSpPr>
          <p:cNvPr id="60" name="角丸四角形吹き出し 59">
            <a:extLst>
              <a:ext uri="{FF2B5EF4-FFF2-40B4-BE49-F238E27FC236}">
                <a16:creationId xmlns:a16="http://schemas.microsoft.com/office/drawing/2014/main" id="{DD7904FD-BCEC-5A43-A107-EC333F489374}"/>
              </a:ext>
            </a:extLst>
          </p:cNvPr>
          <p:cNvSpPr/>
          <p:nvPr/>
        </p:nvSpPr>
        <p:spPr bwMode="auto">
          <a:xfrm>
            <a:off x="2749422" y="5849652"/>
            <a:ext cx="894839" cy="425792"/>
          </a:xfrm>
          <a:prstGeom prst="wedgeRoundRectCallout">
            <a:avLst>
              <a:gd name="adj1" fmla="val -7152"/>
              <a:gd name="adj2" fmla="val -103008"/>
              <a:gd name="adj3" fmla="val 16667"/>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200">
                <a:solidFill>
                  <a:srgbClr val="000000"/>
                </a:solidFill>
                <a:latin typeface="+mj-ea"/>
                <a:ea typeface="+mj-ea"/>
                <a:cs typeface="Segoe UI" pitchFamily="34" charset="0"/>
              </a:rPr>
              <a:t>接続文字列</a:t>
            </a:r>
            <a:endParaRPr kumimoji="1" lang="ja-JP" altLang="en-US" sz="1200" dirty="0" err="1">
              <a:solidFill>
                <a:srgbClr val="000000"/>
              </a:solidFill>
              <a:latin typeface="+mj-ea"/>
              <a:ea typeface="+mj-ea"/>
              <a:cs typeface="Segoe UI" pitchFamily="34" charset="0"/>
            </a:endParaRPr>
          </a:p>
        </p:txBody>
      </p:sp>
    </p:spTree>
    <p:extLst>
      <p:ext uri="{BB962C8B-B14F-4D97-AF65-F5344CB8AC3E}">
        <p14:creationId xmlns:p14="http://schemas.microsoft.com/office/powerpoint/2010/main" val="2433484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C552E3D5-BA34-8E4A-B4B5-8DB84428CABE}"/>
              </a:ext>
            </a:extLst>
          </p:cNvPr>
          <p:cNvCxnSpPr>
            <a:cxnSpLocks/>
          </p:cNvCxnSpPr>
          <p:nvPr/>
        </p:nvCxnSpPr>
        <p:spPr>
          <a:xfrm>
            <a:off x="2401813" y="1048990"/>
            <a:ext cx="0" cy="5751688"/>
          </a:xfrm>
          <a:prstGeom prst="line">
            <a:avLst/>
          </a:prstGeom>
          <a:ln>
            <a:solidFill>
              <a:srgbClr val="D1D2D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ABB8297-EEF2-944C-BCA5-23FFE6C4E042}"/>
              </a:ext>
            </a:extLst>
          </p:cNvPr>
          <p:cNvSpPr txBox="1"/>
          <p:nvPr/>
        </p:nvSpPr>
        <p:spPr>
          <a:xfrm>
            <a:off x="339487" y="544933"/>
            <a:ext cx="1908215"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データ取得</a:t>
            </a:r>
            <a:endParaRPr kumimoji="1" lang="ja-JP" altLang="en-US" sz="2400" dirty="0" err="1">
              <a:gradFill>
                <a:gsLst>
                  <a:gs pos="2917">
                    <a:schemeClr val="tx1"/>
                  </a:gs>
                  <a:gs pos="30000">
                    <a:schemeClr val="tx1"/>
                  </a:gs>
                </a:gsLst>
                <a:lin ang="5400000" scaled="0"/>
              </a:gradFill>
            </a:endParaRPr>
          </a:p>
        </p:txBody>
      </p:sp>
      <p:sp>
        <p:nvSpPr>
          <p:cNvPr id="9" name="テキスト ボックス 8">
            <a:extLst>
              <a:ext uri="{FF2B5EF4-FFF2-40B4-BE49-F238E27FC236}">
                <a16:creationId xmlns:a16="http://schemas.microsoft.com/office/drawing/2014/main" id="{0790CED0-FBFA-2140-B6FB-4BD89813B2A1}"/>
              </a:ext>
            </a:extLst>
          </p:cNvPr>
          <p:cNvSpPr txBox="1"/>
          <p:nvPr/>
        </p:nvSpPr>
        <p:spPr>
          <a:xfrm>
            <a:off x="3373918" y="544933"/>
            <a:ext cx="1908215"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データ収集</a:t>
            </a:r>
            <a:endParaRPr kumimoji="1" lang="ja-JP" altLang="en-US" sz="2400" dirty="0" err="1">
              <a:gradFill>
                <a:gsLst>
                  <a:gs pos="2917">
                    <a:schemeClr val="tx1"/>
                  </a:gs>
                  <a:gs pos="30000">
                    <a:schemeClr val="tx1"/>
                  </a:gs>
                </a:gsLst>
                <a:lin ang="5400000" scaled="0"/>
              </a:gradFill>
            </a:endParaRPr>
          </a:p>
        </p:txBody>
      </p:sp>
      <p:sp>
        <p:nvSpPr>
          <p:cNvPr id="10" name="テキスト ボックス 9">
            <a:extLst>
              <a:ext uri="{FF2B5EF4-FFF2-40B4-BE49-F238E27FC236}">
                <a16:creationId xmlns:a16="http://schemas.microsoft.com/office/drawing/2014/main" id="{DF001E8E-B05A-4D4D-94BF-76EF61A4C059}"/>
              </a:ext>
            </a:extLst>
          </p:cNvPr>
          <p:cNvSpPr txBox="1"/>
          <p:nvPr/>
        </p:nvSpPr>
        <p:spPr>
          <a:xfrm>
            <a:off x="5978981" y="544933"/>
            <a:ext cx="2831544"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データ蓄積・加工</a:t>
            </a:r>
            <a:endParaRPr kumimoji="1" lang="ja-JP" altLang="en-US" sz="2400" dirty="0" err="1">
              <a:gradFill>
                <a:gsLst>
                  <a:gs pos="2917">
                    <a:schemeClr val="tx1"/>
                  </a:gs>
                  <a:gs pos="30000">
                    <a:schemeClr val="tx1"/>
                  </a:gs>
                </a:gsLst>
                <a:lin ang="5400000" scaled="0"/>
              </a:gradFill>
            </a:endParaRPr>
          </a:p>
        </p:txBody>
      </p:sp>
      <p:sp>
        <p:nvSpPr>
          <p:cNvPr id="11" name="テキスト ボックス 10">
            <a:extLst>
              <a:ext uri="{FF2B5EF4-FFF2-40B4-BE49-F238E27FC236}">
                <a16:creationId xmlns:a16="http://schemas.microsoft.com/office/drawing/2014/main" id="{87135ABA-EA8D-034D-90A1-39C20DE5D4B6}"/>
              </a:ext>
            </a:extLst>
          </p:cNvPr>
          <p:cNvSpPr txBox="1"/>
          <p:nvPr/>
        </p:nvSpPr>
        <p:spPr>
          <a:xfrm>
            <a:off x="9618870" y="544933"/>
            <a:ext cx="2215991" cy="637097"/>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a:gradFill>
                  <a:gsLst>
                    <a:gs pos="2917">
                      <a:schemeClr val="tx1"/>
                    </a:gs>
                    <a:gs pos="30000">
                      <a:schemeClr val="tx1"/>
                    </a:gs>
                  </a:gsLst>
                  <a:lin ang="5400000" scaled="0"/>
                </a:gradFill>
              </a:rPr>
              <a:t>データ可視化</a:t>
            </a:r>
            <a:endParaRPr kumimoji="1" lang="ja-JP" altLang="en-US" sz="2400" dirty="0" err="1">
              <a:gradFill>
                <a:gsLst>
                  <a:gs pos="2917">
                    <a:schemeClr val="tx1"/>
                  </a:gs>
                  <a:gs pos="30000">
                    <a:schemeClr val="tx1"/>
                  </a:gs>
                </a:gsLst>
                <a:lin ang="5400000" scaled="0"/>
              </a:gradFill>
            </a:endParaRPr>
          </a:p>
        </p:txBody>
      </p:sp>
      <p:grpSp>
        <p:nvGrpSpPr>
          <p:cNvPr id="72" name="グループ化 71">
            <a:extLst>
              <a:ext uri="{FF2B5EF4-FFF2-40B4-BE49-F238E27FC236}">
                <a16:creationId xmlns:a16="http://schemas.microsoft.com/office/drawing/2014/main" id="{A2B3FDA7-4828-F849-BCA5-5D4E42D10315}"/>
              </a:ext>
            </a:extLst>
          </p:cNvPr>
          <p:cNvGrpSpPr/>
          <p:nvPr/>
        </p:nvGrpSpPr>
        <p:grpSpPr>
          <a:xfrm>
            <a:off x="3368049" y="1370149"/>
            <a:ext cx="1080000" cy="1080000"/>
            <a:chOff x="2999528" y="2273246"/>
            <a:chExt cx="1080000" cy="1080000"/>
          </a:xfrm>
        </p:grpSpPr>
        <p:sp>
          <p:nvSpPr>
            <p:cNvPr id="13" name="角丸四角形 12">
              <a:extLst>
                <a:ext uri="{FF2B5EF4-FFF2-40B4-BE49-F238E27FC236}">
                  <a16:creationId xmlns:a16="http://schemas.microsoft.com/office/drawing/2014/main" id="{731CF1B7-C995-A14D-8099-5C446292EFAB}"/>
                </a:ext>
              </a:extLst>
            </p:cNvPr>
            <p:cNvSpPr/>
            <p:nvPr/>
          </p:nvSpPr>
          <p:spPr bwMode="auto">
            <a:xfrm>
              <a:off x="2999528" y="2273246"/>
              <a:ext cx="1080000" cy="1080000"/>
            </a:xfrm>
            <a:prstGeom prst="roundRect">
              <a:avLst>
                <a:gd name="adj" fmla="val 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7200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err="1">
                  <a:solidFill>
                    <a:srgbClr val="000000"/>
                  </a:solidFill>
                  <a:latin typeface="+mj-ea"/>
                  <a:ea typeface="+mj-ea"/>
                  <a:cs typeface="Segoe UI" pitchFamily="34" charset="0"/>
                </a:rPr>
                <a:t>IoTHub</a:t>
              </a:r>
              <a:endParaRPr kumimoji="1" lang="ja-JP" altLang="en-US" sz="1200" dirty="0">
                <a:solidFill>
                  <a:srgbClr val="000000"/>
                </a:solidFill>
                <a:latin typeface="+mj-ea"/>
                <a:ea typeface="+mj-ea"/>
                <a:cs typeface="Segoe UI" pitchFamily="34" charset="0"/>
              </a:endParaRPr>
            </a:p>
          </p:txBody>
        </p:sp>
        <p:pic>
          <p:nvPicPr>
            <p:cNvPr id="14" name="図 13">
              <a:extLst>
                <a:ext uri="{FF2B5EF4-FFF2-40B4-BE49-F238E27FC236}">
                  <a16:creationId xmlns:a16="http://schemas.microsoft.com/office/drawing/2014/main" id="{1F675B75-80D9-E646-A48C-333D80190452}"/>
                </a:ext>
              </a:extLst>
            </p:cNvPr>
            <p:cNvPicPr>
              <a:picLocks noChangeAspect="1"/>
            </p:cNvPicPr>
            <p:nvPr/>
          </p:nvPicPr>
          <p:blipFill>
            <a:blip r:embed="rId2"/>
            <a:stretch>
              <a:fillRect/>
            </a:stretch>
          </p:blipFill>
          <p:spPr>
            <a:xfrm>
              <a:off x="3251528" y="2562599"/>
              <a:ext cx="576000" cy="576000"/>
            </a:xfrm>
            <a:prstGeom prst="rect">
              <a:avLst/>
            </a:prstGeom>
            <a:ln>
              <a:noFill/>
            </a:ln>
          </p:spPr>
        </p:pic>
      </p:grpSp>
      <p:grpSp>
        <p:nvGrpSpPr>
          <p:cNvPr id="36" name="グループ化 35">
            <a:extLst>
              <a:ext uri="{FF2B5EF4-FFF2-40B4-BE49-F238E27FC236}">
                <a16:creationId xmlns:a16="http://schemas.microsoft.com/office/drawing/2014/main" id="{A2BE8B0C-0F29-084A-8814-CBD9B6D98C4A}"/>
              </a:ext>
            </a:extLst>
          </p:cNvPr>
          <p:cNvGrpSpPr/>
          <p:nvPr/>
        </p:nvGrpSpPr>
        <p:grpSpPr>
          <a:xfrm>
            <a:off x="6384251" y="1515889"/>
            <a:ext cx="665247" cy="906091"/>
            <a:chOff x="4714211" y="2440167"/>
            <a:chExt cx="665247" cy="906091"/>
          </a:xfrm>
        </p:grpSpPr>
        <p:pic>
          <p:nvPicPr>
            <p:cNvPr id="16" name="図 15">
              <a:extLst>
                <a:ext uri="{FF2B5EF4-FFF2-40B4-BE49-F238E27FC236}">
                  <a16:creationId xmlns:a16="http://schemas.microsoft.com/office/drawing/2014/main" id="{EB257B45-853E-784F-A235-C029EFBDFE04}"/>
                </a:ext>
              </a:extLst>
            </p:cNvPr>
            <p:cNvPicPr>
              <a:picLocks noChangeAspect="1"/>
            </p:cNvPicPr>
            <p:nvPr/>
          </p:nvPicPr>
          <p:blipFill>
            <a:blip r:embed="rId3"/>
            <a:stretch>
              <a:fillRect/>
            </a:stretch>
          </p:blipFill>
          <p:spPr>
            <a:xfrm>
              <a:off x="4758834" y="2770258"/>
              <a:ext cx="576000" cy="576000"/>
            </a:xfrm>
            <a:prstGeom prst="rect">
              <a:avLst/>
            </a:prstGeom>
          </p:spPr>
        </p:pic>
        <p:sp>
          <p:nvSpPr>
            <p:cNvPr id="17" name="テキスト ボックス 16">
              <a:extLst>
                <a:ext uri="{FF2B5EF4-FFF2-40B4-BE49-F238E27FC236}">
                  <a16:creationId xmlns:a16="http://schemas.microsoft.com/office/drawing/2014/main" id="{92F909F8-C167-3346-8022-855A9827C45A}"/>
                </a:ext>
              </a:extLst>
            </p:cNvPr>
            <p:cNvSpPr txBox="1"/>
            <p:nvPr/>
          </p:nvSpPr>
          <p:spPr>
            <a:xfrm>
              <a:off x="4714211" y="2440167"/>
              <a:ext cx="665247" cy="337015"/>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Stream</a:t>
              </a:r>
              <a:br>
                <a:rPr kumimoji="1" lang="en-US" altLang="ja-JP" sz="1200" dirty="0">
                  <a:gradFill>
                    <a:gsLst>
                      <a:gs pos="2917">
                        <a:schemeClr val="tx1"/>
                      </a:gs>
                      <a:gs pos="30000">
                        <a:schemeClr val="tx1"/>
                      </a:gs>
                    </a:gsLst>
                    <a:lin ang="5400000" scaled="0"/>
                  </a:gradFill>
                  <a:latin typeface="+mj-ea"/>
                  <a:ea typeface="+mj-ea"/>
                </a:rPr>
              </a:br>
              <a:r>
                <a:rPr kumimoji="1" lang="en-US" altLang="ja-JP" sz="1200" dirty="0">
                  <a:gradFill>
                    <a:gsLst>
                      <a:gs pos="2917">
                        <a:schemeClr val="tx1"/>
                      </a:gs>
                      <a:gs pos="30000">
                        <a:schemeClr val="tx1"/>
                      </a:gs>
                    </a:gsLst>
                    <a:lin ang="5400000" scaled="0"/>
                  </a:gradFill>
                  <a:latin typeface="+mj-ea"/>
                  <a:ea typeface="+mj-ea"/>
                </a:rPr>
                <a:t>Analytics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40" name="グループ化 39">
            <a:extLst>
              <a:ext uri="{FF2B5EF4-FFF2-40B4-BE49-F238E27FC236}">
                <a16:creationId xmlns:a16="http://schemas.microsoft.com/office/drawing/2014/main" id="{DDF642B4-F26A-494C-9C98-CBCC43CB3912}"/>
              </a:ext>
            </a:extLst>
          </p:cNvPr>
          <p:cNvGrpSpPr/>
          <p:nvPr/>
        </p:nvGrpSpPr>
        <p:grpSpPr>
          <a:xfrm>
            <a:off x="10393377" y="4543685"/>
            <a:ext cx="1100637" cy="936040"/>
            <a:chOff x="9098557" y="4950955"/>
            <a:chExt cx="1100637" cy="936040"/>
          </a:xfrm>
        </p:grpSpPr>
        <p:pic>
          <p:nvPicPr>
            <p:cNvPr id="25" name="図 24">
              <a:extLst>
                <a:ext uri="{FF2B5EF4-FFF2-40B4-BE49-F238E27FC236}">
                  <a16:creationId xmlns:a16="http://schemas.microsoft.com/office/drawing/2014/main" id="{9C57C1B0-547E-7449-8193-BAE2B60F43BE}"/>
                </a:ext>
              </a:extLst>
            </p:cNvPr>
            <p:cNvPicPr>
              <a:picLocks noChangeAspect="1"/>
            </p:cNvPicPr>
            <p:nvPr/>
          </p:nvPicPr>
          <p:blipFill>
            <a:blip r:embed="rId4"/>
            <a:stretch>
              <a:fillRect/>
            </a:stretch>
          </p:blipFill>
          <p:spPr>
            <a:xfrm>
              <a:off x="9098557" y="5310995"/>
              <a:ext cx="1100637" cy="576000"/>
            </a:xfrm>
            <a:prstGeom prst="rect">
              <a:avLst/>
            </a:prstGeom>
          </p:spPr>
        </p:pic>
        <p:sp>
          <p:nvSpPr>
            <p:cNvPr id="26" name="テキスト ボックス 25">
              <a:extLst>
                <a:ext uri="{FF2B5EF4-FFF2-40B4-BE49-F238E27FC236}">
                  <a16:creationId xmlns:a16="http://schemas.microsoft.com/office/drawing/2014/main" id="{FE64B583-4D55-8D4A-9539-3010D7864788}"/>
                </a:ext>
              </a:extLst>
            </p:cNvPr>
            <p:cNvSpPr txBox="1"/>
            <p:nvPr/>
          </p:nvSpPr>
          <p:spPr>
            <a:xfrm>
              <a:off x="9209652" y="4950955"/>
              <a:ext cx="878446" cy="337015"/>
            </a:xfrm>
            <a:prstGeom prst="rect">
              <a:avLst/>
            </a:prstGeom>
            <a:noFill/>
          </p:spPr>
          <p:txBody>
            <a:bodyPr wrap="none" lIns="0" tIns="0" rIns="0" bIns="0" rtlCol="0">
              <a:spAutoFit/>
            </a:bodyPr>
            <a:lstStyle/>
            <a:p>
              <a:pPr algn="ct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Time Series</a:t>
              </a:r>
              <a:br>
                <a:rPr kumimoji="1" lang="en-US" altLang="ja-JP" sz="1200" dirty="0">
                  <a:gradFill>
                    <a:gsLst>
                      <a:gs pos="2917">
                        <a:schemeClr val="tx1"/>
                      </a:gs>
                      <a:gs pos="30000">
                        <a:schemeClr val="tx1"/>
                      </a:gs>
                    </a:gsLst>
                    <a:lin ang="5400000" scaled="0"/>
                  </a:gradFill>
                  <a:latin typeface="+mj-ea"/>
                  <a:ea typeface="+mj-ea"/>
                </a:rPr>
              </a:br>
              <a:r>
                <a:rPr kumimoji="1" lang="en-US" altLang="ja-JP" sz="1200" dirty="0">
                  <a:gradFill>
                    <a:gsLst>
                      <a:gs pos="2917">
                        <a:schemeClr val="tx1"/>
                      </a:gs>
                      <a:gs pos="30000">
                        <a:schemeClr val="tx1"/>
                      </a:gs>
                    </a:gsLst>
                    <a:lin ang="5400000" scaled="0"/>
                  </a:gradFill>
                  <a:latin typeface="+mj-ea"/>
                  <a:ea typeface="+mj-ea"/>
                </a:rPr>
                <a:t>Insights</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39" name="グループ化 38">
            <a:extLst>
              <a:ext uri="{FF2B5EF4-FFF2-40B4-BE49-F238E27FC236}">
                <a16:creationId xmlns:a16="http://schemas.microsoft.com/office/drawing/2014/main" id="{B2C2DF3B-BDF3-8D46-8ED8-DA6DC4347DE0}"/>
              </a:ext>
            </a:extLst>
          </p:cNvPr>
          <p:cNvGrpSpPr/>
          <p:nvPr/>
        </p:nvGrpSpPr>
        <p:grpSpPr>
          <a:xfrm>
            <a:off x="10560029" y="3137222"/>
            <a:ext cx="767335" cy="781606"/>
            <a:chOff x="8966157" y="2344760"/>
            <a:chExt cx="767335" cy="781606"/>
          </a:xfrm>
        </p:grpSpPr>
        <p:pic>
          <p:nvPicPr>
            <p:cNvPr id="20" name="図 19">
              <a:extLst>
                <a:ext uri="{FF2B5EF4-FFF2-40B4-BE49-F238E27FC236}">
                  <a16:creationId xmlns:a16="http://schemas.microsoft.com/office/drawing/2014/main" id="{A359909C-0B06-6047-B17F-9F3445BF8272}"/>
                </a:ext>
              </a:extLst>
            </p:cNvPr>
            <p:cNvPicPr>
              <a:picLocks noChangeAspect="1"/>
            </p:cNvPicPr>
            <p:nvPr/>
          </p:nvPicPr>
          <p:blipFill>
            <a:blip r:embed="rId5"/>
            <a:stretch>
              <a:fillRect/>
            </a:stretch>
          </p:blipFill>
          <p:spPr>
            <a:xfrm>
              <a:off x="8966157" y="2550366"/>
              <a:ext cx="767335" cy="576000"/>
            </a:xfrm>
            <a:prstGeom prst="rect">
              <a:avLst/>
            </a:prstGeom>
          </p:spPr>
        </p:pic>
        <p:sp>
          <p:nvSpPr>
            <p:cNvPr id="27" name="テキスト ボックス 26">
              <a:extLst>
                <a:ext uri="{FF2B5EF4-FFF2-40B4-BE49-F238E27FC236}">
                  <a16:creationId xmlns:a16="http://schemas.microsoft.com/office/drawing/2014/main" id="{CED6B0B7-798E-E641-8D4F-E9EF5FE14563}"/>
                </a:ext>
              </a:extLst>
            </p:cNvPr>
            <p:cNvSpPr txBox="1"/>
            <p:nvPr/>
          </p:nvSpPr>
          <p:spPr>
            <a:xfrm>
              <a:off x="9010212" y="2344760"/>
              <a:ext cx="679225"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Power BI</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37" name="グループ化 36">
            <a:extLst>
              <a:ext uri="{FF2B5EF4-FFF2-40B4-BE49-F238E27FC236}">
                <a16:creationId xmlns:a16="http://schemas.microsoft.com/office/drawing/2014/main" id="{7CB1CCC3-B03F-7C45-B0F6-7D92006D290A}"/>
              </a:ext>
            </a:extLst>
          </p:cNvPr>
          <p:cNvGrpSpPr/>
          <p:nvPr/>
        </p:nvGrpSpPr>
        <p:grpSpPr>
          <a:xfrm>
            <a:off x="8477432" y="2494183"/>
            <a:ext cx="1053173" cy="748174"/>
            <a:chOff x="6973988" y="2533000"/>
            <a:chExt cx="1053173" cy="748174"/>
          </a:xfrm>
        </p:grpSpPr>
        <p:pic>
          <p:nvPicPr>
            <p:cNvPr id="29" name="図 28">
              <a:extLst>
                <a:ext uri="{FF2B5EF4-FFF2-40B4-BE49-F238E27FC236}">
                  <a16:creationId xmlns:a16="http://schemas.microsoft.com/office/drawing/2014/main" id="{50B0791A-5703-0C4B-80C1-7B718D5A97FE}"/>
                </a:ext>
              </a:extLst>
            </p:cNvPr>
            <p:cNvPicPr>
              <a:picLocks noChangeAspect="1"/>
            </p:cNvPicPr>
            <p:nvPr/>
          </p:nvPicPr>
          <p:blipFill>
            <a:blip r:embed="rId6"/>
            <a:stretch>
              <a:fillRect/>
            </a:stretch>
          </p:blipFill>
          <p:spPr>
            <a:xfrm>
              <a:off x="7212574" y="2705174"/>
              <a:ext cx="576000" cy="576000"/>
            </a:xfrm>
            <a:prstGeom prst="rect">
              <a:avLst/>
            </a:prstGeom>
          </p:spPr>
        </p:pic>
        <p:sp>
          <p:nvSpPr>
            <p:cNvPr id="34" name="テキスト ボックス 33">
              <a:extLst>
                <a:ext uri="{FF2B5EF4-FFF2-40B4-BE49-F238E27FC236}">
                  <a16:creationId xmlns:a16="http://schemas.microsoft.com/office/drawing/2014/main" id="{1FA3054F-6405-D44C-A75E-2570D1FF1FFE}"/>
                </a:ext>
              </a:extLst>
            </p:cNvPr>
            <p:cNvSpPr txBox="1"/>
            <p:nvPr/>
          </p:nvSpPr>
          <p:spPr>
            <a:xfrm>
              <a:off x="6973988" y="2533000"/>
              <a:ext cx="1053173"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SQL Database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38" name="グループ化 37">
            <a:extLst>
              <a:ext uri="{FF2B5EF4-FFF2-40B4-BE49-F238E27FC236}">
                <a16:creationId xmlns:a16="http://schemas.microsoft.com/office/drawing/2014/main" id="{C9660E49-30EA-204C-92EB-6C3D3EA35858}"/>
              </a:ext>
            </a:extLst>
          </p:cNvPr>
          <p:cNvGrpSpPr/>
          <p:nvPr/>
        </p:nvGrpSpPr>
        <p:grpSpPr>
          <a:xfrm>
            <a:off x="8528798" y="1374744"/>
            <a:ext cx="927562" cy="754366"/>
            <a:chOff x="7046902" y="4208435"/>
            <a:chExt cx="927562" cy="754366"/>
          </a:xfrm>
        </p:grpSpPr>
        <p:pic>
          <p:nvPicPr>
            <p:cNvPr id="33" name="グラフィックス 32">
              <a:extLst>
                <a:ext uri="{FF2B5EF4-FFF2-40B4-BE49-F238E27FC236}">
                  <a16:creationId xmlns:a16="http://schemas.microsoft.com/office/drawing/2014/main" id="{10870CB7-8A72-B042-96F7-BFE93AD31C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2683" y="4386801"/>
              <a:ext cx="576000" cy="576000"/>
            </a:xfrm>
            <a:prstGeom prst="rect">
              <a:avLst/>
            </a:prstGeom>
          </p:spPr>
        </p:pic>
        <p:sp>
          <p:nvSpPr>
            <p:cNvPr id="35" name="テキスト ボックス 34">
              <a:extLst>
                <a:ext uri="{FF2B5EF4-FFF2-40B4-BE49-F238E27FC236}">
                  <a16:creationId xmlns:a16="http://schemas.microsoft.com/office/drawing/2014/main" id="{65868542-F410-4645-A2BB-31DF9DF5C2BF}"/>
                </a:ext>
              </a:extLst>
            </p:cNvPr>
            <p:cNvSpPr txBox="1"/>
            <p:nvPr/>
          </p:nvSpPr>
          <p:spPr>
            <a:xfrm>
              <a:off x="7046902" y="4208435"/>
              <a:ext cx="927562"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blob storage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42" name="グループ化 41">
            <a:extLst>
              <a:ext uri="{FF2B5EF4-FFF2-40B4-BE49-F238E27FC236}">
                <a16:creationId xmlns:a16="http://schemas.microsoft.com/office/drawing/2014/main" id="{10106E24-4F5A-D746-B2AE-0B4C350884E8}"/>
              </a:ext>
            </a:extLst>
          </p:cNvPr>
          <p:cNvGrpSpPr/>
          <p:nvPr/>
        </p:nvGrpSpPr>
        <p:grpSpPr>
          <a:xfrm>
            <a:off x="438733" y="3353246"/>
            <a:ext cx="670312" cy="769497"/>
            <a:chOff x="1325291" y="3812346"/>
            <a:chExt cx="670312" cy="769497"/>
          </a:xfrm>
        </p:grpSpPr>
        <p:pic>
          <p:nvPicPr>
            <p:cNvPr id="24" name="グラフィックス 23">
              <a:extLst>
                <a:ext uri="{FF2B5EF4-FFF2-40B4-BE49-F238E27FC236}">
                  <a16:creationId xmlns:a16="http://schemas.microsoft.com/office/drawing/2014/main" id="{442142EF-FAB7-C049-BE3D-926877C608B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72447" y="4005843"/>
              <a:ext cx="576000" cy="576000"/>
            </a:xfrm>
            <a:prstGeom prst="rect">
              <a:avLst/>
            </a:prstGeom>
          </p:spPr>
        </p:pic>
        <p:sp>
          <p:nvSpPr>
            <p:cNvPr id="41" name="テキスト ボックス 40">
              <a:extLst>
                <a:ext uri="{FF2B5EF4-FFF2-40B4-BE49-F238E27FC236}">
                  <a16:creationId xmlns:a16="http://schemas.microsoft.com/office/drawing/2014/main" id="{D195A58C-53F4-434D-A075-32FB69E42117}"/>
                </a:ext>
              </a:extLst>
            </p:cNvPr>
            <p:cNvSpPr txBox="1"/>
            <p:nvPr/>
          </p:nvSpPr>
          <p:spPr>
            <a:xfrm>
              <a:off x="1325291" y="3812346"/>
              <a:ext cx="670312" cy="170816"/>
            </a:xfrm>
            <a:prstGeom prst="rect">
              <a:avLst/>
            </a:prstGeom>
            <a:noFill/>
          </p:spPr>
          <p:txBody>
            <a:bodyPr wrap="none" lIns="0" tIns="0" rIns="0" bIns="0" rtlCol="0">
              <a:spAutoFit/>
            </a:bodyPr>
            <a:lstStyle/>
            <a:p>
              <a:pP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IoT Edge</a:t>
              </a:r>
              <a:endParaRPr kumimoji="1" lang="ja-JP" altLang="en-US" sz="1200" dirty="0" err="1">
                <a:gradFill>
                  <a:gsLst>
                    <a:gs pos="2917">
                      <a:schemeClr val="tx1"/>
                    </a:gs>
                    <a:gs pos="30000">
                      <a:schemeClr val="tx1"/>
                    </a:gs>
                  </a:gsLst>
                  <a:lin ang="5400000" scaled="0"/>
                </a:gradFill>
                <a:latin typeface="+mj-ea"/>
                <a:ea typeface="+mj-ea"/>
              </a:endParaRPr>
            </a:p>
          </p:txBody>
        </p:sp>
      </p:grpSp>
      <p:grpSp>
        <p:nvGrpSpPr>
          <p:cNvPr id="45" name="グループ化 44">
            <a:extLst>
              <a:ext uri="{FF2B5EF4-FFF2-40B4-BE49-F238E27FC236}">
                <a16:creationId xmlns:a16="http://schemas.microsoft.com/office/drawing/2014/main" id="{67D23C90-1F7F-134F-988D-0867A199D072}"/>
              </a:ext>
            </a:extLst>
          </p:cNvPr>
          <p:cNvGrpSpPr/>
          <p:nvPr/>
        </p:nvGrpSpPr>
        <p:grpSpPr>
          <a:xfrm>
            <a:off x="385589" y="2084965"/>
            <a:ext cx="788677" cy="869360"/>
            <a:chOff x="1266347" y="2273126"/>
            <a:chExt cx="788677" cy="869360"/>
          </a:xfrm>
        </p:grpSpPr>
        <p:pic>
          <p:nvPicPr>
            <p:cNvPr id="3" name="図 2">
              <a:extLst>
                <a:ext uri="{FF2B5EF4-FFF2-40B4-BE49-F238E27FC236}">
                  <a16:creationId xmlns:a16="http://schemas.microsoft.com/office/drawing/2014/main" id="{A320F11C-E97E-CA48-83F6-0BD4A5FD901A}"/>
                </a:ext>
              </a:extLst>
            </p:cNvPr>
            <p:cNvPicPr>
              <a:picLocks noChangeAspect="1"/>
            </p:cNvPicPr>
            <p:nvPr/>
          </p:nvPicPr>
          <p:blipFill rotWithShape="1">
            <a:blip r:embed="rId11"/>
            <a:srcRect t="7682" b="14406"/>
            <a:stretch/>
          </p:blipFill>
          <p:spPr>
            <a:xfrm>
              <a:off x="1291033" y="2566486"/>
              <a:ext cx="739304" cy="576000"/>
            </a:xfrm>
            <a:prstGeom prst="rect">
              <a:avLst/>
            </a:prstGeom>
          </p:spPr>
        </p:pic>
        <p:sp>
          <p:nvSpPr>
            <p:cNvPr id="44" name="テキスト ボックス 43">
              <a:extLst>
                <a:ext uri="{FF2B5EF4-FFF2-40B4-BE49-F238E27FC236}">
                  <a16:creationId xmlns:a16="http://schemas.microsoft.com/office/drawing/2014/main" id="{CE726AB9-9DD9-DD40-9514-AFA2BE6B84AC}"/>
                </a:ext>
              </a:extLst>
            </p:cNvPr>
            <p:cNvSpPr txBox="1"/>
            <p:nvPr/>
          </p:nvSpPr>
          <p:spPr>
            <a:xfrm>
              <a:off x="1266347" y="2273126"/>
              <a:ext cx="788677" cy="337015"/>
            </a:xfrm>
            <a:prstGeom prst="rect">
              <a:avLst/>
            </a:prstGeom>
            <a:noFill/>
          </p:spPr>
          <p:txBody>
            <a:bodyPr wrap="none" lIns="0" tIns="0" rIns="0" bIns="0" rtlCol="0">
              <a:spAutoFit/>
            </a:bodyPr>
            <a:lstStyle/>
            <a:p>
              <a:pPr algn="ctr">
                <a:lnSpc>
                  <a:spcPct val="90000"/>
                </a:lnSpc>
                <a:spcAft>
                  <a:spcPts val="600"/>
                </a:spcAft>
              </a:pPr>
              <a:r>
                <a:rPr kumimoji="1" lang="en-US" altLang="ja-JP" sz="1200" dirty="0">
                  <a:gradFill>
                    <a:gsLst>
                      <a:gs pos="2917">
                        <a:schemeClr val="tx1"/>
                      </a:gs>
                      <a:gs pos="30000">
                        <a:schemeClr val="tx1"/>
                      </a:gs>
                    </a:gsLst>
                    <a:lin ang="5400000" scaled="0"/>
                  </a:gradFill>
                  <a:latin typeface="+mj-ea"/>
                  <a:ea typeface="+mj-ea"/>
                </a:rPr>
                <a:t>Simulation</a:t>
              </a:r>
              <a:br>
                <a:rPr kumimoji="1" lang="en-US" altLang="ja-JP" sz="1200" dirty="0">
                  <a:gradFill>
                    <a:gsLst>
                      <a:gs pos="2917">
                        <a:schemeClr val="tx1"/>
                      </a:gs>
                      <a:gs pos="30000">
                        <a:schemeClr val="tx1"/>
                      </a:gs>
                    </a:gsLst>
                    <a:lin ang="5400000" scaled="0"/>
                  </a:gradFill>
                  <a:latin typeface="+mj-ea"/>
                  <a:ea typeface="+mj-ea"/>
                </a:rPr>
              </a:br>
              <a:r>
                <a:rPr kumimoji="1" lang="en-US" altLang="ja-JP" sz="1200" dirty="0">
                  <a:gradFill>
                    <a:gsLst>
                      <a:gs pos="2917">
                        <a:schemeClr val="tx1"/>
                      </a:gs>
                      <a:gs pos="30000">
                        <a:schemeClr val="tx1"/>
                      </a:gs>
                    </a:gsLst>
                    <a:lin ang="5400000" scaled="0"/>
                  </a:gradFill>
                  <a:latin typeface="+mj-ea"/>
                  <a:ea typeface="+mj-ea"/>
                </a:rPr>
                <a:t>Device</a:t>
              </a:r>
              <a:endParaRPr kumimoji="1" lang="ja-JP" altLang="en-US" sz="1200" dirty="0" err="1">
                <a:gradFill>
                  <a:gsLst>
                    <a:gs pos="2917">
                      <a:schemeClr val="tx1"/>
                    </a:gs>
                    <a:gs pos="30000">
                      <a:schemeClr val="tx1"/>
                    </a:gs>
                  </a:gsLst>
                  <a:lin ang="5400000" scaled="0"/>
                </a:gradFill>
                <a:latin typeface="+mj-ea"/>
                <a:ea typeface="+mj-ea"/>
              </a:endParaRPr>
            </a:p>
          </p:txBody>
        </p:sp>
      </p:grpSp>
      <p:cxnSp>
        <p:nvCxnSpPr>
          <p:cNvPr id="47" name="カギ線コネクタ 46">
            <a:extLst>
              <a:ext uri="{FF2B5EF4-FFF2-40B4-BE49-F238E27FC236}">
                <a16:creationId xmlns:a16="http://schemas.microsoft.com/office/drawing/2014/main" id="{269D392B-438A-2E40-B1C5-2970C972FAFA}"/>
              </a:ext>
            </a:extLst>
          </p:cNvPr>
          <p:cNvCxnSpPr>
            <a:cxnSpLocks/>
            <a:stCxn id="3" idx="3"/>
            <a:endCxn id="52" idx="1"/>
          </p:cNvCxnSpPr>
          <p:nvPr/>
        </p:nvCxnSpPr>
        <p:spPr>
          <a:xfrm flipV="1">
            <a:off x="1149579" y="2666173"/>
            <a:ext cx="1708826" cy="152"/>
          </a:xfrm>
          <a:prstGeom prst="straightConnector1">
            <a:avLst/>
          </a:prstGeom>
          <a:ln w="19050">
            <a:solidFill>
              <a:srgbClr val="3078CD"/>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52" name="角丸四角形 51">
            <a:extLst>
              <a:ext uri="{FF2B5EF4-FFF2-40B4-BE49-F238E27FC236}">
                <a16:creationId xmlns:a16="http://schemas.microsoft.com/office/drawing/2014/main" id="{A50C1C28-9870-1640-8B12-30A5A0FD9269}"/>
              </a:ext>
            </a:extLst>
          </p:cNvPr>
          <p:cNvSpPr/>
          <p:nvPr/>
        </p:nvSpPr>
        <p:spPr bwMode="auto">
          <a:xfrm>
            <a:off x="2858405" y="2457909"/>
            <a:ext cx="1095272" cy="416528"/>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000000"/>
                </a:solidFill>
                <a:latin typeface="+mj-ea"/>
                <a:ea typeface="+mj-ea"/>
                <a:cs typeface="Segoe UI" pitchFamily="34" charset="0"/>
              </a:rPr>
              <a:t>IoT Device</a:t>
            </a:r>
            <a:endParaRPr kumimoji="1" lang="ja-JP" altLang="en-US" sz="1200" dirty="0" err="1">
              <a:solidFill>
                <a:srgbClr val="000000"/>
              </a:solidFill>
              <a:latin typeface="+mj-ea"/>
              <a:ea typeface="+mj-ea"/>
              <a:cs typeface="Segoe UI" pitchFamily="34" charset="0"/>
            </a:endParaRPr>
          </a:p>
        </p:txBody>
      </p:sp>
      <p:sp>
        <p:nvSpPr>
          <p:cNvPr id="57" name="角丸四角形 56">
            <a:extLst>
              <a:ext uri="{FF2B5EF4-FFF2-40B4-BE49-F238E27FC236}">
                <a16:creationId xmlns:a16="http://schemas.microsoft.com/office/drawing/2014/main" id="{6EF6EED7-B9C0-C746-80DA-8285BFF3FA31}"/>
              </a:ext>
            </a:extLst>
          </p:cNvPr>
          <p:cNvSpPr/>
          <p:nvPr/>
        </p:nvSpPr>
        <p:spPr bwMode="auto">
          <a:xfrm>
            <a:off x="2852367" y="3632290"/>
            <a:ext cx="1095272" cy="416528"/>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000000"/>
                </a:solidFill>
                <a:latin typeface="+mj-ea"/>
                <a:ea typeface="+mj-ea"/>
                <a:cs typeface="Segoe UI" pitchFamily="34" charset="0"/>
              </a:rPr>
              <a:t>IoT Edge</a:t>
            </a:r>
            <a:endParaRPr kumimoji="1" lang="ja-JP" altLang="en-US" sz="1200" dirty="0" err="1">
              <a:solidFill>
                <a:srgbClr val="000000"/>
              </a:solidFill>
              <a:latin typeface="+mj-ea"/>
              <a:ea typeface="+mj-ea"/>
              <a:cs typeface="Segoe UI" pitchFamily="34" charset="0"/>
            </a:endParaRPr>
          </a:p>
        </p:txBody>
      </p:sp>
      <p:sp>
        <p:nvSpPr>
          <p:cNvPr id="59" name="角丸四角形吹き出し 58">
            <a:extLst>
              <a:ext uri="{FF2B5EF4-FFF2-40B4-BE49-F238E27FC236}">
                <a16:creationId xmlns:a16="http://schemas.microsoft.com/office/drawing/2014/main" id="{05B13A75-2776-5842-8E75-42D812B3508C}"/>
              </a:ext>
            </a:extLst>
          </p:cNvPr>
          <p:cNvSpPr/>
          <p:nvPr/>
        </p:nvSpPr>
        <p:spPr bwMode="auto">
          <a:xfrm>
            <a:off x="1257769" y="4007574"/>
            <a:ext cx="894839" cy="425792"/>
          </a:xfrm>
          <a:prstGeom prst="wedgeRoundRectCallout">
            <a:avLst>
              <a:gd name="adj1" fmla="val 9315"/>
              <a:gd name="adj2" fmla="val -84862"/>
              <a:gd name="adj3" fmla="val 16667"/>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200">
                <a:solidFill>
                  <a:srgbClr val="000000"/>
                </a:solidFill>
                <a:latin typeface="+mj-ea"/>
                <a:ea typeface="+mj-ea"/>
                <a:cs typeface="Segoe UI" pitchFamily="34" charset="0"/>
              </a:rPr>
              <a:t>接続文字列</a:t>
            </a:r>
            <a:endParaRPr kumimoji="1" lang="ja-JP" altLang="en-US" sz="1200" dirty="0" err="1">
              <a:solidFill>
                <a:srgbClr val="000000"/>
              </a:solidFill>
              <a:latin typeface="+mj-ea"/>
              <a:ea typeface="+mj-ea"/>
              <a:cs typeface="Segoe UI" pitchFamily="34" charset="0"/>
            </a:endParaRPr>
          </a:p>
        </p:txBody>
      </p:sp>
      <p:sp>
        <p:nvSpPr>
          <p:cNvPr id="68" name="角丸四角形 67">
            <a:extLst>
              <a:ext uri="{FF2B5EF4-FFF2-40B4-BE49-F238E27FC236}">
                <a16:creationId xmlns:a16="http://schemas.microsoft.com/office/drawing/2014/main" id="{51E5853B-EF56-B447-956C-06D5A260EE82}"/>
              </a:ext>
            </a:extLst>
          </p:cNvPr>
          <p:cNvSpPr/>
          <p:nvPr/>
        </p:nvSpPr>
        <p:spPr bwMode="auto">
          <a:xfrm>
            <a:off x="2656448" y="1337020"/>
            <a:ext cx="2503203" cy="4968553"/>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1200" dirty="0" err="1">
              <a:solidFill>
                <a:srgbClr val="000000"/>
              </a:solidFill>
              <a:latin typeface="+mj-ea"/>
              <a:ea typeface="+mj-ea"/>
              <a:cs typeface="Segoe UI" pitchFamily="34" charset="0"/>
            </a:endParaRPr>
          </a:p>
        </p:txBody>
      </p:sp>
      <p:sp>
        <p:nvSpPr>
          <p:cNvPr id="71" name="角丸四角形 70">
            <a:extLst>
              <a:ext uri="{FF2B5EF4-FFF2-40B4-BE49-F238E27FC236}">
                <a16:creationId xmlns:a16="http://schemas.microsoft.com/office/drawing/2014/main" id="{EF4AF7A8-3F71-6A48-A64A-97C4D9968D3C}"/>
              </a:ext>
            </a:extLst>
          </p:cNvPr>
          <p:cNvSpPr/>
          <p:nvPr/>
        </p:nvSpPr>
        <p:spPr bwMode="auto">
          <a:xfrm>
            <a:off x="5919367" y="1354357"/>
            <a:ext cx="1595014" cy="2571668"/>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1200" dirty="0" err="1">
              <a:solidFill>
                <a:srgbClr val="000000"/>
              </a:solidFill>
              <a:latin typeface="+mj-ea"/>
              <a:ea typeface="+mj-ea"/>
              <a:cs typeface="Segoe UI" pitchFamily="34" charset="0"/>
            </a:endParaRPr>
          </a:p>
        </p:txBody>
      </p:sp>
      <p:sp>
        <p:nvSpPr>
          <p:cNvPr id="73" name="メモ 72">
            <a:extLst>
              <a:ext uri="{FF2B5EF4-FFF2-40B4-BE49-F238E27FC236}">
                <a16:creationId xmlns:a16="http://schemas.microsoft.com/office/drawing/2014/main" id="{41411097-09CE-454A-9987-69643DE478FD}"/>
              </a:ext>
            </a:extLst>
          </p:cNvPr>
          <p:cNvSpPr/>
          <p:nvPr/>
        </p:nvSpPr>
        <p:spPr bwMode="auto">
          <a:xfrm>
            <a:off x="6222983" y="2525075"/>
            <a:ext cx="987782" cy="713410"/>
          </a:xfrm>
          <a:prstGeom prst="foldedCorner">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200">
                <a:solidFill>
                  <a:srgbClr val="000000"/>
                </a:solidFill>
                <a:latin typeface="+mj-ea"/>
                <a:ea typeface="+mj-ea"/>
                <a:cs typeface="Segoe UI" pitchFamily="34" charset="0"/>
              </a:rPr>
              <a:t>クエリ</a:t>
            </a:r>
            <a:endParaRPr kumimoji="1" lang="ja-JP" altLang="en-US" sz="1200" dirty="0" err="1">
              <a:solidFill>
                <a:srgbClr val="000000"/>
              </a:solidFill>
              <a:latin typeface="+mj-ea"/>
              <a:ea typeface="+mj-ea"/>
              <a:cs typeface="Segoe UI" pitchFamily="34" charset="0"/>
            </a:endParaRPr>
          </a:p>
        </p:txBody>
      </p:sp>
      <p:sp>
        <p:nvSpPr>
          <p:cNvPr id="75" name="右矢印 74">
            <a:extLst>
              <a:ext uri="{FF2B5EF4-FFF2-40B4-BE49-F238E27FC236}">
                <a16:creationId xmlns:a16="http://schemas.microsoft.com/office/drawing/2014/main" id="{5144BEAB-9BF9-D447-A992-F8290F69E900}"/>
              </a:ext>
            </a:extLst>
          </p:cNvPr>
          <p:cNvSpPr/>
          <p:nvPr/>
        </p:nvSpPr>
        <p:spPr bwMode="auto">
          <a:xfrm>
            <a:off x="5215882" y="2721070"/>
            <a:ext cx="1007099" cy="411373"/>
          </a:xfrm>
          <a:prstGeom prst="rightArrow">
            <a:avLst>
              <a:gd name="adj1" fmla="val 50000"/>
              <a:gd name="adj2" fmla="val 50000"/>
            </a:avLst>
          </a:prstGeom>
          <a:solidFill>
            <a:srgbClr val="3879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FFFF"/>
                </a:solidFill>
                <a:latin typeface="+mj-ea"/>
                <a:ea typeface="+mj-ea"/>
                <a:cs typeface="Segoe UI" pitchFamily="34" charset="0"/>
              </a:rPr>
              <a:t>input</a:t>
            </a:r>
            <a:endParaRPr kumimoji="1" lang="ja-JP" altLang="en-US" sz="1200" dirty="0" err="1">
              <a:solidFill>
                <a:srgbClr val="FFFFFF"/>
              </a:solidFill>
              <a:latin typeface="+mj-ea"/>
              <a:ea typeface="+mj-ea"/>
              <a:cs typeface="Segoe UI" pitchFamily="34" charset="0"/>
            </a:endParaRPr>
          </a:p>
        </p:txBody>
      </p:sp>
      <p:cxnSp>
        <p:nvCxnSpPr>
          <p:cNvPr id="78" name="直線コネクタ 77">
            <a:extLst>
              <a:ext uri="{FF2B5EF4-FFF2-40B4-BE49-F238E27FC236}">
                <a16:creationId xmlns:a16="http://schemas.microsoft.com/office/drawing/2014/main" id="{725DCA7D-8A23-4049-B5CE-29F57BDAFE58}"/>
              </a:ext>
            </a:extLst>
          </p:cNvPr>
          <p:cNvCxnSpPr>
            <a:cxnSpLocks/>
            <a:stCxn id="76" idx="1"/>
            <a:endCxn id="33" idx="1"/>
          </p:cNvCxnSpPr>
          <p:nvPr/>
        </p:nvCxnSpPr>
        <p:spPr>
          <a:xfrm rot="10800000" flipH="1">
            <a:off x="7231433" y="1841110"/>
            <a:ext cx="1473146" cy="1100266"/>
          </a:xfrm>
          <a:prstGeom prst="curvedConnector3">
            <a:avLst>
              <a:gd name="adj1" fmla="val 65444"/>
            </a:avLst>
          </a:prstGeom>
          <a:ln w="152400" cap="flat">
            <a:solidFill>
              <a:srgbClr val="387926"/>
            </a:solidFill>
            <a:headEnd type="none" w="lg" len="sm"/>
            <a:tailEnd type="triangle" w="sm" len="sm"/>
          </a:ln>
        </p:spPr>
        <p:style>
          <a:lnRef idx="1">
            <a:schemeClr val="accent1"/>
          </a:lnRef>
          <a:fillRef idx="0">
            <a:schemeClr val="accent1"/>
          </a:fillRef>
          <a:effectRef idx="0">
            <a:schemeClr val="accent1"/>
          </a:effectRef>
          <a:fontRef idx="minor">
            <a:schemeClr val="tx1"/>
          </a:fontRef>
        </p:style>
      </p:cxnSp>
      <p:sp>
        <p:nvSpPr>
          <p:cNvPr id="89" name="角丸四角形 88">
            <a:extLst>
              <a:ext uri="{FF2B5EF4-FFF2-40B4-BE49-F238E27FC236}">
                <a16:creationId xmlns:a16="http://schemas.microsoft.com/office/drawing/2014/main" id="{75C739CC-A0DD-3D4C-8A85-48BC830BCDFA}"/>
              </a:ext>
            </a:extLst>
          </p:cNvPr>
          <p:cNvSpPr/>
          <p:nvPr/>
        </p:nvSpPr>
        <p:spPr bwMode="auto">
          <a:xfrm>
            <a:off x="10223866" y="4471677"/>
            <a:ext cx="1466979" cy="2121929"/>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1200" dirty="0" err="1">
              <a:solidFill>
                <a:srgbClr val="000000"/>
              </a:solidFill>
              <a:latin typeface="+mj-ea"/>
              <a:ea typeface="+mj-ea"/>
              <a:cs typeface="Segoe UI" pitchFamily="34" charset="0"/>
            </a:endParaRPr>
          </a:p>
        </p:txBody>
      </p:sp>
      <p:sp>
        <p:nvSpPr>
          <p:cNvPr id="90" name="角丸四角形 89">
            <a:extLst>
              <a:ext uri="{FF2B5EF4-FFF2-40B4-BE49-F238E27FC236}">
                <a16:creationId xmlns:a16="http://schemas.microsoft.com/office/drawing/2014/main" id="{F7174845-861F-4249-80C1-FE5DFBF11CCA}"/>
              </a:ext>
            </a:extLst>
          </p:cNvPr>
          <p:cNvSpPr/>
          <p:nvPr/>
        </p:nvSpPr>
        <p:spPr bwMode="auto">
          <a:xfrm>
            <a:off x="10381291" y="5551797"/>
            <a:ext cx="1152128" cy="383701"/>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200">
                <a:solidFill>
                  <a:srgbClr val="000000"/>
                </a:solidFill>
                <a:latin typeface="+mj-ea"/>
                <a:ea typeface="+mj-ea"/>
                <a:cs typeface="Segoe UI" pitchFamily="34" charset="0"/>
              </a:rPr>
              <a:t>イベントソース</a:t>
            </a:r>
            <a:endParaRPr kumimoji="1" lang="en-US" altLang="ja-JP" sz="1200" dirty="0">
              <a:solidFill>
                <a:srgbClr val="000000"/>
              </a:solidFill>
              <a:latin typeface="+mj-ea"/>
              <a:ea typeface="+mj-ea"/>
              <a:cs typeface="Segoe UI" pitchFamily="34" charset="0"/>
            </a:endParaRPr>
          </a:p>
        </p:txBody>
      </p:sp>
      <p:cxnSp>
        <p:nvCxnSpPr>
          <p:cNvPr id="95" name="直線コネクタ 94">
            <a:extLst>
              <a:ext uri="{FF2B5EF4-FFF2-40B4-BE49-F238E27FC236}">
                <a16:creationId xmlns:a16="http://schemas.microsoft.com/office/drawing/2014/main" id="{3AA5BB95-F68F-AD4B-BA1D-BCC969EB990D}"/>
              </a:ext>
            </a:extLst>
          </p:cNvPr>
          <p:cNvCxnSpPr>
            <a:cxnSpLocks/>
            <a:stCxn id="76" idx="1"/>
          </p:cNvCxnSpPr>
          <p:nvPr/>
        </p:nvCxnSpPr>
        <p:spPr>
          <a:xfrm rot="10800000" flipH="1" flipV="1">
            <a:off x="7231433" y="2941376"/>
            <a:ext cx="3299744" cy="706038"/>
          </a:xfrm>
          <a:prstGeom prst="curvedConnector3">
            <a:avLst>
              <a:gd name="adj1" fmla="val 27209"/>
            </a:avLst>
          </a:prstGeom>
          <a:ln w="152400" cap="flat">
            <a:solidFill>
              <a:srgbClr val="387926"/>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6" name="右矢印 75">
            <a:extLst>
              <a:ext uri="{FF2B5EF4-FFF2-40B4-BE49-F238E27FC236}">
                <a16:creationId xmlns:a16="http://schemas.microsoft.com/office/drawing/2014/main" id="{97EAF7A7-4977-7E4A-9A01-46F8F3029B57}"/>
              </a:ext>
            </a:extLst>
          </p:cNvPr>
          <p:cNvSpPr/>
          <p:nvPr/>
        </p:nvSpPr>
        <p:spPr bwMode="auto">
          <a:xfrm>
            <a:off x="7231433" y="2735689"/>
            <a:ext cx="1518505" cy="411373"/>
          </a:xfrm>
          <a:prstGeom prst="rightArrow">
            <a:avLst>
              <a:gd name="adj1" fmla="val 50000"/>
              <a:gd name="adj2" fmla="val 52483"/>
            </a:avLst>
          </a:prstGeom>
          <a:solidFill>
            <a:srgbClr val="3879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kumimoji="1" lang="en-US" altLang="ja-JP" sz="1200" dirty="0">
                <a:solidFill>
                  <a:srgbClr val="FFFFFF"/>
                </a:solidFill>
                <a:latin typeface="+mj-ea"/>
                <a:ea typeface="+mj-ea"/>
                <a:cs typeface="Segoe UI" pitchFamily="34" charset="0"/>
              </a:rPr>
              <a:t>output</a:t>
            </a:r>
            <a:endParaRPr kumimoji="1" lang="ja-JP" altLang="en-US" sz="1200" dirty="0" err="1">
              <a:solidFill>
                <a:srgbClr val="FFFFFF"/>
              </a:solidFill>
              <a:latin typeface="+mj-ea"/>
              <a:ea typeface="+mj-ea"/>
              <a:cs typeface="Segoe UI" pitchFamily="34" charset="0"/>
            </a:endParaRPr>
          </a:p>
        </p:txBody>
      </p:sp>
      <p:cxnSp>
        <p:nvCxnSpPr>
          <p:cNvPr id="125" name="直線コネクタ 94">
            <a:extLst>
              <a:ext uri="{FF2B5EF4-FFF2-40B4-BE49-F238E27FC236}">
                <a16:creationId xmlns:a16="http://schemas.microsoft.com/office/drawing/2014/main" id="{907AF181-C3EE-9D41-AB2F-F712BA44DDE6}"/>
              </a:ext>
            </a:extLst>
          </p:cNvPr>
          <p:cNvCxnSpPr>
            <a:cxnSpLocks/>
          </p:cNvCxnSpPr>
          <p:nvPr/>
        </p:nvCxnSpPr>
        <p:spPr>
          <a:xfrm>
            <a:off x="5172337" y="5870666"/>
            <a:ext cx="5051528" cy="83980"/>
          </a:xfrm>
          <a:prstGeom prst="straightConnector1">
            <a:avLst/>
          </a:prstGeom>
          <a:ln w="152400" cap="flat">
            <a:solidFill>
              <a:srgbClr val="387926"/>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3" name="角丸四角形吹き出し 132">
            <a:extLst>
              <a:ext uri="{FF2B5EF4-FFF2-40B4-BE49-F238E27FC236}">
                <a16:creationId xmlns:a16="http://schemas.microsoft.com/office/drawing/2014/main" id="{C4B39411-848B-C14B-9E8B-8C875803B972}"/>
              </a:ext>
            </a:extLst>
          </p:cNvPr>
          <p:cNvSpPr/>
          <p:nvPr/>
        </p:nvSpPr>
        <p:spPr bwMode="auto">
          <a:xfrm>
            <a:off x="1290950" y="2849190"/>
            <a:ext cx="894839" cy="425792"/>
          </a:xfrm>
          <a:prstGeom prst="wedgeRoundRectCallout">
            <a:avLst>
              <a:gd name="adj1" fmla="val 12718"/>
              <a:gd name="adj2" fmla="val -94061"/>
              <a:gd name="adj3" fmla="val 16667"/>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200">
                <a:solidFill>
                  <a:srgbClr val="000000"/>
                </a:solidFill>
                <a:latin typeface="+mj-ea"/>
                <a:ea typeface="+mj-ea"/>
                <a:cs typeface="Segoe UI" pitchFamily="34" charset="0"/>
              </a:rPr>
              <a:t>接続文字列</a:t>
            </a:r>
            <a:endParaRPr kumimoji="1" lang="ja-JP" altLang="en-US" sz="1200" dirty="0" err="1">
              <a:solidFill>
                <a:srgbClr val="000000"/>
              </a:solidFill>
              <a:latin typeface="+mj-ea"/>
              <a:ea typeface="+mj-ea"/>
              <a:cs typeface="Segoe UI" pitchFamily="34" charset="0"/>
            </a:endParaRPr>
          </a:p>
        </p:txBody>
      </p:sp>
      <p:sp>
        <p:nvSpPr>
          <p:cNvPr id="138" name="メモ 137">
            <a:extLst>
              <a:ext uri="{FF2B5EF4-FFF2-40B4-BE49-F238E27FC236}">
                <a16:creationId xmlns:a16="http://schemas.microsoft.com/office/drawing/2014/main" id="{06E91D98-50A7-2F4D-851F-B9B11910CEDF}"/>
              </a:ext>
            </a:extLst>
          </p:cNvPr>
          <p:cNvSpPr/>
          <p:nvPr/>
        </p:nvSpPr>
        <p:spPr bwMode="auto">
          <a:xfrm>
            <a:off x="7097061" y="5729510"/>
            <a:ext cx="806647" cy="395637"/>
          </a:xfrm>
          <a:prstGeom prst="foldedCorner">
            <a:avLst/>
          </a:prstGeom>
          <a:solidFill>
            <a:schemeClr val="bg1"/>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000000"/>
                </a:solidFill>
                <a:latin typeface="+mj-ea"/>
                <a:ea typeface="+mj-ea"/>
                <a:cs typeface="Segoe UI" pitchFamily="34" charset="0"/>
              </a:rPr>
              <a:t>JSON</a:t>
            </a:r>
            <a:endParaRPr kumimoji="1" lang="ja-JP" altLang="en-US" sz="1200" dirty="0" err="1">
              <a:solidFill>
                <a:srgbClr val="000000"/>
              </a:solidFill>
              <a:latin typeface="+mj-ea"/>
              <a:ea typeface="+mj-ea"/>
              <a:cs typeface="Segoe UI" pitchFamily="34" charset="0"/>
            </a:endParaRPr>
          </a:p>
        </p:txBody>
      </p:sp>
      <p:cxnSp>
        <p:nvCxnSpPr>
          <p:cNvPr id="139" name="カギ線コネクタ 46">
            <a:extLst>
              <a:ext uri="{FF2B5EF4-FFF2-40B4-BE49-F238E27FC236}">
                <a16:creationId xmlns:a16="http://schemas.microsoft.com/office/drawing/2014/main" id="{1F1EFC51-E415-C543-BE66-8C8F03514992}"/>
              </a:ext>
            </a:extLst>
          </p:cNvPr>
          <p:cNvCxnSpPr>
            <a:cxnSpLocks/>
            <a:stCxn id="24" idx="3"/>
            <a:endCxn id="57" idx="1"/>
          </p:cNvCxnSpPr>
          <p:nvPr/>
        </p:nvCxnSpPr>
        <p:spPr>
          <a:xfrm>
            <a:off x="1061889" y="3834743"/>
            <a:ext cx="1790478" cy="5811"/>
          </a:xfrm>
          <a:prstGeom prst="straightConnector1">
            <a:avLst/>
          </a:prstGeom>
          <a:ln w="19050">
            <a:solidFill>
              <a:srgbClr val="3078CD"/>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2" name="カギ線コネクタ 46">
            <a:extLst>
              <a:ext uri="{FF2B5EF4-FFF2-40B4-BE49-F238E27FC236}">
                <a16:creationId xmlns:a16="http://schemas.microsoft.com/office/drawing/2014/main" id="{23E36478-7C7D-9746-A6E9-7EE7C0A7F0C6}"/>
              </a:ext>
            </a:extLst>
          </p:cNvPr>
          <p:cNvCxnSpPr>
            <a:cxnSpLocks/>
            <a:stCxn id="81" idx="3"/>
            <a:endCxn id="90" idx="1"/>
          </p:cNvCxnSpPr>
          <p:nvPr/>
        </p:nvCxnSpPr>
        <p:spPr>
          <a:xfrm>
            <a:off x="4885053" y="5323292"/>
            <a:ext cx="5496238" cy="420356"/>
          </a:xfrm>
          <a:prstGeom prst="straightConnector1">
            <a:avLst/>
          </a:prstGeom>
          <a:ln w="19050">
            <a:solidFill>
              <a:srgbClr val="3078CD"/>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54" name="角丸四角形 53">
            <a:extLst>
              <a:ext uri="{FF2B5EF4-FFF2-40B4-BE49-F238E27FC236}">
                <a16:creationId xmlns:a16="http://schemas.microsoft.com/office/drawing/2014/main" id="{67CFC06D-5822-DC48-B7DA-E4A2709CC66A}"/>
              </a:ext>
            </a:extLst>
          </p:cNvPr>
          <p:cNvSpPr/>
          <p:nvPr/>
        </p:nvSpPr>
        <p:spPr bwMode="auto">
          <a:xfrm>
            <a:off x="3433166" y="4308242"/>
            <a:ext cx="1535774" cy="1277252"/>
          </a:xfrm>
          <a:prstGeom prst="roundRect">
            <a:avLst>
              <a:gd name="adj" fmla="val 9795"/>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1200">
                <a:solidFill>
                  <a:srgbClr val="000000"/>
                </a:solidFill>
                <a:latin typeface="+mj-ea"/>
                <a:ea typeface="+mj-ea"/>
                <a:cs typeface="Segoe UI" pitchFamily="34" charset="0"/>
              </a:rPr>
              <a:t>コンシューマ</a:t>
            </a:r>
            <a:endParaRPr kumimoji="1" lang="en-US" altLang="ja-JP" sz="1200" dirty="0">
              <a:solidFill>
                <a:srgbClr val="000000"/>
              </a:solidFill>
              <a:latin typeface="+mj-ea"/>
              <a:ea typeface="+mj-ea"/>
              <a:cs typeface="Segoe UI" pitchFamily="34" charset="0"/>
            </a:endParaRPr>
          </a:p>
          <a:p>
            <a:pPr algn="ctr" defTabSz="932472" fontAlgn="base">
              <a:lnSpc>
                <a:spcPct val="90000"/>
              </a:lnSpc>
              <a:spcBef>
                <a:spcPct val="0"/>
              </a:spcBef>
              <a:spcAft>
                <a:spcPct val="0"/>
              </a:spcAft>
            </a:pPr>
            <a:r>
              <a:rPr kumimoji="1" lang="ja-JP" altLang="en-US" sz="1200">
                <a:solidFill>
                  <a:srgbClr val="000000"/>
                </a:solidFill>
                <a:latin typeface="+mj-ea"/>
                <a:ea typeface="+mj-ea"/>
                <a:cs typeface="Segoe UI" pitchFamily="34" charset="0"/>
              </a:rPr>
              <a:t>グループ</a:t>
            </a:r>
            <a:endParaRPr kumimoji="1" lang="ja-JP" altLang="en-US" sz="1200" dirty="0" err="1">
              <a:solidFill>
                <a:srgbClr val="000000"/>
              </a:solidFill>
              <a:latin typeface="+mj-ea"/>
              <a:ea typeface="+mj-ea"/>
              <a:cs typeface="Segoe UI" pitchFamily="34" charset="0"/>
            </a:endParaRPr>
          </a:p>
        </p:txBody>
      </p:sp>
      <p:cxnSp>
        <p:nvCxnSpPr>
          <p:cNvPr id="58" name="カギ線コネクタ 46">
            <a:extLst>
              <a:ext uri="{FF2B5EF4-FFF2-40B4-BE49-F238E27FC236}">
                <a16:creationId xmlns:a16="http://schemas.microsoft.com/office/drawing/2014/main" id="{1AA864EB-137A-D649-A0B2-C62A5699DD35}"/>
              </a:ext>
            </a:extLst>
          </p:cNvPr>
          <p:cNvCxnSpPr>
            <a:cxnSpLocks/>
            <a:stCxn id="80" idx="3"/>
          </p:cNvCxnSpPr>
          <p:nvPr/>
        </p:nvCxnSpPr>
        <p:spPr>
          <a:xfrm flipV="1">
            <a:off x="4885053" y="3147527"/>
            <a:ext cx="1034314" cy="1850074"/>
          </a:xfrm>
          <a:prstGeom prst="straightConnector1">
            <a:avLst/>
          </a:prstGeom>
          <a:ln w="19050">
            <a:solidFill>
              <a:srgbClr val="3078CD"/>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80" name="角丸四角形 79">
            <a:extLst>
              <a:ext uri="{FF2B5EF4-FFF2-40B4-BE49-F238E27FC236}">
                <a16:creationId xmlns:a16="http://schemas.microsoft.com/office/drawing/2014/main" id="{D04E297E-9B06-6A42-A9A7-BA58B26DBEAD}"/>
              </a:ext>
            </a:extLst>
          </p:cNvPr>
          <p:cNvSpPr/>
          <p:nvPr/>
        </p:nvSpPr>
        <p:spPr bwMode="auto">
          <a:xfrm>
            <a:off x="3517053" y="4870759"/>
            <a:ext cx="1368000" cy="253683"/>
          </a:xfrm>
          <a:prstGeom prst="roundRect">
            <a:avLst>
              <a:gd name="adj" fmla="val 9795"/>
            </a:avLst>
          </a:prstGeom>
          <a:solidFill>
            <a:srgbClr val="53BA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err="1">
                <a:solidFill>
                  <a:srgbClr val="000000"/>
                </a:solidFill>
                <a:latin typeface="+mj-ea"/>
                <a:ea typeface="+mj-ea"/>
                <a:cs typeface="Segoe UI" pitchFamily="34" charset="0"/>
              </a:rPr>
              <a:t>streamanalytics</a:t>
            </a:r>
            <a:endParaRPr kumimoji="1" lang="ja-JP" altLang="en-US" sz="1200" dirty="0" err="1">
              <a:solidFill>
                <a:srgbClr val="000000"/>
              </a:solidFill>
              <a:latin typeface="+mj-ea"/>
              <a:ea typeface="+mj-ea"/>
              <a:cs typeface="Segoe UI" pitchFamily="34" charset="0"/>
            </a:endParaRPr>
          </a:p>
        </p:txBody>
      </p:sp>
      <p:sp>
        <p:nvSpPr>
          <p:cNvPr id="81" name="角丸四角形 80">
            <a:extLst>
              <a:ext uri="{FF2B5EF4-FFF2-40B4-BE49-F238E27FC236}">
                <a16:creationId xmlns:a16="http://schemas.microsoft.com/office/drawing/2014/main" id="{479457FC-4C77-F042-B2D4-4A66C446944E}"/>
              </a:ext>
            </a:extLst>
          </p:cNvPr>
          <p:cNvSpPr/>
          <p:nvPr/>
        </p:nvSpPr>
        <p:spPr bwMode="auto">
          <a:xfrm>
            <a:off x="3517053" y="5196450"/>
            <a:ext cx="1368000" cy="253683"/>
          </a:xfrm>
          <a:prstGeom prst="roundRect">
            <a:avLst>
              <a:gd name="adj" fmla="val 9795"/>
            </a:avLst>
          </a:prstGeom>
          <a:solidFill>
            <a:srgbClr val="53BA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err="1">
                <a:solidFill>
                  <a:srgbClr val="000000"/>
                </a:solidFill>
                <a:latin typeface="+mj-ea"/>
                <a:ea typeface="+mj-ea"/>
                <a:cs typeface="Segoe UI" pitchFamily="34" charset="0"/>
              </a:rPr>
              <a:t>timeseriesinsights</a:t>
            </a:r>
            <a:endParaRPr kumimoji="1" lang="ja-JP" altLang="en-US" sz="1200" dirty="0" err="1">
              <a:solidFill>
                <a:srgbClr val="000000"/>
              </a:solidFill>
              <a:latin typeface="+mj-ea"/>
              <a:ea typeface="+mj-ea"/>
              <a:cs typeface="Segoe UI" pitchFamily="34" charset="0"/>
            </a:endParaRPr>
          </a:p>
        </p:txBody>
      </p:sp>
    </p:spTree>
    <p:extLst>
      <p:ext uri="{BB962C8B-B14F-4D97-AF65-F5344CB8AC3E}">
        <p14:creationId xmlns:p14="http://schemas.microsoft.com/office/powerpoint/2010/main" val="846937258"/>
      </p:ext>
    </p:extLst>
  </p:cSld>
  <p:clrMapOvr>
    <a:masterClrMapping/>
  </p:clrMapOvr>
</p:sld>
</file>

<file path=ppt/theme/theme1.xml><?xml version="1.0" encoding="utf-8"?>
<a:theme xmlns:a="http://schemas.openxmlformats.org/drawingml/2006/main" name="MSVID_White_16x9_2012-08-18">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MSKK2013">
      <a:majorFont>
        <a:latin typeface="Segoe UI Light"/>
        <a:ea typeface="メイリオ"/>
        <a:cs typeface=""/>
      </a:majorFont>
      <a:minorFont>
        <a:latin typeface="Segoe UI"/>
        <a:ea typeface="メイリオ"/>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プレゼンテーション8" id="{C7293D7A-EDCE-B742-B17E-DECF35AD5421}" vid="{78747F22-316C-434E-95AA-7343A417D2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MSVID_White_16x9_2012-08-18</Template>
  <TotalTime>0</TotalTime>
  <Words>282</Words>
  <Application>Microsoft Macintosh PowerPoint</Application>
  <PresentationFormat>ユーザー設定</PresentationFormat>
  <Paragraphs>143</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ＭＳ Ｐゴシック</vt:lpstr>
      <vt:lpstr>Segoe UI</vt:lpstr>
      <vt:lpstr>Segoe UI Light</vt:lpstr>
      <vt:lpstr>メイリオ</vt:lpstr>
      <vt:lpstr>Arial</vt:lpstr>
      <vt:lpstr>MSVID_White_16x9_2012-08-18</vt:lpstr>
      <vt:lpstr>techws-overview.png</vt:lpstr>
      <vt:lpstr>techws-ex-iothub.png</vt:lpstr>
      <vt:lpstr>techws-ex-tsi.png</vt:lpstr>
      <vt:lpstr>techws-ex-asa.png</vt:lpstr>
      <vt:lpstr>techws-ex-pbi.png</vt:lpstr>
      <vt:lpstr>techws-ex-edge.png</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Kei Omizo</dc:creator>
  <cp:keywords/>
  <dc:description/>
  <cp:lastModifiedBy/>
  <cp:revision>1</cp:revision>
  <dcterms:created xsi:type="dcterms:W3CDTF">2018-07-10T09:08:19Z</dcterms:created>
  <dcterms:modified xsi:type="dcterms:W3CDTF">2018-09-18T10:06:04Z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haruos@microsoft.com</vt:lpwstr>
  </property>
  <property fmtid="{D5CDD505-2E9C-101B-9397-08002B2CF9AE}" pid="6" name="MSIP_Label_f42aa342-8706-4288-bd11-ebb85995028c_SetDate">
    <vt:lpwstr>2017-09-19T00:29:02.4174952+09:00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