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1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 Omizo" userId="54072508-6e73-4a7d-95fb-96d1864945a5" providerId="ADAL" clId="{33021BD4-8B3D-0E48-8DD7-1FBBC4D4B119}"/>
    <pc:docChg chg="custSel addSld delSld modSld">
      <pc:chgData name="Kei Omizo" userId="54072508-6e73-4a7d-95fb-96d1864945a5" providerId="ADAL" clId="{33021BD4-8B3D-0E48-8DD7-1FBBC4D4B119}" dt="2018-09-10T02:21:11.236" v="539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63FD1-67E8-5B4D-AD4A-C0C38FD0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4DDD5-1645-DB4C-A312-1EB3FDF9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2B392-A10F-3442-8786-2C6E0F9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7E843-ACEE-2E4F-93E4-58DA3AD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DAF77-239F-A743-8560-85A4C71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981AC-6730-BE42-A0A4-39F4E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03FA5-5D70-5646-879F-7808F163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61332-1C0B-0648-A387-3C38DA3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44BE-DD3F-6C4D-B1AF-7E2286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97DEF-6B7C-5644-9F84-725C541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057380-B6FD-254E-B152-3908D84A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4AF3C-9EF5-C84B-A658-ABE2BBD4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4B16-91B7-F74C-A85C-5A514FC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E5DE-E323-6F4E-A9CC-4FE8725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CEA3A-6443-1744-8A33-EC2B72E9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D875-F40D-FD46-BD84-911AB4F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955E3-C23D-2A4B-96DF-1DA0BEE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2A9E-963E-8A42-AACB-BFAD58E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B9A8-54B7-BA42-A2BF-B98BAD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E97C-CEDC-374D-B770-B349FAD7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2124-6AD2-EA4B-BA90-E05924C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63D05-7FF8-8B49-9A3D-BD2AFD9E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7B037-0613-2942-B777-912C8C4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945B-D181-2F41-96AD-C606ED5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700E-4C34-984C-9EB9-027B6C5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694F-72D7-B048-A550-F46F1A0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A0A0A-34AB-6B42-A75B-4D2B6960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460FF-4037-F642-A372-3F63D998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03ECC-D9A5-1647-860C-3FBAFE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6F709-5107-9F42-B2AD-A691AF4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ED547-9825-5041-A642-7B2749D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DA3DC-200C-8549-A94F-7860010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5CB84-6E96-8144-B2A8-8AF3CF74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64F60-4929-384A-881F-31C650E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83CC5-DF11-2941-A080-9E683D52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B1C878-0BB8-C743-9D92-050B127F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CCB0A-571E-6046-ABA7-6BC82AE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C343-8DFD-8C4E-91C7-DD8B080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B67F9A-61AC-EA4A-928B-F0F6E5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008E-0EB1-7E4E-BA62-3DC2FECB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008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C589-0EB6-6C45-8736-8300983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B24-11FE-144A-9FCE-17713B3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683E1-E8E8-7E4A-8FE5-459B991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01561F-599E-8743-A3AD-7E823ADF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4DC4B-61DA-C94D-AC65-AC7358C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64CDA-F853-164E-931B-EC46109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493F-CB54-A549-875B-08B4F0E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B6D-7244-ED4E-8711-5BD6CE5A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F22F9-B956-B24C-BBD8-74E6C83F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B79F3-718B-9A4F-A029-117AB42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B3BFE-0B80-9A43-A595-B0397B7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697F8-FFBC-C949-8135-81E159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48B74-C014-DF41-BF88-62F7A65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F816C-040B-A347-A427-07793739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8BAED-8A7E-8245-9823-B5C19977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1784A9-83F3-E74F-A203-6B2FB46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B445-BA7D-BB41-8A4C-CEF7336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705CF-8695-6D49-BC5B-8B7457F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A277E-735C-D64F-8756-8AB3FE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7ECC-9C04-F146-80C3-A27E4BD3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96A3-487C-774A-81E0-91597D82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13FD0-8C8B-9246-BD49-1FBD99B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4EA2D-3548-3F4B-B3BB-4CBD676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5CC9BD-8A69-1543-9BFD-71132048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96" y="2029066"/>
            <a:ext cx="6295736" cy="36449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EF1A586A-99A5-8A43-8A3A-FE4DDED9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-hub-</a:t>
            </a:r>
            <a:r>
              <a:rPr lang="en-US" altLang="ja-JP" dirty="0" err="1"/>
              <a:t>add.png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B146C5-F771-7F46-8054-349BFB33CE76}"/>
              </a:ext>
            </a:extLst>
          </p:cNvPr>
          <p:cNvSpPr/>
          <p:nvPr/>
        </p:nvSpPr>
        <p:spPr bwMode="auto">
          <a:xfrm>
            <a:off x="4376276" y="2567897"/>
            <a:ext cx="368444" cy="236263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03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0051B-00C4-E74D-A9DE-998A5017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-endpoint-</a:t>
            </a:r>
            <a:r>
              <a:rPr lang="en" altLang="ja-JP" dirty="0" err="1"/>
              <a:t>properties.png</a:t>
            </a:r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7AA111E-AA96-3347-98A0-BC44A6E943C8}"/>
              </a:ext>
            </a:extLst>
          </p:cNvPr>
          <p:cNvGrpSpPr/>
          <p:nvPr/>
        </p:nvGrpSpPr>
        <p:grpSpPr>
          <a:xfrm>
            <a:off x="4984750" y="2057400"/>
            <a:ext cx="2222500" cy="2743200"/>
            <a:chOff x="4984750" y="2057400"/>
            <a:chExt cx="2222500" cy="27432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5D2CC14-90E3-6745-BAC3-E5E334839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4750" y="2057400"/>
              <a:ext cx="2222500" cy="27432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AB55C72-CF83-5646-A435-319B9DC25B29}"/>
                </a:ext>
              </a:extLst>
            </p:cNvPr>
            <p:cNvSpPr/>
            <p:nvPr/>
          </p:nvSpPr>
          <p:spPr bwMode="auto">
            <a:xfrm>
              <a:off x="5136490" y="4074535"/>
              <a:ext cx="1960346" cy="41557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A3D5490-27F4-DB44-A6D8-B00781E3706D}"/>
                </a:ext>
              </a:extLst>
            </p:cNvPr>
            <p:cNvSpPr/>
            <p:nvPr/>
          </p:nvSpPr>
          <p:spPr bwMode="auto">
            <a:xfrm>
              <a:off x="4984750" y="2287081"/>
              <a:ext cx="488203" cy="21407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58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3FB4-0F8B-864A-8659-11B92DD1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-hub-</a:t>
            </a:r>
            <a:r>
              <a:rPr lang="en" altLang="ja-JP" dirty="0" err="1"/>
              <a:t>select.png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4BE8C8-5F28-2946-919E-53BCC27F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207669"/>
            <a:ext cx="7277100" cy="244266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50F423-5191-D54E-ACBC-9EEDC65193E0}"/>
              </a:ext>
            </a:extLst>
          </p:cNvPr>
          <p:cNvSpPr/>
          <p:nvPr/>
        </p:nvSpPr>
        <p:spPr bwMode="auto">
          <a:xfrm>
            <a:off x="2457450" y="3367859"/>
            <a:ext cx="1091662" cy="18900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2B9BF5-BCFA-6C45-B63E-6BE8EBCC7D2E}"/>
              </a:ext>
            </a:extLst>
          </p:cNvPr>
          <p:cNvSpPr/>
          <p:nvPr/>
        </p:nvSpPr>
        <p:spPr bwMode="auto">
          <a:xfrm>
            <a:off x="3663734" y="3405753"/>
            <a:ext cx="1442957" cy="18900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D17FB5-CF02-1145-A2A8-1733D0B46D69}"/>
              </a:ext>
            </a:extLst>
          </p:cNvPr>
          <p:cNvSpPr/>
          <p:nvPr/>
        </p:nvSpPr>
        <p:spPr bwMode="auto">
          <a:xfrm>
            <a:off x="6636826" y="4193584"/>
            <a:ext cx="1442957" cy="18900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7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A73C4-A328-F242-8A69-4104BA62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-device-</a:t>
            </a:r>
            <a:r>
              <a:rPr lang="en" altLang="ja-JP" dirty="0" err="1"/>
              <a:t>explorer.png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0D4E49D-6116-114F-B29D-83129519B441}"/>
              </a:ext>
            </a:extLst>
          </p:cNvPr>
          <p:cNvGrpSpPr/>
          <p:nvPr/>
        </p:nvGrpSpPr>
        <p:grpSpPr>
          <a:xfrm>
            <a:off x="4243790" y="1903578"/>
            <a:ext cx="1384301" cy="3924300"/>
            <a:chOff x="4243790" y="1903578"/>
            <a:chExt cx="1384301" cy="39243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9A10F9A7-3440-C64B-94BE-BA76D752F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3790" y="1903578"/>
              <a:ext cx="1384300" cy="39243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BC2B576-8DC3-A54B-9F5F-6B9B1A5E39C9}"/>
                </a:ext>
              </a:extLst>
            </p:cNvPr>
            <p:cNvSpPr/>
            <p:nvPr/>
          </p:nvSpPr>
          <p:spPr bwMode="auto">
            <a:xfrm>
              <a:off x="4243791" y="5049672"/>
              <a:ext cx="1384300" cy="18281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92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1C1EC-50C9-1C4C-ACE5-5311E8B6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-device-</a:t>
            </a:r>
            <a:r>
              <a:rPr kumimoji="1" lang="en-US" altLang="ja-JP" dirty="0" err="1"/>
              <a:t>add.png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FC9E81A-C2E1-3D48-B51E-8DE2A99AC8EA}"/>
              </a:ext>
            </a:extLst>
          </p:cNvPr>
          <p:cNvGrpSpPr/>
          <p:nvPr/>
        </p:nvGrpSpPr>
        <p:grpSpPr>
          <a:xfrm>
            <a:off x="3022600" y="2133600"/>
            <a:ext cx="6146800" cy="2590800"/>
            <a:chOff x="3022600" y="2133600"/>
            <a:chExt cx="6146800" cy="25908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88EBF72-0C94-9748-A668-8E1844E51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2600" y="2133600"/>
              <a:ext cx="6146800" cy="25908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0DE6CE0-3448-3844-951A-8B2961BA40AF}"/>
                </a:ext>
              </a:extLst>
            </p:cNvPr>
            <p:cNvSpPr/>
            <p:nvPr/>
          </p:nvSpPr>
          <p:spPr bwMode="auto">
            <a:xfrm>
              <a:off x="4399511" y="2368565"/>
              <a:ext cx="404501" cy="26545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05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7508-A710-204B-A2C2-65F2E4AD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-device-</a:t>
            </a:r>
            <a:r>
              <a:rPr lang="en" altLang="ja-JP" dirty="0" err="1"/>
              <a:t>config.png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7B5FF36-8171-7C48-AE20-A7D1ACF2ECFA}"/>
              </a:ext>
            </a:extLst>
          </p:cNvPr>
          <p:cNvGrpSpPr/>
          <p:nvPr/>
        </p:nvGrpSpPr>
        <p:grpSpPr>
          <a:xfrm>
            <a:off x="4896893" y="1490449"/>
            <a:ext cx="1879600" cy="3160682"/>
            <a:chOff x="4896893" y="1490449"/>
            <a:chExt cx="1879600" cy="316068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1A27061-6A0B-BD4D-ADBD-66DBB40B1C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38091"/>
            <a:stretch/>
          </p:blipFill>
          <p:spPr>
            <a:xfrm>
              <a:off x="4896893" y="1490449"/>
              <a:ext cx="1879600" cy="3160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64EB8E2-72D3-8847-BF89-810DA8B54598}"/>
                </a:ext>
              </a:extLst>
            </p:cNvPr>
            <p:cNvSpPr/>
            <p:nvPr/>
          </p:nvSpPr>
          <p:spPr bwMode="auto">
            <a:xfrm>
              <a:off x="4896893" y="2272989"/>
              <a:ext cx="1879600" cy="30643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1FF0EBB7-6386-624C-9735-DFB96301CD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90" t="93628" r="7297" b="47"/>
            <a:stretch/>
          </p:blipFill>
          <p:spPr>
            <a:xfrm>
              <a:off x="4975651" y="4262296"/>
              <a:ext cx="1663687" cy="322956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21160D5-92D0-374D-B51C-932A445F633D}"/>
                </a:ext>
              </a:extLst>
            </p:cNvPr>
            <p:cNvSpPr/>
            <p:nvPr/>
          </p:nvSpPr>
          <p:spPr bwMode="auto">
            <a:xfrm>
              <a:off x="4975651" y="4306256"/>
              <a:ext cx="491698" cy="19327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66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BC527-7F8D-8348-805B-BFCC71C0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-device-</a:t>
            </a:r>
            <a:r>
              <a:rPr kumimoji="1" lang="en-US" altLang="ja-JP" dirty="0" err="1"/>
              <a:t>confirm.png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6BA04AC-2BDC-B44C-9384-7DE7DCBCDF9D}"/>
              </a:ext>
            </a:extLst>
          </p:cNvPr>
          <p:cNvGrpSpPr/>
          <p:nvPr/>
        </p:nvGrpSpPr>
        <p:grpSpPr>
          <a:xfrm>
            <a:off x="3035300" y="2101850"/>
            <a:ext cx="6121400" cy="2654300"/>
            <a:chOff x="3035300" y="2101850"/>
            <a:chExt cx="6121400" cy="26543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EF6B2BD-B7BA-ED42-8A7F-0A1A329F4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5300" y="2101850"/>
              <a:ext cx="6121400" cy="26543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E291BF7-2190-6C4B-A5CF-B442EDC9BC25}"/>
                </a:ext>
              </a:extLst>
            </p:cNvPr>
            <p:cNvSpPr/>
            <p:nvPr/>
          </p:nvSpPr>
          <p:spPr bwMode="auto">
            <a:xfrm>
              <a:off x="4471890" y="4204820"/>
              <a:ext cx="4556200" cy="43157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26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90E7B-E764-EE43-BC7B-65CD53CF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-device-</a:t>
            </a:r>
            <a:r>
              <a:rPr kumimoji="1" lang="en-US" altLang="ja-JP" dirty="0" err="1"/>
              <a:t>details.png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34E6E2-39A6-8C41-BA6E-736DAB1D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76" y="1682750"/>
            <a:ext cx="6118248" cy="34925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AE895E1-3565-8146-8380-31B098B36722}"/>
              </a:ext>
            </a:extLst>
          </p:cNvPr>
          <p:cNvSpPr/>
          <p:nvPr/>
        </p:nvSpPr>
        <p:spPr bwMode="auto">
          <a:xfrm>
            <a:off x="3035299" y="3048211"/>
            <a:ext cx="6059081" cy="30643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9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8EFCF-0760-7C41-B4A2-3CA265FC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-pi-</a:t>
            </a:r>
            <a:r>
              <a:rPr kumimoji="1" lang="en-US" altLang="ja-JP" dirty="0" err="1"/>
              <a:t>gettingstarted.png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77C6A7C-6C7E-7449-9175-31891ED5D9FA}"/>
              </a:ext>
            </a:extLst>
          </p:cNvPr>
          <p:cNvGrpSpPr/>
          <p:nvPr/>
        </p:nvGrpSpPr>
        <p:grpSpPr>
          <a:xfrm>
            <a:off x="2439648" y="1897037"/>
            <a:ext cx="6308733" cy="4428699"/>
            <a:chOff x="2439648" y="1897037"/>
            <a:chExt cx="6308733" cy="4428699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792CE5D-163B-1D46-A797-6A8B8606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9648" y="1897037"/>
              <a:ext cx="6308733" cy="4428699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71F2BE-5D4F-3547-8E4C-D372E093FF44}"/>
                </a:ext>
              </a:extLst>
            </p:cNvPr>
            <p:cNvSpPr/>
            <p:nvPr/>
          </p:nvSpPr>
          <p:spPr bwMode="auto">
            <a:xfrm>
              <a:off x="2439649" y="5641285"/>
              <a:ext cx="3401594" cy="582093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96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A0846-DFC2-4241-B48C-54B46E6A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-pi-</a:t>
            </a:r>
            <a:r>
              <a:rPr lang="en-US" altLang="ja-JP" dirty="0" err="1"/>
              <a:t>telemetry.png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614F6C6-DF6D-D64B-9372-E92162CFDFB9}"/>
              </a:ext>
            </a:extLst>
          </p:cNvPr>
          <p:cNvGrpSpPr/>
          <p:nvPr/>
        </p:nvGrpSpPr>
        <p:grpSpPr>
          <a:xfrm>
            <a:off x="3194050" y="1968500"/>
            <a:ext cx="5803900" cy="2921000"/>
            <a:chOff x="3194050" y="1968500"/>
            <a:chExt cx="5803900" cy="2921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BC8DB91-EEE7-BD4B-8EB9-E2CD3072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4050" y="1968500"/>
              <a:ext cx="5803900" cy="2921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2AF979E-D34B-1847-B164-29E5527F1176}"/>
                </a:ext>
              </a:extLst>
            </p:cNvPr>
            <p:cNvSpPr/>
            <p:nvPr/>
          </p:nvSpPr>
          <p:spPr bwMode="auto">
            <a:xfrm>
              <a:off x="3194050" y="2420414"/>
              <a:ext cx="1391598" cy="26819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79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FEBEC23-D44D-F14D-A4BE-395C4CE5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452" y="2639232"/>
            <a:ext cx="4356100" cy="16002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C0A36EDE-5950-0F42-8C4D-6B270A78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-hub-</a:t>
            </a:r>
            <a:r>
              <a:rPr kumimoji="1" lang="en-US" altLang="ja-JP" dirty="0" err="1"/>
              <a:t>filter.png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A80A38-5991-F94C-B987-4678AF8B3EB5}"/>
              </a:ext>
            </a:extLst>
          </p:cNvPr>
          <p:cNvSpPr/>
          <p:nvPr/>
        </p:nvSpPr>
        <p:spPr bwMode="auto">
          <a:xfrm>
            <a:off x="3998563" y="3146156"/>
            <a:ext cx="4163878" cy="20147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7A3A8F-C018-1847-A783-7D72DBF278F5}"/>
              </a:ext>
            </a:extLst>
          </p:cNvPr>
          <p:cNvSpPr/>
          <p:nvPr/>
        </p:nvSpPr>
        <p:spPr bwMode="auto">
          <a:xfrm>
            <a:off x="3998563" y="3794501"/>
            <a:ext cx="800745" cy="240223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2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D82338-8DA4-2843-8E2F-5F29919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0" y="1104900"/>
            <a:ext cx="2984500" cy="46482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F1D5E0C8-7C7D-D947-9FFB-4F01053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</a:t>
            </a:r>
            <a:r>
              <a:rPr kumimoji="1" lang="en-US" altLang="ja-JP" dirty="0"/>
              <a:t>hub-</a:t>
            </a:r>
            <a:r>
              <a:rPr kumimoji="1" lang="en-US" altLang="ja-JP" dirty="0" err="1"/>
              <a:t>create.png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3149DA-4013-F045-9EE2-6253814F426C}"/>
              </a:ext>
            </a:extLst>
          </p:cNvPr>
          <p:cNvSpPr/>
          <p:nvPr/>
        </p:nvSpPr>
        <p:spPr bwMode="auto">
          <a:xfrm>
            <a:off x="4690821" y="5512230"/>
            <a:ext cx="501111" cy="20147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34F571-87F1-204B-9972-A84A68CB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36" y="1690688"/>
            <a:ext cx="4673600" cy="49657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DCBF6E0C-B716-CA49-A5B4-C47C1C0D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-hub-config-</a:t>
            </a:r>
            <a:r>
              <a:rPr kumimoji="1" lang="en-US" altLang="ja-JP" dirty="0" err="1"/>
              <a:t>basic.png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5EE318-1C2B-4D46-AF67-959B8B594E6A}"/>
              </a:ext>
            </a:extLst>
          </p:cNvPr>
          <p:cNvSpPr/>
          <p:nvPr/>
        </p:nvSpPr>
        <p:spPr bwMode="auto">
          <a:xfrm>
            <a:off x="4558198" y="6405832"/>
            <a:ext cx="914400" cy="20147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3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B66D899-1C3F-7C4C-A820-2D0A41E2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971550"/>
            <a:ext cx="5334000" cy="49149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3DEDF34A-60A2-6948-9FB0-C4C37E70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-hub-config-</a:t>
            </a:r>
            <a:r>
              <a:rPr lang="en-US" altLang="ja-JP" dirty="0" err="1"/>
              <a:t>size.png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D46BD9-6632-BC4B-BB1C-39D905DBB863}"/>
              </a:ext>
            </a:extLst>
          </p:cNvPr>
          <p:cNvSpPr/>
          <p:nvPr/>
        </p:nvSpPr>
        <p:spPr bwMode="auto">
          <a:xfrm>
            <a:off x="4235737" y="5684972"/>
            <a:ext cx="765049" cy="15538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3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8A7F16A-525E-3D41-92A3-7501B6A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-hub-</a:t>
            </a:r>
            <a:r>
              <a:rPr lang="en-US" altLang="ja-JP" dirty="0" err="1"/>
              <a:t>deploying.png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A23551D-4AFB-B345-8AF4-527543E8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60" y="2033357"/>
            <a:ext cx="6134100" cy="32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8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79A29-DF0F-7940-AFA4-46275972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-hub-</a:t>
            </a:r>
            <a:r>
              <a:rPr kumimoji="1" lang="en-US" altLang="ja-JP" dirty="0" err="1"/>
              <a:t>confirm.png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49AAB8-69B2-F64B-AC23-B30050A9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410575"/>
            <a:ext cx="5334000" cy="20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9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AB55C-648A-CB4B-9692-FE080720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-endpoint-</a:t>
            </a:r>
            <a:r>
              <a:rPr kumimoji="1" lang="en-US" altLang="ja-JP" dirty="0" err="1"/>
              <a:t>create.png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1B63CD7-4385-B147-8674-4467AA05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99" y="1690688"/>
            <a:ext cx="5765800" cy="45085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6C41719-6091-B941-A1F5-EF6C5409CC09}"/>
              </a:ext>
            </a:extLst>
          </p:cNvPr>
          <p:cNvSpPr/>
          <p:nvPr/>
        </p:nvSpPr>
        <p:spPr bwMode="auto">
          <a:xfrm>
            <a:off x="2298699" y="5876040"/>
            <a:ext cx="765049" cy="15538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BD6C3-38F9-484F-9CBA-A156D2B3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-endpoint-</a:t>
            </a:r>
            <a:r>
              <a:rPr lang="en" altLang="ja-JP" dirty="0" err="1"/>
              <a:t>config.png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C603461-0478-0745-A7C9-7B75D819E067}"/>
              </a:ext>
            </a:extLst>
          </p:cNvPr>
          <p:cNvGrpSpPr/>
          <p:nvPr/>
        </p:nvGrpSpPr>
        <p:grpSpPr>
          <a:xfrm>
            <a:off x="2770591" y="2345804"/>
            <a:ext cx="6159500" cy="3340100"/>
            <a:chOff x="2770591" y="2345804"/>
            <a:chExt cx="6159500" cy="33401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F7F341F4-CFCF-BF4F-8FA3-113B18951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0591" y="2345804"/>
              <a:ext cx="6159500" cy="33401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06BB3B0-9A6F-AF44-8EFC-7B4751CCFB00}"/>
                </a:ext>
              </a:extLst>
            </p:cNvPr>
            <p:cNvSpPr/>
            <p:nvPr/>
          </p:nvSpPr>
          <p:spPr bwMode="auto">
            <a:xfrm>
              <a:off x="4194795" y="4142775"/>
              <a:ext cx="704752" cy="23815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42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54</Words>
  <Application>Microsoft Macintosh PowerPoint</Application>
  <PresentationFormat>ワイド画面</PresentationFormat>
  <Paragraphs>18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Segoe UI</vt:lpstr>
      <vt:lpstr>游ゴシック</vt:lpstr>
      <vt:lpstr>游ゴシック Light</vt:lpstr>
      <vt:lpstr>Arial</vt:lpstr>
      <vt:lpstr>Office テーマ</vt:lpstr>
      <vt:lpstr>iothub-hub-add.png</vt:lpstr>
      <vt:lpstr>iothub-hub-filter.png</vt:lpstr>
      <vt:lpstr>iothub-hub-create.png</vt:lpstr>
      <vt:lpstr>iothub-hub-config-basic.png</vt:lpstr>
      <vt:lpstr>iothub-hub-config-size.png</vt:lpstr>
      <vt:lpstr>iothub-hub-deploying.png</vt:lpstr>
      <vt:lpstr>iothub-hub-confirm.png</vt:lpstr>
      <vt:lpstr>iothub-endpoint-create.png</vt:lpstr>
      <vt:lpstr>iothub-endpoint-config.png</vt:lpstr>
      <vt:lpstr>iothub-endpoint-properties.png</vt:lpstr>
      <vt:lpstr>iothub-hub-select.png</vt:lpstr>
      <vt:lpstr>iothub-device-explorer.png</vt:lpstr>
      <vt:lpstr>iothub-device-add.png</vt:lpstr>
      <vt:lpstr>iothub-device-config.png</vt:lpstr>
      <vt:lpstr>iothub-device-confirm.png</vt:lpstr>
      <vt:lpstr>iothub-device-details.png</vt:lpstr>
      <vt:lpstr>iothub-pi-gettingstarted.png</vt:lpstr>
      <vt:lpstr>iothub-pi-telemetry.png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11</cp:revision>
  <dcterms:created xsi:type="dcterms:W3CDTF">2018-09-10T02:06:17Z</dcterms:created>
  <dcterms:modified xsi:type="dcterms:W3CDTF">2018-09-18T02:15:38Z</dcterms:modified>
</cp:coreProperties>
</file>