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5"/>
    <p:restoredTop sz="86388"/>
  </p:normalViewPr>
  <p:slideViewPr>
    <p:cSldViewPr snapToGrid="0" snapToObjects="1">
      <p:cViewPr varScale="1">
        <p:scale>
          <a:sx n="82" d="100"/>
          <a:sy n="82" d="100"/>
        </p:scale>
        <p:origin x="3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E6598-4F9A-574E-9E18-683050D2F55C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E1DFC-4B1A-674E-A77C-F979394B5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5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E1DFC-4B1A-674E-A77C-F979394B570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358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pbi-asaoutput-addpbi.png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F1A9E2-86EB-6242-846B-06D3AE3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32" y="1371877"/>
            <a:ext cx="544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5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pbi-asaoutput-addtemperature.png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192DD32-AF82-4B42-85A8-4B4A239A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330200"/>
            <a:ext cx="68707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pbi-asaoutput-adddatalabel.png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393972-5D9B-0B48-A43A-8EFF9A7E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pbi-asaoutput-adddatasetnext.png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358610-601A-EA4F-BE34-88FB4A32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149600"/>
            <a:ext cx="5588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pbi-asaoutput-addtitle.png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C9DDC9-0C55-2141-95A6-825DA34D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92100"/>
            <a:ext cx="68326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pbi-asaoutput-ignoredialog.png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EF1BFF-E2AF-EF4E-A83A-26005100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159000"/>
            <a:ext cx="5537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pbi-asaoutput-addlinegraph.png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C16769-7B46-2548-8994-2D6B378A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01" y="0"/>
            <a:ext cx="407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pbi-asaoutput-graphprops.png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0799C1-2FBB-CD46-9BC9-6CF21D05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257300"/>
            <a:ext cx="8356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5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94"/>
            <a:ext cx="12192000" cy="344557"/>
          </a:xfrm>
        </p:spPr>
        <p:txBody>
          <a:bodyPr>
            <a:normAutofit/>
          </a:bodyPr>
          <a:lstStyle/>
          <a:p>
            <a:r>
              <a:rPr lang="en" altLang="ja-JP" dirty="0" err="1"/>
              <a:t>pbi-asaoutput-configpbi.png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B7457F-8090-C845-97C5-64AE0396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90600"/>
            <a:ext cx="6083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AB2591-09FA-8D46-91F8-DF262C14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pbi-asaoutput-pbiportalsignin.png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2AD3B-35B2-7844-8101-10E7846F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97200"/>
            <a:ext cx="6578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pbi-asaoutput-addpbi.png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784BF5-B41D-C64C-BF7B-18EE8953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67" y="1218016"/>
            <a:ext cx="544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pbi-asaoutput-createws.png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B93765-0504-AA44-BC8F-AE0A3D97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704850"/>
            <a:ext cx="118491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94"/>
            <a:ext cx="12192000" cy="344557"/>
          </a:xfrm>
        </p:spPr>
        <p:txBody>
          <a:bodyPr>
            <a:normAutofit/>
          </a:bodyPr>
          <a:lstStyle/>
          <a:p>
            <a:r>
              <a:rPr lang="en" altLang="ja-JP" dirty="0" err="1"/>
              <a:t>pbi-asaoutput-configpbi.png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9FEE6A-549F-8642-80D5-05C46F8A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90600"/>
            <a:ext cx="6083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B76E1A-DDD7-F344-AEFE-7D5376E8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pbi-asaoutput-pbiportalsignin.png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419B0F-5108-9F49-B82B-0968EB7A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97200"/>
            <a:ext cx="6578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pbi-asaoutput-createdashboard.png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18705B-C1C6-D343-BAEC-CEA40C52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79450"/>
            <a:ext cx="9563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pbi-asaoutput-addtile.png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CDF973-D98E-2D43-A1CE-64BA7724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65125"/>
            <a:ext cx="885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pbi-asaoutput-adddataset.png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CD1769-D720-DC4E-B4B9-5D840242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4000"/>
            <a:ext cx="6654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pbi-asaoutput-addvalue.png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57193F-6347-5841-AAE6-E1DD8D2C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117600"/>
            <a:ext cx="6731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</Words>
  <Application>Microsoft Macintosh PowerPoint</Application>
  <PresentationFormat>ワイド画面</PresentationFormat>
  <Paragraphs>21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pbi-asaoutput-addpbi.png</vt:lpstr>
      <vt:lpstr>pbi-asaoutput-addpbi.png</vt:lpstr>
      <vt:lpstr>pbi-asaoutput-configpbi.png</vt:lpstr>
      <vt:lpstr>pbi-asaoutput-create.png</vt:lpstr>
      <vt:lpstr>pbi-asaoutput-pbiportalsignin.png</vt:lpstr>
      <vt:lpstr>pbi-asaoutput-createdashboard.png</vt:lpstr>
      <vt:lpstr>pbi-asaoutput-addtile.png</vt:lpstr>
      <vt:lpstr>pbi-asaoutput-adddataset.png</vt:lpstr>
      <vt:lpstr>pbi-asaoutput-addvalue.png</vt:lpstr>
      <vt:lpstr>pbi-asaoutput-addtemperature.png</vt:lpstr>
      <vt:lpstr>pbi-asaoutput-adddatalabel.png</vt:lpstr>
      <vt:lpstr>pbi-asaoutput-adddatasetnext.png</vt:lpstr>
      <vt:lpstr>pbi-asaoutput-addtitle.png</vt:lpstr>
      <vt:lpstr>pbi-asaoutput-ignoredialog.png</vt:lpstr>
      <vt:lpstr>pbi-asaoutput-addlinegraph.png</vt:lpstr>
      <vt:lpstr>pbi-asaoutput-graphprops.png</vt:lpstr>
      <vt:lpstr>pbi-asaoutput-configpbi.png</vt:lpstr>
      <vt:lpstr>pbi-asaoutput-create.png</vt:lpstr>
      <vt:lpstr>pbi-asaoutput-pbiportalsignin.png</vt:lpstr>
      <vt:lpstr>pbi-asaoutput-createws.png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5</cp:revision>
  <dcterms:created xsi:type="dcterms:W3CDTF">2018-09-10T02:06:17Z</dcterms:created>
  <dcterms:modified xsi:type="dcterms:W3CDTF">2018-09-17T13:11:43Z</dcterms:modified>
</cp:coreProperties>
</file>