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4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 Omizo" userId="54072508-6e73-4a7d-95fb-96d1864945a5" providerId="ADAL" clId="{33021BD4-8B3D-0E48-8DD7-1FBBC4D4B119}"/>
    <pc:docChg chg="custSel addSld delSld modSld">
      <pc:chgData name="Kei Omizo" userId="54072508-6e73-4a7d-95fb-96d1864945a5" providerId="ADAL" clId="{33021BD4-8B3D-0E48-8DD7-1FBBC4D4B119}" dt="2018-09-10T02:21:11.236" v="539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63FD1-67E8-5B4D-AD4A-C0C38FD0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F4DDD5-1645-DB4C-A312-1EB3FDF9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2B392-A10F-3442-8786-2C6E0F9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7E843-ACEE-2E4F-93E4-58DA3AD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DAF77-239F-A743-8560-85A4C71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981AC-6730-BE42-A0A4-39F4E012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03FA5-5D70-5646-879F-7808F1635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861332-1C0B-0648-A387-3C38DA3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D44BE-DD3F-6C4D-B1AF-7E22866F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97DEF-6B7C-5644-9F84-725C5413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057380-B6FD-254E-B152-3908D84A4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4AF3C-9EF5-C84B-A658-ABE2BBD4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4B16-91B7-F74C-A85C-5A514FC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DE5DE-E323-6F4E-A9CC-4FE8725A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CEA3A-6443-1744-8A33-EC2B72E9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ED875-F40D-FD46-BD84-911AB4F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C955E3-C23D-2A4B-96DF-1DA0BEE3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C12A9E-963E-8A42-AACB-BFAD58ED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6B9A8-54B7-BA42-A2BF-B98BADD7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E97C-CEDC-374D-B770-B349FAD7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4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2124-6AD2-EA4B-BA90-E05924CD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F63D05-7FF8-8B49-9A3D-BD2AFD9E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7B037-0613-2942-B777-912C8C4F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945B-D181-2F41-96AD-C606ED5E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700E-4C34-984C-9EB9-027B6C59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6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694F-72D7-B048-A550-F46F1A0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A0A0A-34AB-6B42-A75B-4D2B6960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460FF-4037-F642-A372-3F63D998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903ECC-D9A5-1647-860C-3FBAFE84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6F709-5107-9F42-B2AD-A691AF49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1ED547-9825-5041-A642-7B2749DE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6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DA3DC-200C-8549-A94F-7860010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5CB84-6E96-8144-B2A8-8AF3CF74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64F60-4929-384A-881F-31C650E7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83CC5-DF11-2941-A080-9E683D52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B1C878-0BB8-C743-9D92-050B127F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CCCB0A-571E-6046-ABA7-6BC82AE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C343-8DFD-8C4E-91C7-DD8B080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DB67F9A-61AC-EA4A-928B-F0F6E554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2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008E-0EB1-7E4E-BA62-3DC2FECB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DC589-0EB6-6C45-8736-8300983D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284B24-11FE-144A-9FCE-17713B39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683E1-E8E8-7E4A-8FE5-459B991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0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01561F-599E-8743-A3AD-7E823ADF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214DC4B-61DA-C94D-AC65-AC7358C3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F64CDA-F853-164E-931B-EC46109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D493F-CB54-A549-875B-08B4F0EA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9B6D-7244-ED4E-8711-5BD6CE5A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F22F9-B956-B24C-BBD8-74E6C83F4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B79F3-718B-9A4F-A029-117AB42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B3BFE-0B80-9A43-A595-B0397B79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697F8-FFBC-C949-8135-81E1599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43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48B74-C014-DF41-BF88-62F7A65A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F816C-040B-A347-A427-07793739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B8BAED-8A7E-8245-9823-B5C19977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1784A9-83F3-E74F-A203-6B2FB461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13B445-BA7D-BB41-8A4C-CEF7336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3705CF-8695-6D49-BC5B-8B7457F6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5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A277E-735C-D64F-8756-8AB3FE2B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8A7ECC-9C04-F146-80C3-A27E4BD33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A96A3-487C-774A-81E0-91597D82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73C1-A55A-E744-B6CD-C2F9DA663573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13FD0-8C8B-9246-BD49-1FBD99B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D4EA2D-3548-3F4B-B3BB-4CBD6765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1B08-8C3B-2040-B85A-4AC52D7CF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56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7B2EC5E-101B-B749-9284-BA4F98A2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66950"/>
            <a:ext cx="2286000" cy="23241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B074DA-3A34-8B4B-8CF8-D496CB832A29}"/>
              </a:ext>
            </a:extLst>
          </p:cNvPr>
          <p:cNvSpPr/>
          <p:nvPr/>
        </p:nvSpPr>
        <p:spPr bwMode="auto">
          <a:xfrm>
            <a:off x="5165203" y="3236581"/>
            <a:ext cx="1824366" cy="248334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A3E36D-D32A-ED43-9468-DDA0E315ABDC}"/>
              </a:ext>
            </a:extLst>
          </p:cNvPr>
          <p:cNvSpPr/>
          <p:nvPr/>
        </p:nvSpPr>
        <p:spPr bwMode="auto">
          <a:xfrm>
            <a:off x="6078457" y="3520549"/>
            <a:ext cx="911111" cy="239016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89F321-ED9A-1D48-877E-3DB3DA14FD87}"/>
              </a:ext>
            </a:extLst>
          </p:cNvPr>
          <p:cNvSpPr txBox="1"/>
          <p:nvPr/>
        </p:nvSpPr>
        <p:spPr>
          <a:xfrm>
            <a:off x="108488" y="18597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</a:t>
            </a:r>
            <a:r>
              <a:rPr kumimoji="1" lang="en-US" altLang="ja-JP" dirty="0" err="1"/>
              <a:t>signin.png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67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828BCA-F67D-E74D-8AD5-332AE6A3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311400"/>
            <a:ext cx="3886200" cy="2235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137509-3847-D048-9FEC-47354CF6ED0F}"/>
              </a:ext>
            </a:extLst>
          </p:cNvPr>
          <p:cNvSpPr txBox="1"/>
          <p:nvPr/>
        </p:nvSpPr>
        <p:spPr>
          <a:xfrm>
            <a:off x="108488" y="185979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</a:t>
            </a:r>
            <a:r>
              <a:rPr kumimoji="1" lang="en-US" altLang="ja-JP" dirty="0" err="1"/>
              <a:t>resourcegroup.png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9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C9344B-A781-524B-B27B-D5DC22AA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00"/>
          <a:stretch/>
        </p:blipFill>
        <p:spPr>
          <a:xfrm>
            <a:off x="4146550" y="2311400"/>
            <a:ext cx="1107286" cy="22352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3316C5-2FF3-FB47-A023-A578FE990A3A}"/>
              </a:ext>
            </a:extLst>
          </p:cNvPr>
          <p:cNvSpPr/>
          <p:nvPr/>
        </p:nvSpPr>
        <p:spPr bwMode="auto">
          <a:xfrm>
            <a:off x="4146550" y="3429000"/>
            <a:ext cx="1065001" cy="149317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CF33FE-D9FF-E446-B315-C93C8E2C5BEA}"/>
              </a:ext>
            </a:extLst>
          </p:cNvPr>
          <p:cNvSpPr txBox="1"/>
          <p:nvPr/>
        </p:nvSpPr>
        <p:spPr>
          <a:xfrm>
            <a:off x="495946" y="12398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azure-create-</a:t>
            </a:r>
            <a:r>
              <a:rPr kumimoji="1" lang="en-US" altLang="ja-JP" dirty="0" err="1"/>
              <a:t>resourcegroup.png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5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60CB14-06CD-AF4F-A3BC-9E1FA725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3206750"/>
            <a:ext cx="1549400" cy="4445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B8F22F-CB64-EE41-9DDC-71F51EB0F9FF}"/>
              </a:ext>
            </a:extLst>
          </p:cNvPr>
          <p:cNvSpPr/>
          <p:nvPr/>
        </p:nvSpPr>
        <p:spPr bwMode="auto">
          <a:xfrm>
            <a:off x="5381950" y="3429000"/>
            <a:ext cx="361837" cy="22225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B8F21A-ABAC-E94B-A484-66D3A48DAD26}"/>
              </a:ext>
            </a:extLst>
          </p:cNvPr>
          <p:cNvSpPr txBox="1"/>
          <p:nvPr/>
        </p:nvSpPr>
        <p:spPr>
          <a:xfrm>
            <a:off x="201478" y="123986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azure-add-</a:t>
            </a:r>
            <a:r>
              <a:rPr kumimoji="1" lang="en-US" altLang="ja-JP" dirty="0" err="1"/>
              <a:t>resourcegroup.png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842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C095DF-6F9F-914F-BA91-21D461C5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0" y="2781300"/>
            <a:ext cx="1511300" cy="1295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9253E7-E2F1-7249-A0BC-960FD619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76700"/>
            <a:ext cx="1524000" cy="342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FB6C71-0A19-0240-952E-9FFA07D3A736}"/>
              </a:ext>
            </a:extLst>
          </p:cNvPr>
          <p:cNvSpPr/>
          <p:nvPr/>
        </p:nvSpPr>
        <p:spPr bwMode="auto">
          <a:xfrm>
            <a:off x="5413219" y="3076732"/>
            <a:ext cx="1362335" cy="243589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1E5173-4461-6346-BEAE-8C7DA5E6B69B}"/>
              </a:ext>
            </a:extLst>
          </p:cNvPr>
          <p:cNvSpPr/>
          <p:nvPr/>
        </p:nvSpPr>
        <p:spPr bwMode="auto">
          <a:xfrm>
            <a:off x="5413219" y="4189751"/>
            <a:ext cx="515391" cy="182381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1F2AD-6074-064F-8AEF-EE7D55DE3E35}"/>
              </a:ext>
            </a:extLst>
          </p:cNvPr>
          <p:cNvSpPr txBox="1"/>
          <p:nvPr/>
        </p:nvSpPr>
        <p:spPr>
          <a:xfrm>
            <a:off x="588936" y="340963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azure-config-</a:t>
            </a:r>
            <a:r>
              <a:rPr kumimoji="1" lang="en-US" altLang="ja-JP" dirty="0" err="1"/>
              <a:t>resourcegroup.png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55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F67B9D-F3F7-4E4D-9152-3DB5897D5598}"/>
              </a:ext>
            </a:extLst>
          </p:cNvPr>
          <p:cNvSpPr txBox="1"/>
          <p:nvPr/>
        </p:nvSpPr>
        <p:spPr>
          <a:xfrm>
            <a:off x="263471" y="464949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azure-confirm-</a:t>
            </a:r>
            <a:r>
              <a:rPr kumimoji="1" lang="en-US" altLang="ja-JP" dirty="0" err="1"/>
              <a:t>resourcegroup.png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466437-A25C-5146-B45E-8768B75E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724150"/>
            <a:ext cx="1447800" cy="140970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A53D2D-2479-DA42-A42D-B3A1FC5EFD18}"/>
              </a:ext>
            </a:extLst>
          </p:cNvPr>
          <p:cNvSpPr/>
          <p:nvPr/>
        </p:nvSpPr>
        <p:spPr bwMode="auto">
          <a:xfrm>
            <a:off x="6138732" y="2937249"/>
            <a:ext cx="525539" cy="193410"/>
          </a:xfrm>
          <a:prstGeom prst="rect">
            <a:avLst/>
          </a:prstGeom>
          <a:noFill/>
          <a:ln w="25400">
            <a:solidFill>
              <a:srgbClr val="FF26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9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ea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</Words>
  <Application>Microsoft Macintosh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Segoe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Omizo</dc:creator>
  <cp:lastModifiedBy>Kei Omizo</cp:lastModifiedBy>
  <cp:revision>10</cp:revision>
  <dcterms:created xsi:type="dcterms:W3CDTF">2018-09-10T02:06:17Z</dcterms:created>
  <dcterms:modified xsi:type="dcterms:W3CDTF">2018-09-18T02:16:22Z</dcterms:modified>
</cp:coreProperties>
</file>