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7" r:id="rId15"/>
    <p:sldId id="271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2" r:id="rId36"/>
    <p:sldId id="291" r:id="rId37"/>
    <p:sldId id="293" r:id="rId3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18"/>
    <p:restoredTop sz="94662"/>
  </p:normalViewPr>
  <p:slideViewPr>
    <p:cSldViewPr snapToGrid="0" snapToObjects="1">
      <p:cViewPr varScale="1">
        <p:scale>
          <a:sx n="96" d="100"/>
          <a:sy n="96" d="100"/>
        </p:scale>
        <p:origin x="1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 Omizo" userId="54072508-6e73-4a7d-95fb-96d1864945a5" providerId="ADAL" clId="{33021BD4-8B3D-0E48-8DD7-1FBBC4D4B119}"/>
    <pc:docChg chg="custSel addSld delSld modSld">
      <pc:chgData name="Kei Omizo" userId="54072508-6e73-4a7d-95fb-96d1864945a5" providerId="ADAL" clId="{33021BD4-8B3D-0E48-8DD7-1FBBC4D4B119}" dt="2018-09-10T02:21:11.236" v="539" actId="20577"/>
      <pc:docMkLst>
        <pc:docMk/>
      </pc:docMkLst>
      <pc:sldChg chg="addSp modSp add">
        <pc:chgData name="Kei Omizo" userId="54072508-6e73-4a7d-95fb-96d1864945a5" providerId="ADAL" clId="{33021BD4-8B3D-0E48-8DD7-1FBBC4D4B119}" dt="2018-09-10T02:09:16.794" v="12" actId="14100"/>
        <pc:sldMkLst>
          <pc:docMk/>
          <pc:sldMk cId="3663234783" sldId="257"/>
        </pc:sldMkLst>
        <pc:spChg chg="add mod">
          <ac:chgData name="Kei Omizo" userId="54072508-6e73-4a7d-95fb-96d1864945a5" providerId="ADAL" clId="{33021BD4-8B3D-0E48-8DD7-1FBBC4D4B119}" dt="2018-09-10T02:09:16.794" v="12" actId="14100"/>
          <ac:spMkLst>
            <pc:docMk/>
            <pc:sldMk cId="3663234783" sldId="257"/>
            <ac:spMk id="4" creationId="{5F811A00-B5AA-F441-8C7A-6E9F70652BA2}"/>
          </ac:spMkLst>
        </pc:spChg>
        <pc:picChg chg="add mod">
          <ac:chgData name="Kei Omizo" userId="54072508-6e73-4a7d-95fb-96d1864945a5" providerId="ADAL" clId="{33021BD4-8B3D-0E48-8DD7-1FBBC4D4B119}" dt="2018-09-10T02:07:50.625" v="2"/>
          <ac:picMkLst>
            <pc:docMk/>
            <pc:sldMk cId="3663234783" sldId="257"/>
            <ac:picMk id="3" creationId="{BC1F48D8-42D6-9C48-B838-64CF1336360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863FD1-67E8-5B4D-AD4A-C0C38FD0D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F4DDD5-1645-DB4C-A312-1EB3FDF92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82B392-A10F-3442-8786-2C6E0F93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77E843-ACEE-2E4F-93E4-58DA3AD6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FDAF77-239F-A743-8560-85A4C713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63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F981AC-6730-BE42-A0A4-39F4E012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903FA5-5D70-5646-879F-7808F1635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861332-1C0B-0648-A387-3C38DA3C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3D44BE-DD3F-6C4D-B1AF-7E22866F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B97DEF-6B7C-5644-9F84-725C5413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91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057380-B6FD-254E-B152-3908D84A4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24AF3C-9EF5-C84B-A658-ABE2BBD43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314B16-91B7-F74C-A85C-5A514FC2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CDE5DE-E323-6F4E-A9CC-4FE8725A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5CEA3A-6443-1744-8A33-EC2B72E9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79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6ED875-F40D-FD46-BD84-911AB4F2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C955E3-C23D-2A4B-96DF-1DA0BEE34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C12A9E-963E-8A42-AACB-BFAD58ED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B6B9A8-54B7-BA42-A2BF-B98BADD7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43E97C-CEDC-374D-B770-B349FAD7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46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622124-6AD2-EA4B-BA90-E05924CD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F63D05-7FF8-8B49-9A3D-BD2AFD9E4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E7B037-0613-2942-B777-912C8C4F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E3945B-D181-2F41-96AD-C606ED5E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CC700E-4C34-984C-9EB9-027B6C59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66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47694F-72D7-B048-A550-F46F1A00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6A0A0A-34AB-6B42-A75B-4D2B6960F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A460FF-4037-F642-A372-3F63D998B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903ECC-D9A5-1647-860C-3FBAFE84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86F709-5107-9F42-B2AD-A691AF49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1ED547-9825-5041-A642-7B2749DE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64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7DA3DC-200C-8549-A94F-78600108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85CB84-6E96-8144-B2A8-8AF3CF746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964F60-4929-384A-881F-31C650E79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483CC5-DF11-2941-A080-9E683D52D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6B1C878-0BB8-C743-9D92-050B127F4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CCCB0A-571E-6046-ABA7-6BC82AE9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EB6C343-8DFD-8C4E-91C7-DD8B0809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DB67F9A-61AC-EA4A-928B-F0F6E554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22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FF008E-0EB1-7E4E-BA62-3DC2FECB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1081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DDC589-0EB6-6C45-8736-8300983D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8284B24-11FE-144A-9FCE-17713B39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A683E1-E8E8-7E4A-8FE5-459B991B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50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01561F-599E-8743-A3AD-7E823ADF5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214DC4B-61DA-C94D-AC65-AC7358C3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F64CDA-F853-164E-931B-EC461097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89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AD493F-CB54-A549-875B-08B4F0EAE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C99B6D-7244-ED4E-8711-5BD6CE5A1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9F22F9-B956-B24C-BBD8-74E6C83F4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AB79F3-718B-9A4F-A029-117AB424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0B3BFE-0B80-9A43-A595-B0397B79E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C697F8-FFBC-C949-8135-81E1599C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43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48B74-C014-DF41-BF88-62F7A65A0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72F816C-040B-A347-A427-07793739C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B8BAED-8A7E-8245-9823-B5C19977B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1784A9-83F3-E74F-A203-6B2FB461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13B445-BA7D-BB41-8A4C-CEF73361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3705CF-8695-6D49-BC5B-8B7457F6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25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A3A277E-735C-D64F-8756-8AB3FE2B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8A7ECC-9C04-F146-80C3-A27E4BD33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7A96A3-487C-774A-81E0-91597D82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813FD0-8C8B-9246-BD49-1FBD99B59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D4EA2D-3548-3F4B-B3BB-4CBD6765D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56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E4A53-04D6-3844-A808-86F864A0A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asa-asa-add.png</a:t>
            </a:r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E7E7EC61-0424-8747-8B2F-15DF058E52A3}"/>
              </a:ext>
            </a:extLst>
          </p:cNvPr>
          <p:cNvGrpSpPr/>
          <p:nvPr/>
        </p:nvGrpSpPr>
        <p:grpSpPr>
          <a:xfrm>
            <a:off x="5203992" y="3088774"/>
            <a:ext cx="1816100" cy="584200"/>
            <a:chOff x="5187950" y="3136900"/>
            <a:chExt cx="1816100" cy="5842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82F9A36B-8F4F-F040-B954-DAFD7DEE4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7950" y="3136900"/>
              <a:ext cx="1816100" cy="5842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0FC0F5E0-0B11-BA41-B5D0-20B22570F1D1}"/>
                </a:ext>
              </a:extLst>
            </p:cNvPr>
            <p:cNvSpPr/>
            <p:nvPr/>
          </p:nvSpPr>
          <p:spPr bwMode="auto">
            <a:xfrm>
              <a:off x="6545178" y="3347568"/>
              <a:ext cx="458871" cy="197737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953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A566E6-5D26-4B42-8E77-8F82A602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asa-outputstorage-create.png</a:t>
            </a:r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0A2F9D6-E42C-2445-AC32-A01F8CC79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50" y="1690688"/>
            <a:ext cx="2908300" cy="42672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C33E606-2352-134B-9313-721B4258505D}"/>
              </a:ext>
            </a:extLst>
          </p:cNvPr>
          <p:cNvSpPr/>
          <p:nvPr/>
        </p:nvSpPr>
        <p:spPr bwMode="auto">
          <a:xfrm>
            <a:off x="5448299" y="5759451"/>
            <a:ext cx="466725" cy="165099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979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398AD-1F5E-A347-A750-E912CECF3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asa-outputstorage-config.png</a:t>
            </a:r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1B8C31B2-9891-6847-8CF0-A5A93CB3C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344" y="1372309"/>
            <a:ext cx="1625600" cy="48514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4C4DC30-C66B-E04F-A050-A56F6CA60094}"/>
              </a:ext>
            </a:extLst>
          </p:cNvPr>
          <p:cNvSpPr/>
          <p:nvPr/>
        </p:nvSpPr>
        <p:spPr bwMode="auto">
          <a:xfrm>
            <a:off x="4898284" y="2310285"/>
            <a:ext cx="1379719" cy="147076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ECD250-42CA-1543-A851-65D3574A9295}"/>
              </a:ext>
            </a:extLst>
          </p:cNvPr>
          <p:cNvSpPr/>
          <p:nvPr/>
        </p:nvSpPr>
        <p:spPr bwMode="auto">
          <a:xfrm>
            <a:off x="4898283" y="2927457"/>
            <a:ext cx="1379719" cy="147076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C964F81-56F5-CD49-A571-2D909248B8A4}"/>
              </a:ext>
            </a:extLst>
          </p:cNvPr>
          <p:cNvSpPr/>
          <p:nvPr/>
        </p:nvSpPr>
        <p:spPr bwMode="auto">
          <a:xfrm>
            <a:off x="4898282" y="4978281"/>
            <a:ext cx="1379719" cy="147076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EBC064-8F25-0844-8ACF-E259DD351AEA}"/>
              </a:ext>
            </a:extLst>
          </p:cNvPr>
          <p:cNvSpPr/>
          <p:nvPr/>
        </p:nvSpPr>
        <p:spPr bwMode="auto">
          <a:xfrm>
            <a:off x="4898281" y="6011333"/>
            <a:ext cx="490751" cy="156634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702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0DC5B8-FC49-484B-9FDB-4A17F180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asa-outputstorage-confirm.png</a:t>
            </a:r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55B56AD-3BEF-B645-B1B0-6C93DBCB55E4}"/>
              </a:ext>
            </a:extLst>
          </p:cNvPr>
          <p:cNvGrpSpPr/>
          <p:nvPr/>
        </p:nvGrpSpPr>
        <p:grpSpPr>
          <a:xfrm>
            <a:off x="3517900" y="2197100"/>
            <a:ext cx="5156200" cy="2463800"/>
            <a:chOff x="3517900" y="2197100"/>
            <a:chExt cx="5156200" cy="24638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80782D60-75A5-874F-B556-BA660702F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900" y="2197100"/>
              <a:ext cx="5156200" cy="2463800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3806A23-B986-8D49-A7CD-3615F2024433}"/>
                </a:ext>
              </a:extLst>
            </p:cNvPr>
            <p:cNvSpPr/>
            <p:nvPr/>
          </p:nvSpPr>
          <p:spPr bwMode="auto">
            <a:xfrm>
              <a:off x="4971222" y="4029618"/>
              <a:ext cx="3258378" cy="179414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7550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76913E7-D57D-D844-AA2C-E70E3643E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asa-outputstorage-addblob.png</a:t>
            </a:r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C14A8BB2-C402-A440-827C-41DC17C7047C}"/>
              </a:ext>
            </a:extLst>
          </p:cNvPr>
          <p:cNvGrpSpPr/>
          <p:nvPr/>
        </p:nvGrpSpPr>
        <p:grpSpPr>
          <a:xfrm>
            <a:off x="4126163" y="2301440"/>
            <a:ext cx="2616200" cy="2514600"/>
            <a:chOff x="4126163" y="2301440"/>
            <a:chExt cx="2616200" cy="2514600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633086D9-ADE3-CC45-8014-915C93633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6163" y="2301440"/>
              <a:ext cx="2616200" cy="251460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F811A00-B5AA-F441-8C7A-6E9F70652BA2}"/>
                </a:ext>
              </a:extLst>
            </p:cNvPr>
            <p:cNvSpPr/>
            <p:nvPr/>
          </p:nvSpPr>
          <p:spPr bwMode="auto">
            <a:xfrm>
              <a:off x="4126163" y="4648200"/>
              <a:ext cx="1324142" cy="167840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9AC3280-7EC6-C548-B939-AC9DAD3A3C07}"/>
                </a:ext>
              </a:extLst>
            </p:cNvPr>
            <p:cNvSpPr/>
            <p:nvPr/>
          </p:nvSpPr>
          <p:spPr bwMode="auto">
            <a:xfrm>
              <a:off x="5498876" y="2531769"/>
              <a:ext cx="406623" cy="215664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E0EF1B0A-4FDF-9D43-83C7-0BAEDC607AC6}"/>
                </a:ext>
              </a:extLst>
            </p:cNvPr>
            <p:cNvSpPr/>
            <p:nvPr/>
          </p:nvSpPr>
          <p:spPr bwMode="auto">
            <a:xfrm>
              <a:off x="5498877" y="3061612"/>
              <a:ext cx="1088189" cy="227688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4619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556F-2D16-8A45-BD2D-6B8CD9E8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asa-outputstorage-blobconfig.png</a:t>
            </a:r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B335264-E982-7242-B79E-E2E860640D13}"/>
              </a:ext>
            </a:extLst>
          </p:cNvPr>
          <p:cNvGrpSpPr/>
          <p:nvPr/>
        </p:nvGrpSpPr>
        <p:grpSpPr>
          <a:xfrm>
            <a:off x="4721609" y="1498934"/>
            <a:ext cx="2024451" cy="4991100"/>
            <a:chOff x="4721609" y="1498934"/>
            <a:chExt cx="2024451" cy="4991100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52E68EC3-F6B4-0B4E-8B0C-208A105C6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1609" y="1498934"/>
              <a:ext cx="2024451" cy="499110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F811A00-B5AA-F441-8C7A-6E9F70652BA2}"/>
                </a:ext>
              </a:extLst>
            </p:cNvPr>
            <p:cNvSpPr/>
            <p:nvPr/>
          </p:nvSpPr>
          <p:spPr bwMode="auto">
            <a:xfrm>
              <a:off x="4839672" y="1964987"/>
              <a:ext cx="1791864" cy="128733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07DB751-B20F-5F40-A308-62AFFAD57A4A}"/>
                </a:ext>
              </a:extLst>
            </p:cNvPr>
            <p:cNvSpPr/>
            <p:nvPr/>
          </p:nvSpPr>
          <p:spPr bwMode="auto">
            <a:xfrm>
              <a:off x="4837903" y="2911533"/>
              <a:ext cx="1791864" cy="110341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34682177-BC8F-0E42-A49E-543508FD6E8E}"/>
                </a:ext>
              </a:extLst>
            </p:cNvPr>
            <p:cNvSpPr/>
            <p:nvPr/>
          </p:nvSpPr>
          <p:spPr bwMode="auto">
            <a:xfrm>
              <a:off x="4837903" y="3525487"/>
              <a:ext cx="1791864" cy="245324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019A434-3B76-4348-8211-8F8015CB9990}"/>
                </a:ext>
              </a:extLst>
            </p:cNvPr>
            <p:cNvSpPr/>
            <p:nvPr/>
          </p:nvSpPr>
          <p:spPr bwMode="auto">
            <a:xfrm>
              <a:off x="4837903" y="3953866"/>
              <a:ext cx="1791864" cy="135331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B90B579-EF7B-944B-B930-ACAE1A83DD50}"/>
                </a:ext>
              </a:extLst>
            </p:cNvPr>
            <p:cNvSpPr/>
            <p:nvPr/>
          </p:nvSpPr>
          <p:spPr bwMode="auto">
            <a:xfrm>
              <a:off x="4837903" y="4259788"/>
              <a:ext cx="1791864" cy="135331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7267DCAA-8B98-0B4D-8414-5C5CDF5D6C46}"/>
                </a:ext>
              </a:extLst>
            </p:cNvPr>
            <p:cNvSpPr/>
            <p:nvPr/>
          </p:nvSpPr>
          <p:spPr bwMode="auto">
            <a:xfrm>
              <a:off x="4837903" y="4574147"/>
              <a:ext cx="1791864" cy="135331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BCC8B3B-39C3-F340-B37B-E098AEE12673}"/>
                </a:ext>
              </a:extLst>
            </p:cNvPr>
            <p:cNvSpPr/>
            <p:nvPr/>
          </p:nvSpPr>
          <p:spPr bwMode="auto">
            <a:xfrm>
              <a:off x="4837903" y="6233824"/>
              <a:ext cx="457666" cy="174928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234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1A46A33-DC35-A041-930C-BA0198597F39}"/>
              </a:ext>
            </a:extLst>
          </p:cNvPr>
          <p:cNvGrpSpPr/>
          <p:nvPr/>
        </p:nvGrpSpPr>
        <p:grpSpPr>
          <a:xfrm>
            <a:off x="3505200" y="2171700"/>
            <a:ext cx="5181600" cy="2514600"/>
            <a:chOff x="3505200" y="2171700"/>
            <a:chExt cx="5181600" cy="2514600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205080FF-D822-FF40-9342-ABBD53831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5200" y="2171700"/>
              <a:ext cx="5181600" cy="251460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F811A00-B5AA-F441-8C7A-6E9F70652BA2}"/>
                </a:ext>
              </a:extLst>
            </p:cNvPr>
            <p:cNvSpPr/>
            <p:nvPr/>
          </p:nvSpPr>
          <p:spPr bwMode="auto">
            <a:xfrm>
              <a:off x="3505200" y="4329941"/>
              <a:ext cx="1333500" cy="168681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  <p:sp>
        <p:nvSpPr>
          <p:cNvPr id="5" name="タイトル 4">
            <a:extLst>
              <a:ext uri="{FF2B5EF4-FFF2-40B4-BE49-F238E27FC236}">
                <a16:creationId xmlns:a16="http://schemas.microsoft.com/office/drawing/2014/main" id="{7504E1B0-B597-A540-B413-EF1814AC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asa-querystorage-query.png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1650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556F-2D16-8A45-BD2D-6B8CD9E8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asa-querystorage-edit.png</a:t>
            </a:r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329F480-CC2F-FB4C-9282-2B71F78949DA}"/>
              </a:ext>
            </a:extLst>
          </p:cNvPr>
          <p:cNvGrpSpPr/>
          <p:nvPr/>
        </p:nvGrpSpPr>
        <p:grpSpPr>
          <a:xfrm>
            <a:off x="3524250" y="2768600"/>
            <a:ext cx="5143500" cy="1320800"/>
            <a:chOff x="3524250" y="2768600"/>
            <a:chExt cx="5143500" cy="13208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09B28CBA-52E5-7A43-84B0-E591C6E65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4250" y="2768600"/>
              <a:ext cx="5143500" cy="132080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F811A00-B5AA-F441-8C7A-6E9F70652BA2}"/>
                </a:ext>
              </a:extLst>
            </p:cNvPr>
            <p:cNvSpPr/>
            <p:nvPr/>
          </p:nvSpPr>
          <p:spPr bwMode="auto">
            <a:xfrm>
              <a:off x="6658818" y="3374618"/>
              <a:ext cx="2008932" cy="170093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BCE6E85-4C31-3A4E-BEB7-F03224A411E6}"/>
                </a:ext>
              </a:extLst>
            </p:cNvPr>
            <p:cNvSpPr/>
            <p:nvPr/>
          </p:nvSpPr>
          <p:spPr bwMode="auto">
            <a:xfrm>
              <a:off x="4897752" y="2996440"/>
              <a:ext cx="408026" cy="198316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417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556F-2D16-8A45-BD2D-6B8CD9E8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asa-querystorage-startjobmenu.png</a:t>
            </a:r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F8BEAAD-78C7-D940-A16C-EACB7E725A3E}"/>
              </a:ext>
            </a:extLst>
          </p:cNvPr>
          <p:cNvGrpSpPr/>
          <p:nvPr/>
        </p:nvGrpSpPr>
        <p:grpSpPr>
          <a:xfrm>
            <a:off x="4781549" y="2933700"/>
            <a:ext cx="2628901" cy="990600"/>
            <a:chOff x="4781549" y="2933700"/>
            <a:chExt cx="2628901" cy="9906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8D4A56F3-CA7C-004A-9BAA-E7DEB3E45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1550" y="2933700"/>
              <a:ext cx="2628900" cy="99060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F811A00-B5AA-F441-8C7A-6E9F70652BA2}"/>
                </a:ext>
              </a:extLst>
            </p:cNvPr>
            <p:cNvSpPr/>
            <p:nvPr/>
          </p:nvSpPr>
          <p:spPr bwMode="auto">
            <a:xfrm>
              <a:off x="4781549" y="3429000"/>
              <a:ext cx="1340753" cy="154334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285CF8A0-8234-D54E-8ECF-C7543826EEC3}"/>
                </a:ext>
              </a:extLst>
            </p:cNvPr>
            <p:cNvSpPr/>
            <p:nvPr/>
          </p:nvSpPr>
          <p:spPr bwMode="auto">
            <a:xfrm>
              <a:off x="6168719" y="3159012"/>
              <a:ext cx="407689" cy="196882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9796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17A7EF4-F965-334A-BF17-FB82A93649FC}"/>
              </a:ext>
            </a:extLst>
          </p:cNvPr>
          <p:cNvGrpSpPr/>
          <p:nvPr/>
        </p:nvGrpSpPr>
        <p:grpSpPr>
          <a:xfrm>
            <a:off x="5086350" y="2743200"/>
            <a:ext cx="2019300" cy="1371600"/>
            <a:chOff x="5086350" y="2743200"/>
            <a:chExt cx="2019300" cy="13716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AF1D517E-D58C-D64A-97D0-4FC4E043C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86350" y="2743200"/>
              <a:ext cx="2019300" cy="137160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F811A00-B5AA-F441-8C7A-6E9F70652BA2}"/>
                </a:ext>
              </a:extLst>
            </p:cNvPr>
            <p:cNvSpPr/>
            <p:nvPr/>
          </p:nvSpPr>
          <p:spPr bwMode="auto">
            <a:xfrm>
              <a:off x="5180716" y="3838074"/>
              <a:ext cx="498189" cy="182454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556F-2D16-8A45-BD2D-6B8CD9E8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asa-querystorage-startjob.png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2102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556F-2D16-8A45-BD2D-6B8CD9E8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asa-querystorage-confirmjob.png</a:t>
            </a:r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21FB8F0E-FB9F-E042-BDEC-05E4A590DC65}"/>
              </a:ext>
            </a:extLst>
          </p:cNvPr>
          <p:cNvGrpSpPr/>
          <p:nvPr/>
        </p:nvGrpSpPr>
        <p:grpSpPr>
          <a:xfrm>
            <a:off x="3384550" y="2921000"/>
            <a:ext cx="5422900" cy="1016000"/>
            <a:chOff x="3384550" y="2921000"/>
            <a:chExt cx="5422900" cy="10160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509F19E5-8CF9-934C-9B97-8378E76FD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84550" y="2921000"/>
              <a:ext cx="5422900" cy="101600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F811A00-B5AA-F441-8C7A-6E9F70652BA2}"/>
                </a:ext>
              </a:extLst>
            </p:cNvPr>
            <p:cNvSpPr/>
            <p:nvPr/>
          </p:nvSpPr>
          <p:spPr bwMode="auto">
            <a:xfrm>
              <a:off x="4735549" y="3477126"/>
              <a:ext cx="714756" cy="228600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B069275-3CF4-0449-81EE-8ACBFFA13BC7}"/>
                </a:ext>
              </a:extLst>
            </p:cNvPr>
            <p:cNvSpPr/>
            <p:nvPr/>
          </p:nvSpPr>
          <p:spPr bwMode="auto">
            <a:xfrm>
              <a:off x="6235485" y="3428999"/>
              <a:ext cx="2475377" cy="421105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330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5D713C-65D3-9C47-BCA1-FE20D547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asa-asa-filter.png</a:t>
            </a:r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1898890-4250-AC4B-96F0-5FB9FB6832E1}"/>
              </a:ext>
            </a:extLst>
          </p:cNvPr>
          <p:cNvGrpSpPr/>
          <p:nvPr/>
        </p:nvGrpSpPr>
        <p:grpSpPr>
          <a:xfrm>
            <a:off x="4641850" y="2628900"/>
            <a:ext cx="2908300" cy="1600200"/>
            <a:chOff x="4641850" y="2628900"/>
            <a:chExt cx="2908300" cy="16002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B0EB4748-9EF0-1B4E-8ED4-50E9C9DEB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1850" y="2628900"/>
              <a:ext cx="2908300" cy="16002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44E2CE18-1EA5-E248-BD67-2BBF485CCDA9}"/>
                </a:ext>
              </a:extLst>
            </p:cNvPr>
            <p:cNvSpPr/>
            <p:nvPr/>
          </p:nvSpPr>
          <p:spPr bwMode="auto">
            <a:xfrm>
              <a:off x="4755398" y="3153744"/>
              <a:ext cx="739430" cy="170964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A283F363-207F-4042-9969-ED3A5924ED96}"/>
                </a:ext>
              </a:extLst>
            </p:cNvPr>
            <p:cNvSpPr/>
            <p:nvPr/>
          </p:nvSpPr>
          <p:spPr bwMode="auto">
            <a:xfrm>
              <a:off x="4755397" y="3800870"/>
              <a:ext cx="2794753" cy="198050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7971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DFB7FDE3-2C71-6B49-859F-5738D1C34C21}"/>
              </a:ext>
            </a:extLst>
          </p:cNvPr>
          <p:cNvGrpSpPr/>
          <p:nvPr/>
        </p:nvGrpSpPr>
        <p:grpSpPr>
          <a:xfrm>
            <a:off x="2252000" y="847797"/>
            <a:ext cx="7687999" cy="5676900"/>
            <a:chOff x="2252000" y="1027906"/>
            <a:chExt cx="7687999" cy="56769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56ECEC7D-F98E-6743-B813-F86911ABB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2000" y="1027906"/>
              <a:ext cx="7687999" cy="567690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F811A00-B5AA-F441-8C7A-6E9F70652BA2}"/>
                </a:ext>
              </a:extLst>
            </p:cNvPr>
            <p:cNvSpPr/>
            <p:nvPr/>
          </p:nvSpPr>
          <p:spPr bwMode="auto">
            <a:xfrm>
              <a:off x="5180717" y="5319384"/>
              <a:ext cx="3698588" cy="1249857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556F-2D16-8A45-BD2D-6B8CD9E8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asa-querystorage-showblob.png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156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556F-2D16-8A45-BD2D-6B8CD9E8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asa-querystorage-confirmdata.png</a:t>
            </a:r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2B8ADEF-11C9-F146-8A56-497DCC9EC6D7}"/>
              </a:ext>
            </a:extLst>
          </p:cNvPr>
          <p:cNvGrpSpPr/>
          <p:nvPr/>
        </p:nvGrpSpPr>
        <p:grpSpPr>
          <a:xfrm>
            <a:off x="2082979" y="2470316"/>
            <a:ext cx="5854700" cy="2730500"/>
            <a:chOff x="454204" y="1555916"/>
            <a:chExt cx="5854700" cy="2730500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2F8C90B3-F762-E647-967B-C6D319DA2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4204" y="1555916"/>
              <a:ext cx="5854700" cy="273050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F811A00-B5AA-F441-8C7A-6E9F70652BA2}"/>
                </a:ext>
              </a:extLst>
            </p:cNvPr>
            <p:cNvSpPr/>
            <p:nvPr/>
          </p:nvSpPr>
          <p:spPr bwMode="auto">
            <a:xfrm>
              <a:off x="3495854" y="3559767"/>
              <a:ext cx="1131376" cy="373532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87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D59B842-AE88-1446-A140-B6F5A2510BD6}"/>
              </a:ext>
            </a:extLst>
          </p:cNvPr>
          <p:cNvGrpSpPr/>
          <p:nvPr/>
        </p:nvGrpSpPr>
        <p:grpSpPr>
          <a:xfrm>
            <a:off x="1485900" y="1366838"/>
            <a:ext cx="9867900" cy="5346700"/>
            <a:chOff x="1485900" y="1366838"/>
            <a:chExt cx="9867900" cy="53467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C8A39CD9-C2D3-1749-8C19-CCCDA4C3F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5900" y="1366838"/>
              <a:ext cx="9867900" cy="534670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F811A00-B5AA-F441-8C7A-6E9F70652BA2}"/>
                </a:ext>
              </a:extLst>
            </p:cNvPr>
            <p:cNvSpPr/>
            <p:nvPr/>
          </p:nvSpPr>
          <p:spPr bwMode="auto">
            <a:xfrm>
              <a:off x="3482760" y="2238375"/>
              <a:ext cx="1131376" cy="454026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556F-2D16-8A45-BD2D-6B8CD9E8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asa-querystorage-editdata.png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53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556F-2D16-8A45-BD2D-6B8CD9E8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asa-querystorage-stopjob.png</a:t>
            </a:r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3CD2CCF-72D0-6941-B242-C46DB06C5A68}"/>
              </a:ext>
            </a:extLst>
          </p:cNvPr>
          <p:cNvGrpSpPr/>
          <p:nvPr/>
        </p:nvGrpSpPr>
        <p:grpSpPr>
          <a:xfrm>
            <a:off x="3486150" y="2762250"/>
            <a:ext cx="5219700" cy="1333500"/>
            <a:chOff x="3486150" y="2762250"/>
            <a:chExt cx="5219700" cy="13335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4135F525-C06C-9348-8783-D1E3B8712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86150" y="2762250"/>
              <a:ext cx="5219700" cy="133350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F811A00-B5AA-F441-8C7A-6E9F70652BA2}"/>
                </a:ext>
              </a:extLst>
            </p:cNvPr>
            <p:cNvSpPr/>
            <p:nvPr/>
          </p:nvSpPr>
          <p:spPr bwMode="auto">
            <a:xfrm>
              <a:off x="6959385" y="3242234"/>
              <a:ext cx="784440" cy="373532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8248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268B95C-873F-EA42-9A21-35B390B2D142}"/>
              </a:ext>
            </a:extLst>
          </p:cNvPr>
          <p:cNvGrpSpPr/>
          <p:nvPr/>
        </p:nvGrpSpPr>
        <p:grpSpPr>
          <a:xfrm>
            <a:off x="4267200" y="2952750"/>
            <a:ext cx="3657600" cy="952500"/>
            <a:chOff x="4267200" y="2952750"/>
            <a:chExt cx="3657600" cy="9525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9633139E-0620-DA4F-BD6E-93A138FCC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7200" y="2952750"/>
              <a:ext cx="3657600" cy="95250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F811A00-B5AA-F441-8C7A-6E9F70652BA2}"/>
                </a:ext>
              </a:extLst>
            </p:cNvPr>
            <p:cNvSpPr/>
            <p:nvPr/>
          </p:nvSpPr>
          <p:spPr bwMode="auto">
            <a:xfrm>
              <a:off x="6911346" y="3429000"/>
              <a:ext cx="907437" cy="374374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556F-2D16-8A45-BD2D-6B8CD9E8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asa-outputsql-add.png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761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556F-2D16-8A45-BD2D-6B8CD9E8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asa-outputsql-filter.png</a:t>
            </a:r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57DCDBA-4987-1E4D-9E46-E1F434D63540}"/>
              </a:ext>
            </a:extLst>
          </p:cNvPr>
          <p:cNvGrpSpPr/>
          <p:nvPr/>
        </p:nvGrpSpPr>
        <p:grpSpPr>
          <a:xfrm>
            <a:off x="1758950" y="1871594"/>
            <a:ext cx="8674100" cy="3644900"/>
            <a:chOff x="1758950" y="1871594"/>
            <a:chExt cx="8674100" cy="36449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0549C5CD-6371-FC4B-8F56-CEFB04CD8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8950" y="1871594"/>
              <a:ext cx="8674100" cy="364490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F811A00-B5AA-F441-8C7A-6E9F70652BA2}"/>
                </a:ext>
              </a:extLst>
            </p:cNvPr>
            <p:cNvSpPr/>
            <p:nvPr/>
          </p:nvSpPr>
          <p:spPr bwMode="auto">
            <a:xfrm>
              <a:off x="1941781" y="2906270"/>
              <a:ext cx="1131376" cy="373532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2BBCC7E-64D6-9949-B27A-7F62B2DC43A3}"/>
                </a:ext>
              </a:extLst>
            </p:cNvPr>
            <p:cNvSpPr/>
            <p:nvPr/>
          </p:nvSpPr>
          <p:spPr bwMode="auto">
            <a:xfrm>
              <a:off x="1941780" y="4966982"/>
              <a:ext cx="8249141" cy="549511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7341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D5427B98-9B72-CA4C-8642-5282FD3B383E}"/>
              </a:ext>
            </a:extLst>
          </p:cNvPr>
          <p:cNvGrpSpPr/>
          <p:nvPr/>
        </p:nvGrpSpPr>
        <p:grpSpPr>
          <a:xfrm>
            <a:off x="3098800" y="1214231"/>
            <a:ext cx="5994400" cy="5410200"/>
            <a:chOff x="3098800" y="1214231"/>
            <a:chExt cx="5994400" cy="54102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086D57D3-A1B5-A345-8022-21FD9AC2A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8800" y="1214231"/>
              <a:ext cx="5994400" cy="541020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F811A00-B5AA-F441-8C7A-6E9F70652BA2}"/>
                </a:ext>
              </a:extLst>
            </p:cNvPr>
            <p:cNvSpPr/>
            <p:nvPr/>
          </p:nvSpPr>
          <p:spPr bwMode="auto">
            <a:xfrm>
              <a:off x="3368675" y="6273799"/>
              <a:ext cx="893609" cy="301625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556F-2D16-8A45-BD2D-6B8CD9E8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asa-outputsql-createdb.png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5526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556F-2D16-8A45-BD2D-6B8CD9E8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3" y="0"/>
            <a:ext cx="10515600" cy="36512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/>
              <a:t>asa-outputsql-configdb.png</a:t>
            </a:r>
            <a:endParaRPr kumimoji="1" lang="ja-JP" altLang="en-US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15B4B82-99E2-BB4B-A29C-594036B7E376}"/>
              </a:ext>
            </a:extLst>
          </p:cNvPr>
          <p:cNvGrpSpPr/>
          <p:nvPr/>
        </p:nvGrpSpPr>
        <p:grpSpPr>
          <a:xfrm>
            <a:off x="1311756" y="449695"/>
            <a:ext cx="9568487" cy="6718300"/>
            <a:chOff x="1311756" y="365125"/>
            <a:chExt cx="9568487" cy="67183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B2E04BD2-0FB0-9D48-B2D7-CF646E810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1756" y="365125"/>
              <a:ext cx="9568487" cy="671830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F811A00-B5AA-F441-8C7A-6E9F70652BA2}"/>
                </a:ext>
              </a:extLst>
            </p:cNvPr>
            <p:cNvSpPr/>
            <p:nvPr/>
          </p:nvSpPr>
          <p:spPr bwMode="auto">
            <a:xfrm>
              <a:off x="1517524" y="1158662"/>
              <a:ext cx="2711575" cy="276438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A373E9B7-6C7C-4741-B16E-401B3A98BD72}"/>
                </a:ext>
              </a:extLst>
            </p:cNvPr>
            <p:cNvSpPr/>
            <p:nvPr/>
          </p:nvSpPr>
          <p:spPr bwMode="auto">
            <a:xfrm>
              <a:off x="1517523" y="2352462"/>
              <a:ext cx="2711575" cy="276438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434F5F9-2FA3-FB40-AFB3-CEC4B793BC91}"/>
                </a:ext>
              </a:extLst>
            </p:cNvPr>
            <p:cNvSpPr/>
            <p:nvPr/>
          </p:nvSpPr>
          <p:spPr bwMode="auto">
            <a:xfrm>
              <a:off x="1517522" y="3524142"/>
              <a:ext cx="2711575" cy="679557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65C7A05-76E6-B94E-A83A-8B839D4AA95C}"/>
                </a:ext>
              </a:extLst>
            </p:cNvPr>
            <p:cNvSpPr/>
            <p:nvPr/>
          </p:nvSpPr>
          <p:spPr bwMode="auto">
            <a:xfrm>
              <a:off x="4740212" y="1526354"/>
              <a:ext cx="2711575" cy="515388"/>
            </a:xfrm>
            <a:prstGeom prst="rect">
              <a:avLst/>
            </a:prstGeom>
            <a:solidFill>
              <a:srgbClr val="FEFFFF"/>
            </a:solidFill>
            <a:ln w="254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DDF5AC7C-2583-9446-A939-CCCCCACB7152}"/>
                </a:ext>
              </a:extLst>
            </p:cNvPr>
            <p:cNvSpPr/>
            <p:nvPr/>
          </p:nvSpPr>
          <p:spPr bwMode="auto">
            <a:xfrm>
              <a:off x="7932936" y="1158662"/>
              <a:ext cx="2711575" cy="276438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7DE0513-5700-104A-92AD-6B8381576342}"/>
                </a:ext>
              </a:extLst>
            </p:cNvPr>
            <p:cNvSpPr/>
            <p:nvPr/>
          </p:nvSpPr>
          <p:spPr bwMode="auto">
            <a:xfrm>
              <a:off x="7932936" y="1800225"/>
              <a:ext cx="2711575" cy="276438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3D282A98-3048-B943-BE90-4BA8EC006B12}"/>
                </a:ext>
              </a:extLst>
            </p:cNvPr>
            <p:cNvSpPr/>
            <p:nvPr/>
          </p:nvSpPr>
          <p:spPr bwMode="auto">
            <a:xfrm>
              <a:off x="7932935" y="2994025"/>
              <a:ext cx="2711575" cy="237070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4450040A-26F2-AA43-85DC-1DE866C7CEE1}"/>
                </a:ext>
              </a:extLst>
            </p:cNvPr>
            <p:cNvSpPr/>
            <p:nvPr/>
          </p:nvSpPr>
          <p:spPr bwMode="auto">
            <a:xfrm>
              <a:off x="7932934" y="2399330"/>
              <a:ext cx="2711575" cy="229570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AF49C7B8-558F-5341-B9F9-CDD995F72BDA}"/>
                </a:ext>
              </a:extLst>
            </p:cNvPr>
            <p:cNvSpPr/>
            <p:nvPr/>
          </p:nvSpPr>
          <p:spPr bwMode="auto">
            <a:xfrm>
              <a:off x="7932934" y="3605740"/>
              <a:ext cx="2711575" cy="237070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3BF6E41-A920-4F4E-91B0-6A29CD7E7C9D}"/>
                </a:ext>
              </a:extLst>
            </p:cNvPr>
            <p:cNvSpPr txBox="1"/>
            <p:nvPr/>
          </p:nvSpPr>
          <p:spPr>
            <a:xfrm>
              <a:off x="7958334" y="3632638"/>
              <a:ext cx="843554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bIns="0" rtlCol="0">
              <a:spAutoFit/>
            </a:bodyPr>
            <a:lstStyle/>
            <a:p>
              <a:r>
                <a:rPr lang="ja-JP" altLang="en-US" sz="1100"/>
                <a:t>東日本</a:t>
              </a:r>
              <a:endParaRPr kumimoji="1" lang="ja-JP" altLang="en-US" sz="110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E88F882D-D2C0-1248-ADF0-77F5A08C24D1}"/>
                </a:ext>
              </a:extLst>
            </p:cNvPr>
            <p:cNvSpPr/>
            <p:nvPr/>
          </p:nvSpPr>
          <p:spPr bwMode="auto">
            <a:xfrm>
              <a:off x="7932934" y="6546574"/>
              <a:ext cx="972528" cy="273212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5758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556F-2D16-8A45-BD2D-6B8CD9E8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54"/>
            <a:ext cx="10515600" cy="36307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/>
              <a:t>asa-out</a:t>
            </a:r>
            <a:r>
              <a:rPr lang="en-US" altLang="ja-JP" dirty="0" err="1"/>
              <a:t>putsql-createdb.png</a:t>
            </a:r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BF3C5B7-42E9-3847-804F-1B681EDE6967}"/>
              </a:ext>
            </a:extLst>
          </p:cNvPr>
          <p:cNvGrpSpPr/>
          <p:nvPr/>
        </p:nvGrpSpPr>
        <p:grpSpPr>
          <a:xfrm>
            <a:off x="4495800" y="371475"/>
            <a:ext cx="3200400" cy="6705600"/>
            <a:chOff x="4495800" y="371475"/>
            <a:chExt cx="3200400" cy="67056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99E31236-9169-5E45-9863-AAF366B5F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5800" y="371475"/>
              <a:ext cx="3200400" cy="670560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F811A00-B5AA-F441-8C7A-6E9F70652BA2}"/>
                </a:ext>
              </a:extLst>
            </p:cNvPr>
            <p:cNvSpPr/>
            <p:nvPr/>
          </p:nvSpPr>
          <p:spPr bwMode="auto">
            <a:xfrm>
              <a:off x="4711484" y="1196739"/>
              <a:ext cx="2762741" cy="261000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559AE21-2ECA-6E4A-BEE6-0A0FE7CAAA2F}"/>
                </a:ext>
              </a:extLst>
            </p:cNvPr>
            <p:cNvSpPr/>
            <p:nvPr/>
          </p:nvSpPr>
          <p:spPr bwMode="auto">
            <a:xfrm>
              <a:off x="4711484" y="2391802"/>
              <a:ext cx="2762741" cy="261000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809132B-823D-714B-A2B7-B65D311B7F5B}"/>
                </a:ext>
              </a:extLst>
            </p:cNvPr>
            <p:cNvSpPr/>
            <p:nvPr/>
          </p:nvSpPr>
          <p:spPr bwMode="auto">
            <a:xfrm>
              <a:off x="4711484" y="6665842"/>
              <a:ext cx="1000203" cy="291549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9AC2A479-B9F6-A646-A1B3-0B4AA1E8F77D}"/>
                </a:ext>
              </a:extLst>
            </p:cNvPr>
            <p:cNvSpPr txBox="1"/>
            <p:nvPr/>
          </p:nvSpPr>
          <p:spPr>
            <a:xfrm>
              <a:off x="5765475" y="3924349"/>
              <a:ext cx="568599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108000" bIns="0" rtlCol="0">
              <a:spAutoFit/>
            </a:bodyPr>
            <a:lstStyle/>
            <a:p>
              <a:r>
                <a:rPr lang="ja-JP" altLang="en-US" sz="1100"/>
                <a:t>東日本</a:t>
              </a:r>
              <a:endParaRPr kumimoji="1" lang="ja-JP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3933951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556F-2D16-8A45-BD2D-6B8CD9E8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19100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asa-outputsql-confirmdb.png</a:t>
            </a:r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BC654E4-4736-1145-8F93-E65A6DF196F4}"/>
              </a:ext>
            </a:extLst>
          </p:cNvPr>
          <p:cNvGrpSpPr/>
          <p:nvPr/>
        </p:nvGrpSpPr>
        <p:grpSpPr>
          <a:xfrm>
            <a:off x="647700" y="452346"/>
            <a:ext cx="9867900" cy="6007100"/>
            <a:chOff x="647700" y="586815"/>
            <a:chExt cx="9867900" cy="60071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A3ED9317-7EB4-F140-9320-5679D83B5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7700" y="586815"/>
              <a:ext cx="9867900" cy="600710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F811A00-B5AA-F441-8C7A-6E9F70652BA2}"/>
                </a:ext>
              </a:extLst>
            </p:cNvPr>
            <p:cNvSpPr/>
            <p:nvPr/>
          </p:nvSpPr>
          <p:spPr bwMode="auto">
            <a:xfrm>
              <a:off x="3581931" y="5331416"/>
              <a:ext cx="6839539" cy="612183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702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D0C0C7-5061-2643-9E28-36A38973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asa-asa-create.png</a:t>
            </a:r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3BFCA30-8235-FF49-968F-AE76D7766062}"/>
              </a:ext>
            </a:extLst>
          </p:cNvPr>
          <p:cNvGrpSpPr/>
          <p:nvPr/>
        </p:nvGrpSpPr>
        <p:grpSpPr>
          <a:xfrm>
            <a:off x="4610100" y="2078148"/>
            <a:ext cx="2971800" cy="4356100"/>
            <a:chOff x="4610100" y="2078148"/>
            <a:chExt cx="2971800" cy="43561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502DACFE-A102-C148-B107-DC04B454D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0100" y="2078148"/>
              <a:ext cx="2971800" cy="43561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339CE72-39C1-0846-9627-800B41F5248C}"/>
                </a:ext>
              </a:extLst>
            </p:cNvPr>
            <p:cNvSpPr/>
            <p:nvPr/>
          </p:nvSpPr>
          <p:spPr bwMode="auto">
            <a:xfrm>
              <a:off x="4703804" y="6166022"/>
              <a:ext cx="477795" cy="181232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60722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556F-2D16-8A45-BD2D-6B8CD9E8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79929"/>
          </a:xfrm>
        </p:spPr>
        <p:txBody>
          <a:bodyPr/>
          <a:lstStyle/>
          <a:p>
            <a:r>
              <a:rPr lang="en" altLang="ja-JP" dirty="0" err="1"/>
              <a:t>asa-outputsql-loginqueryeditor.png</a:t>
            </a:r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EF97ADE-22A1-7D46-A297-65AA1C3B3FF8}"/>
              </a:ext>
            </a:extLst>
          </p:cNvPr>
          <p:cNvGrpSpPr/>
          <p:nvPr/>
        </p:nvGrpSpPr>
        <p:grpSpPr>
          <a:xfrm>
            <a:off x="236881" y="644772"/>
            <a:ext cx="11506200" cy="6039165"/>
            <a:chOff x="210377" y="734623"/>
            <a:chExt cx="11506200" cy="6039165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041E57A5-647C-9945-BACD-A451C7516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377" y="734623"/>
              <a:ext cx="11506200" cy="6039165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F811A00-B5AA-F441-8C7A-6E9F70652BA2}"/>
                </a:ext>
              </a:extLst>
            </p:cNvPr>
            <p:cNvSpPr/>
            <p:nvPr/>
          </p:nvSpPr>
          <p:spPr bwMode="auto">
            <a:xfrm>
              <a:off x="235411" y="3287910"/>
              <a:ext cx="2689686" cy="373532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A4E2CA2-0895-504A-95F9-3DAF0B4248CB}"/>
                </a:ext>
              </a:extLst>
            </p:cNvPr>
            <p:cNvSpPr/>
            <p:nvPr/>
          </p:nvSpPr>
          <p:spPr bwMode="auto">
            <a:xfrm>
              <a:off x="5357375" y="5759441"/>
              <a:ext cx="2964989" cy="310055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5209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B5C357B3-E49B-D544-95D9-226713ECA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8658"/>
            <a:ext cx="12192000" cy="401682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556F-2D16-8A45-BD2D-6B8CD9E8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asa-outputsql-createtable.png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A219A9-8309-E840-87D3-349489F7A91E}"/>
              </a:ext>
            </a:extLst>
          </p:cNvPr>
          <p:cNvSpPr/>
          <p:nvPr/>
        </p:nvSpPr>
        <p:spPr bwMode="auto">
          <a:xfrm>
            <a:off x="4924870" y="2760495"/>
            <a:ext cx="7227376" cy="1175400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ACDA293-CB6A-3E4B-BEAF-CCEC77E82A80}"/>
              </a:ext>
            </a:extLst>
          </p:cNvPr>
          <p:cNvSpPr/>
          <p:nvPr/>
        </p:nvSpPr>
        <p:spPr bwMode="auto">
          <a:xfrm>
            <a:off x="4924870" y="2464904"/>
            <a:ext cx="521776" cy="222638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930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556F-2D16-8A45-BD2D-6B8CD9E8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asa-outputsql-adddb2asa.png</a:t>
            </a:r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7E6FB98-EE8D-B04C-91AC-8471ABF60188}"/>
              </a:ext>
            </a:extLst>
          </p:cNvPr>
          <p:cNvGrpSpPr/>
          <p:nvPr/>
        </p:nvGrpSpPr>
        <p:grpSpPr>
          <a:xfrm>
            <a:off x="3435350" y="2082800"/>
            <a:ext cx="5321300" cy="2692400"/>
            <a:chOff x="3435350" y="2082800"/>
            <a:chExt cx="5321300" cy="26924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A11F2308-8419-FE4E-A3DF-4C0A537E2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5350" y="2082800"/>
              <a:ext cx="5321300" cy="269240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F811A00-B5AA-F441-8C7A-6E9F70652BA2}"/>
                </a:ext>
              </a:extLst>
            </p:cNvPr>
            <p:cNvSpPr/>
            <p:nvPr/>
          </p:nvSpPr>
          <p:spPr bwMode="auto">
            <a:xfrm>
              <a:off x="3435350" y="4288360"/>
              <a:ext cx="1403350" cy="373532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AF050CE-D193-5043-AB13-42F1B17650CF}"/>
                </a:ext>
              </a:extLst>
            </p:cNvPr>
            <p:cNvSpPr/>
            <p:nvPr/>
          </p:nvSpPr>
          <p:spPr bwMode="auto">
            <a:xfrm>
              <a:off x="6292850" y="2565400"/>
              <a:ext cx="679450" cy="305792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93FF949-D782-FB49-9370-1F8F8ECCE97A}"/>
                </a:ext>
              </a:extLst>
            </p:cNvPr>
            <p:cNvSpPr/>
            <p:nvPr/>
          </p:nvSpPr>
          <p:spPr bwMode="auto">
            <a:xfrm>
              <a:off x="6305550" y="3276104"/>
              <a:ext cx="2012950" cy="356096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4064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556F-2D16-8A45-BD2D-6B8CD9E8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asa-outputsql-createoutputdb.png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21804EE-D881-C84D-8FD7-05DA3DF2E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0" y="228600"/>
            <a:ext cx="4165600" cy="64008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811A00-B5AA-F441-8C7A-6E9F70652BA2}"/>
              </a:ext>
            </a:extLst>
          </p:cNvPr>
          <p:cNvSpPr/>
          <p:nvPr/>
        </p:nvSpPr>
        <p:spPr bwMode="auto">
          <a:xfrm>
            <a:off x="4244898" y="1095428"/>
            <a:ext cx="3552216" cy="263815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D65CE80-3D89-564A-B443-CCAA9A6BDDD8}"/>
              </a:ext>
            </a:extLst>
          </p:cNvPr>
          <p:cNvSpPr/>
          <p:nvPr/>
        </p:nvSpPr>
        <p:spPr bwMode="auto">
          <a:xfrm>
            <a:off x="4244898" y="3002487"/>
            <a:ext cx="3552216" cy="263815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B99EF82-997C-6A4A-A77D-BAA878D0AFC1}"/>
              </a:ext>
            </a:extLst>
          </p:cNvPr>
          <p:cNvSpPr/>
          <p:nvPr/>
        </p:nvSpPr>
        <p:spPr bwMode="auto">
          <a:xfrm>
            <a:off x="4244898" y="4229925"/>
            <a:ext cx="3552216" cy="263815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900B648-A8E6-C541-949C-5F845DE534D3}"/>
              </a:ext>
            </a:extLst>
          </p:cNvPr>
          <p:cNvSpPr/>
          <p:nvPr/>
        </p:nvSpPr>
        <p:spPr bwMode="auto">
          <a:xfrm>
            <a:off x="4244898" y="4827066"/>
            <a:ext cx="3552216" cy="263815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8F83979-525F-CD45-87B1-BD1517A9F9BD}"/>
              </a:ext>
            </a:extLst>
          </p:cNvPr>
          <p:cNvSpPr/>
          <p:nvPr/>
        </p:nvSpPr>
        <p:spPr bwMode="auto">
          <a:xfrm>
            <a:off x="4244898" y="5457363"/>
            <a:ext cx="3552216" cy="263815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506DBDE-F231-CA48-AEE3-D3DD3EC6E173}"/>
              </a:ext>
            </a:extLst>
          </p:cNvPr>
          <p:cNvSpPr/>
          <p:nvPr/>
        </p:nvSpPr>
        <p:spPr bwMode="auto">
          <a:xfrm>
            <a:off x="4244898" y="6301946"/>
            <a:ext cx="833729" cy="281941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2F3880D-EA63-D649-8191-F796229E71F8}"/>
              </a:ext>
            </a:extLst>
          </p:cNvPr>
          <p:cNvSpPr/>
          <p:nvPr/>
        </p:nvSpPr>
        <p:spPr bwMode="auto">
          <a:xfrm>
            <a:off x="5152672" y="6210921"/>
            <a:ext cx="2931153" cy="418479"/>
          </a:xfrm>
          <a:prstGeom prst="rect">
            <a:avLst/>
          </a:prstGeom>
          <a:solidFill>
            <a:srgbClr val="FFFEFF"/>
          </a:solidFill>
          <a:ln w="254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51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556F-2D16-8A45-BD2D-6B8CD9E8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asa-querysql-createquery.png</a:t>
            </a:r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45B66A54-4C09-5D45-845F-4F2427F70CCE}"/>
              </a:ext>
            </a:extLst>
          </p:cNvPr>
          <p:cNvGrpSpPr/>
          <p:nvPr/>
        </p:nvGrpSpPr>
        <p:grpSpPr>
          <a:xfrm>
            <a:off x="3086100" y="1949450"/>
            <a:ext cx="6019800" cy="2959100"/>
            <a:chOff x="3086100" y="1949450"/>
            <a:chExt cx="6019800" cy="29591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082D2711-641B-A944-8783-4BE44E027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6100" y="1949450"/>
              <a:ext cx="6019800" cy="295910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F811A00-B5AA-F441-8C7A-6E9F70652BA2}"/>
                </a:ext>
              </a:extLst>
            </p:cNvPr>
            <p:cNvSpPr/>
            <p:nvPr/>
          </p:nvSpPr>
          <p:spPr bwMode="auto">
            <a:xfrm>
              <a:off x="3086100" y="4215763"/>
              <a:ext cx="2678596" cy="409246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9650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556F-2D16-8A45-BD2D-6B8CD9E8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asa-querysql-editquery.png</a:t>
            </a:r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972C6B8-306D-E94E-93EC-69E9E591727B}"/>
              </a:ext>
            </a:extLst>
          </p:cNvPr>
          <p:cNvGrpSpPr/>
          <p:nvPr/>
        </p:nvGrpSpPr>
        <p:grpSpPr>
          <a:xfrm>
            <a:off x="278295" y="1094397"/>
            <a:ext cx="12192000" cy="4695710"/>
            <a:chOff x="0" y="1081145"/>
            <a:chExt cx="12192000" cy="469571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C68C8D25-A374-CD4B-B084-0560EB38B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81145"/>
              <a:ext cx="12192000" cy="469571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F811A00-B5AA-F441-8C7A-6E9F70652BA2}"/>
                </a:ext>
              </a:extLst>
            </p:cNvPr>
            <p:cNvSpPr/>
            <p:nvPr/>
          </p:nvSpPr>
          <p:spPr bwMode="auto">
            <a:xfrm>
              <a:off x="5168348" y="2148423"/>
              <a:ext cx="4253948" cy="1297142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72D21B44-F13C-0049-AD5B-072897875F91}"/>
                </a:ext>
              </a:extLst>
            </p:cNvPr>
            <p:cNvSpPr/>
            <p:nvPr/>
          </p:nvSpPr>
          <p:spPr bwMode="auto">
            <a:xfrm>
              <a:off x="2241302" y="1478095"/>
              <a:ext cx="740437" cy="324202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D099700-65FE-7B44-B503-DB7E566DFF15}"/>
              </a:ext>
            </a:extLst>
          </p:cNvPr>
          <p:cNvSpPr txBox="1"/>
          <p:nvPr/>
        </p:nvSpPr>
        <p:spPr>
          <a:xfrm>
            <a:off x="13053391" y="7686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60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556F-2D16-8A45-BD2D-6B8CD9E8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asa-querysql-editdata.png</a:t>
            </a:r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A6219AC4-A51F-824D-80AA-349EC5CCAF71}"/>
              </a:ext>
            </a:extLst>
          </p:cNvPr>
          <p:cNvGrpSpPr/>
          <p:nvPr/>
        </p:nvGrpSpPr>
        <p:grpSpPr>
          <a:xfrm>
            <a:off x="0" y="1353320"/>
            <a:ext cx="12192000" cy="4151360"/>
            <a:chOff x="0" y="1353320"/>
            <a:chExt cx="12192000" cy="415136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C0930632-4E9F-0E4C-9BD8-E70234463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53320"/>
              <a:ext cx="12192000" cy="415136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F811A00-B5AA-F441-8C7A-6E9F70652BA2}"/>
                </a:ext>
              </a:extLst>
            </p:cNvPr>
            <p:cNvSpPr/>
            <p:nvPr/>
          </p:nvSpPr>
          <p:spPr bwMode="auto">
            <a:xfrm>
              <a:off x="0" y="3479800"/>
              <a:ext cx="2260600" cy="322732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71664B1-DB60-0547-8F9E-AFFF83C1FFF6}"/>
                </a:ext>
              </a:extLst>
            </p:cNvPr>
            <p:cNvSpPr/>
            <p:nvPr/>
          </p:nvSpPr>
          <p:spPr bwMode="auto">
            <a:xfrm>
              <a:off x="2362200" y="3568700"/>
              <a:ext cx="2311400" cy="395198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C95BCD2-5645-0444-B0D6-B17FAB30D1F5}"/>
                </a:ext>
              </a:extLst>
            </p:cNvPr>
            <p:cNvSpPr/>
            <p:nvPr/>
          </p:nvSpPr>
          <p:spPr bwMode="auto">
            <a:xfrm>
              <a:off x="3124200" y="1741419"/>
              <a:ext cx="1803400" cy="286499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2571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811A00-B5AA-F441-8C7A-6E9F70652BA2}"/>
              </a:ext>
            </a:extLst>
          </p:cNvPr>
          <p:cNvSpPr/>
          <p:nvPr/>
        </p:nvSpPr>
        <p:spPr bwMode="auto">
          <a:xfrm>
            <a:off x="10886998" y="41328"/>
            <a:ext cx="1131376" cy="373532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556F-2D16-8A45-BD2D-6B8CD9E8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04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02A830-C533-924A-B080-5205CBAC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asa-asa-newjob.png</a:t>
            </a:r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6C17102-94D3-794F-90DB-15E5280F1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671" y="1723102"/>
            <a:ext cx="1600200" cy="2570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A3E3D3F-E29A-7145-A36C-DBB92873F053}"/>
              </a:ext>
            </a:extLst>
          </p:cNvPr>
          <p:cNvSpPr/>
          <p:nvPr/>
        </p:nvSpPr>
        <p:spPr bwMode="auto">
          <a:xfrm>
            <a:off x="5143440" y="2124737"/>
            <a:ext cx="1386386" cy="149373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1F18E5-DAAF-2047-BBD4-5133B718A2C2}"/>
              </a:ext>
            </a:extLst>
          </p:cNvPr>
          <p:cNvSpPr/>
          <p:nvPr/>
        </p:nvSpPr>
        <p:spPr bwMode="auto">
          <a:xfrm>
            <a:off x="5143440" y="2422659"/>
            <a:ext cx="1386386" cy="137552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5B9408-5962-6F46-A5B6-4DCE784F7C33}"/>
              </a:ext>
            </a:extLst>
          </p:cNvPr>
          <p:cNvSpPr/>
          <p:nvPr/>
        </p:nvSpPr>
        <p:spPr bwMode="auto">
          <a:xfrm>
            <a:off x="5143440" y="2708760"/>
            <a:ext cx="1386386" cy="159991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9CFFFDE-C08E-E64B-9878-CC9EEE0D1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3" t="92886" r="3168" b="1"/>
          <a:stretch/>
        </p:blipFill>
        <p:spPr>
          <a:xfrm>
            <a:off x="5078211" y="3898935"/>
            <a:ext cx="1505119" cy="328803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EA1B1E4-E6C6-DC4C-BE10-12CAE25E5B06}"/>
              </a:ext>
            </a:extLst>
          </p:cNvPr>
          <p:cNvSpPr/>
          <p:nvPr/>
        </p:nvSpPr>
        <p:spPr bwMode="auto">
          <a:xfrm>
            <a:off x="5143440" y="3984205"/>
            <a:ext cx="501222" cy="198969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73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8F2E59-5DB4-B14F-9C19-B7B6A0B2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asa</a:t>
            </a:r>
            <a:r>
              <a:rPr lang="en" altLang="ja-JP" dirty="0"/>
              <a:t>-input-</a:t>
            </a:r>
            <a:r>
              <a:rPr lang="en" altLang="ja-JP" dirty="0" err="1"/>
              <a:t>selectasa.png</a:t>
            </a:r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A83956B-AE7D-234B-AC96-60EE161D78A1}"/>
              </a:ext>
            </a:extLst>
          </p:cNvPr>
          <p:cNvGrpSpPr/>
          <p:nvPr/>
        </p:nvGrpSpPr>
        <p:grpSpPr>
          <a:xfrm>
            <a:off x="4273550" y="1933353"/>
            <a:ext cx="3644900" cy="2328686"/>
            <a:chOff x="4273550" y="2264657"/>
            <a:chExt cx="3644900" cy="2328686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D49F184C-8F00-4D4B-A9E8-088A61A69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3550" y="2264657"/>
              <a:ext cx="3644900" cy="2328686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29F5FC99-213F-9A4D-92B6-7911CCFDC2F0}"/>
                </a:ext>
              </a:extLst>
            </p:cNvPr>
            <p:cNvSpPr/>
            <p:nvPr/>
          </p:nvSpPr>
          <p:spPr bwMode="auto">
            <a:xfrm>
              <a:off x="4273550" y="2748855"/>
              <a:ext cx="1348774" cy="179696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535C789-0F07-6245-8BEF-CAAB03FDC236}"/>
                </a:ext>
              </a:extLst>
            </p:cNvPr>
            <p:cNvSpPr/>
            <p:nvPr/>
          </p:nvSpPr>
          <p:spPr bwMode="auto">
            <a:xfrm>
              <a:off x="5748123" y="3926866"/>
              <a:ext cx="1348774" cy="179696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460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AE347D-B642-7E44-A19F-FE5D87511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asa</a:t>
            </a:r>
            <a:r>
              <a:rPr kumimoji="1" lang="en-US" altLang="ja-JP" dirty="0"/>
              <a:t>-input-</a:t>
            </a:r>
            <a:r>
              <a:rPr kumimoji="1" lang="en-US" altLang="ja-JP" dirty="0" err="1"/>
              <a:t>addstreaminput.png</a:t>
            </a:r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15A971B-2215-9244-9308-EA53147EC5A9}"/>
              </a:ext>
            </a:extLst>
          </p:cNvPr>
          <p:cNvGrpSpPr/>
          <p:nvPr/>
        </p:nvGrpSpPr>
        <p:grpSpPr>
          <a:xfrm>
            <a:off x="4379955" y="2169469"/>
            <a:ext cx="3086100" cy="2222500"/>
            <a:chOff x="4379955" y="2169469"/>
            <a:chExt cx="3086100" cy="2222500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5CEAF093-88D6-E842-AF76-CC64E2DF8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79955" y="2169469"/>
              <a:ext cx="3086100" cy="22225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2C4F8F1-87F1-DD4E-AAD3-DB42E85CEC5F}"/>
                </a:ext>
              </a:extLst>
            </p:cNvPr>
            <p:cNvSpPr/>
            <p:nvPr/>
          </p:nvSpPr>
          <p:spPr bwMode="auto">
            <a:xfrm>
              <a:off x="4379955" y="3991234"/>
              <a:ext cx="1343282" cy="197707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1BF2B39-DD21-B14B-8B6E-9BAA2432672A}"/>
                </a:ext>
              </a:extLst>
            </p:cNvPr>
            <p:cNvSpPr/>
            <p:nvPr/>
          </p:nvSpPr>
          <p:spPr bwMode="auto">
            <a:xfrm>
              <a:off x="5820033" y="2409568"/>
              <a:ext cx="716692" cy="185351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DA1A42FB-AF70-A941-A4B0-74BEF895E85C}"/>
                </a:ext>
              </a:extLst>
            </p:cNvPr>
            <p:cNvSpPr/>
            <p:nvPr/>
          </p:nvSpPr>
          <p:spPr bwMode="auto">
            <a:xfrm>
              <a:off x="5820032" y="2797713"/>
              <a:ext cx="1000897" cy="180266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145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9CF29E-7A88-CE49-A031-476BEBE8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asa</a:t>
            </a:r>
            <a:r>
              <a:rPr lang="en" altLang="ja-JP" dirty="0"/>
              <a:t>-input-</a:t>
            </a:r>
            <a:r>
              <a:rPr lang="en" altLang="ja-JP" dirty="0" err="1"/>
              <a:t>config.png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255C752-9FAA-6345-869F-A89EEB323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011" y="1690688"/>
            <a:ext cx="2032000" cy="46863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5CA1751-A58F-7240-8A6E-BB5327796B9A}"/>
              </a:ext>
            </a:extLst>
          </p:cNvPr>
          <p:cNvSpPr/>
          <p:nvPr/>
        </p:nvSpPr>
        <p:spPr bwMode="auto">
          <a:xfrm>
            <a:off x="4839597" y="2143374"/>
            <a:ext cx="1808337" cy="128601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FF1BD3D-0C9F-C54F-A2D8-2E2956C10421}"/>
              </a:ext>
            </a:extLst>
          </p:cNvPr>
          <p:cNvSpPr/>
          <p:nvPr/>
        </p:nvSpPr>
        <p:spPr bwMode="auto">
          <a:xfrm>
            <a:off x="4839596" y="3074179"/>
            <a:ext cx="1808337" cy="151718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08F537-A859-1A4F-A8C3-C52E69DF0866}"/>
              </a:ext>
            </a:extLst>
          </p:cNvPr>
          <p:cNvSpPr/>
          <p:nvPr/>
        </p:nvSpPr>
        <p:spPr bwMode="auto">
          <a:xfrm>
            <a:off x="4839595" y="6182952"/>
            <a:ext cx="450461" cy="151718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87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E4A53-04D6-3844-A808-86F864A0A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asa-outputstorage-add.png</a:t>
            </a:r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E7E7EC61-0424-8747-8B2F-15DF058E52A3}"/>
              </a:ext>
            </a:extLst>
          </p:cNvPr>
          <p:cNvGrpSpPr/>
          <p:nvPr/>
        </p:nvGrpSpPr>
        <p:grpSpPr>
          <a:xfrm>
            <a:off x="5203992" y="3088774"/>
            <a:ext cx="1816100" cy="584200"/>
            <a:chOff x="5187950" y="3136900"/>
            <a:chExt cx="1816100" cy="5842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82F9A36B-8F4F-F040-B954-DAFD7DEE4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7950" y="3136900"/>
              <a:ext cx="1816100" cy="5842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0FC0F5E0-0B11-BA41-B5D0-20B22570F1D1}"/>
                </a:ext>
              </a:extLst>
            </p:cNvPr>
            <p:cNvSpPr/>
            <p:nvPr/>
          </p:nvSpPr>
          <p:spPr bwMode="auto">
            <a:xfrm>
              <a:off x="6545178" y="3347568"/>
              <a:ext cx="458871" cy="197737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975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53CA07-66B3-DE4F-9B08-37CD30F0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asa-outputstorage-filter.png</a:t>
            </a:r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062A1B9-CEA5-C74B-83E9-14123CC55FEC}"/>
              </a:ext>
            </a:extLst>
          </p:cNvPr>
          <p:cNvGrpSpPr/>
          <p:nvPr/>
        </p:nvGrpSpPr>
        <p:grpSpPr>
          <a:xfrm>
            <a:off x="838200" y="1690688"/>
            <a:ext cx="4330700" cy="1587500"/>
            <a:chOff x="3930650" y="2635250"/>
            <a:chExt cx="4330700" cy="15875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DD5E3AED-5CDA-A14F-A423-EEC79A66A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0650" y="2635250"/>
              <a:ext cx="4330700" cy="15875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A70E847-23F4-E64C-ADB0-94E61086AF90}"/>
                </a:ext>
              </a:extLst>
            </p:cNvPr>
            <p:cNvSpPr/>
            <p:nvPr/>
          </p:nvSpPr>
          <p:spPr bwMode="auto">
            <a:xfrm>
              <a:off x="4042626" y="3179455"/>
              <a:ext cx="1138974" cy="152681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A2AF3A95-0F36-6246-9B4B-A99A5145208A}"/>
                </a:ext>
              </a:extLst>
            </p:cNvPr>
            <p:cNvSpPr/>
            <p:nvPr/>
          </p:nvSpPr>
          <p:spPr bwMode="auto">
            <a:xfrm>
              <a:off x="4081371" y="3800000"/>
              <a:ext cx="3502465" cy="203729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7109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110</Words>
  <Application>Microsoft Macintosh PowerPoint</Application>
  <PresentationFormat>ワイド画面</PresentationFormat>
  <Paragraphs>38</Paragraphs>
  <Slides>37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42" baseType="lpstr">
      <vt:lpstr>Segoe UI</vt:lpstr>
      <vt:lpstr>游ゴシック</vt:lpstr>
      <vt:lpstr>游ゴシック Light</vt:lpstr>
      <vt:lpstr>Arial</vt:lpstr>
      <vt:lpstr>Office テーマ</vt:lpstr>
      <vt:lpstr>asa-asa-add.png</vt:lpstr>
      <vt:lpstr>asa-asa-filter.png</vt:lpstr>
      <vt:lpstr>asa-asa-create.png</vt:lpstr>
      <vt:lpstr>asa-asa-newjob.png</vt:lpstr>
      <vt:lpstr>asa-input-selectasa.png</vt:lpstr>
      <vt:lpstr>asa-input-addstreaminput.png</vt:lpstr>
      <vt:lpstr>asa-input-config.png</vt:lpstr>
      <vt:lpstr>asa-outputstorage-add.png</vt:lpstr>
      <vt:lpstr>asa-outputstorage-filter.png</vt:lpstr>
      <vt:lpstr>asa-outputstorage-create.png</vt:lpstr>
      <vt:lpstr>asa-outputstorage-config.png</vt:lpstr>
      <vt:lpstr>asa-outputstorage-confirm.png</vt:lpstr>
      <vt:lpstr>asa-outputstorage-addblob.png</vt:lpstr>
      <vt:lpstr>asa-outputstorage-blobconfig.png</vt:lpstr>
      <vt:lpstr>asa-querystorage-query.png</vt:lpstr>
      <vt:lpstr>asa-querystorage-edit.png</vt:lpstr>
      <vt:lpstr>asa-querystorage-startjobmenu.png</vt:lpstr>
      <vt:lpstr>asa-querystorage-startjob.png</vt:lpstr>
      <vt:lpstr>asa-querystorage-confirmjob.png</vt:lpstr>
      <vt:lpstr>asa-querystorage-showblob.png</vt:lpstr>
      <vt:lpstr>asa-querystorage-confirmdata.png</vt:lpstr>
      <vt:lpstr>asa-querystorage-editdata.png</vt:lpstr>
      <vt:lpstr>asa-querystorage-stopjob.png</vt:lpstr>
      <vt:lpstr>asa-outputsql-add.png</vt:lpstr>
      <vt:lpstr>asa-outputsql-filter.png</vt:lpstr>
      <vt:lpstr>asa-outputsql-createdb.png</vt:lpstr>
      <vt:lpstr>asa-outputsql-configdb.png</vt:lpstr>
      <vt:lpstr>asa-outputsql-createdb.png</vt:lpstr>
      <vt:lpstr>asa-outputsql-confirmdb.png</vt:lpstr>
      <vt:lpstr>asa-outputsql-loginqueryeditor.png</vt:lpstr>
      <vt:lpstr>asa-outputsql-createtable.png</vt:lpstr>
      <vt:lpstr>asa-outputsql-adddb2asa.png</vt:lpstr>
      <vt:lpstr>asa-outputsql-createoutputdb.png</vt:lpstr>
      <vt:lpstr>asa-querysql-createquery.png</vt:lpstr>
      <vt:lpstr>asa-querysql-editquery.png</vt:lpstr>
      <vt:lpstr>asa-querysql-editdata.png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Kei Omizo</dc:creator>
  <cp:lastModifiedBy>Kei Omizo</cp:lastModifiedBy>
  <cp:revision>34</cp:revision>
  <dcterms:created xsi:type="dcterms:W3CDTF">2018-09-10T02:06:17Z</dcterms:created>
  <dcterms:modified xsi:type="dcterms:W3CDTF">2018-09-18T02:22:29Z</dcterms:modified>
</cp:coreProperties>
</file>