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8CC08-0CA3-8D44-9180-A23E25DF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tsi-tsi-add.png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EA9BEB-AF68-0346-8E29-F6CC8D03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207669"/>
            <a:ext cx="7277100" cy="24426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497A75-F23E-BB42-9458-2644C3FE3A21}"/>
              </a:ext>
            </a:extLst>
          </p:cNvPr>
          <p:cNvSpPr/>
          <p:nvPr/>
        </p:nvSpPr>
        <p:spPr bwMode="auto">
          <a:xfrm>
            <a:off x="2457450" y="3367859"/>
            <a:ext cx="1091662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6DD806-D9E5-1446-B12A-C64DDC5E6015}"/>
              </a:ext>
            </a:extLst>
          </p:cNvPr>
          <p:cNvSpPr/>
          <p:nvPr/>
        </p:nvSpPr>
        <p:spPr bwMode="auto">
          <a:xfrm>
            <a:off x="3663734" y="3405753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31B3BD-0AD1-2540-B90E-2136BD4C29A1}"/>
              </a:ext>
            </a:extLst>
          </p:cNvPr>
          <p:cNvSpPr/>
          <p:nvPr/>
        </p:nvSpPr>
        <p:spPr bwMode="auto">
          <a:xfrm>
            <a:off x="6538669" y="2796208"/>
            <a:ext cx="458479" cy="14028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8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2C69-7467-0A47-8F65-F402A92A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tsi-policy.png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021726-AE0B-354D-A51C-3A4D8021D9B5}"/>
              </a:ext>
            </a:extLst>
          </p:cNvPr>
          <p:cNvGrpSpPr/>
          <p:nvPr/>
        </p:nvGrpSpPr>
        <p:grpSpPr>
          <a:xfrm>
            <a:off x="5422900" y="2139950"/>
            <a:ext cx="1346200" cy="2578100"/>
            <a:chOff x="5422900" y="2139950"/>
            <a:chExt cx="1346200" cy="2578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412B023-F003-D348-9664-F4B5CE1F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2900" y="2139950"/>
              <a:ext cx="1346200" cy="2578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1453AA-4CC9-B84B-8526-6BF105A7713D}"/>
                </a:ext>
              </a:extLst>
            </p:cNvPr>
            <p:cNvSpPr/>
            <p:nvPr/>
          </p:nvSpPr>
          <p:spPr bwMode="auto">
            <a:xfrm>
              <a:off x="5422900" y="4138047"/>
              <a:ext cx="1346200" cy="23247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9983C-DBD7-944B-9734-1D9BC98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-policy-</a:t>
            </a:r>
            <a:r>
              <a:rPr kumimoji="1" lang="en-US" altLang="ja-JP" dirty="0" err="1"/>
              <a:t>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F36CAB4-68CE-8A42-BFFB-15BCC11B3CFB}"/>
              </a:ext>
            </a:extLst>
          </p:cNvPr>
          <p:cNvGrpSpPr/>
          <p:nvPr/>
        </p:nvGrpSpPr>
        <p:grpSpPr>
          <a:xfrm>
            <a:off x="4813300" y="3086100"/>
            <a:ext cx="2565400" cy="685800"/>
            <a:chOff x="4813300" y="3086100"/>
            <a:chExt cx="2565400" cy="685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820A05A-083B-224B-934A-0C3EBCBE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3300" y="3086100"/>
              <a:ext cx="2565400" cy="6858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BB29DA2-3839-1B46-8B4F-947E91F03F67}"/>
                </a:ext>
              </a:extLst>
            </p:cNvPr>
            <p:cNvSpPr/>
            <p:nvPr/>
          </p:nvSpPr>
          <p:spPr bwMode="auto">
            <a:xfrm>
              <a:off x="6230318" y="3338312"/>
              <a:ext cx="431369" cy="19530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18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A2EDF-E528-8546-A8C6-C3E25E6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-policy-</a:t>
            </a:r>
            <a:r>
              <a:rPr kumimoji="1" lang="en-US" altLang="ja-JP"/>
              <a:t>adduser.</a:t>
            </a:r>
            <a:r>
              <a:rPr kumimoji="1" lang="en-US" altLang="ja-JP" dirty="0" err="1"/>
              <a:t>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9549000-5921-0743-A01E-260D776D18B0}"/>
              </a:ext>
            </a:extLst>
          </p:cNvPr>
          <p:cNvGrpSpPr/>
          <p:nvPr/>
        </p:nvGrpSpPr>
        <p:grpSpPr>
          <a:xfrm>
            <a:off x="3486150" y="2514600"/>
            <a:ext cx="5219700" cy="1828800"/>
            <a:chOff x="3486150" y="2514600"/>
            <a:chExt cx="5219700" cy="1828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D32640C-15F8-6B44-A992-D173952B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514600"/>
              <a:ext cx="5219700" cy="18288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A0E6492-2CDB-6844-BAB4-601BC7BD94B8}"/>
                </a:ext>
              </a:extLst>
            </p:cNvPr>
            <p:cNvSpPr/>
            <p:nvPr/>
          </p:nvSpPr>
          <p:spPr bwMode="auto">
            <a:xfrm>
              <a:off x="3649678" y="3168978"/>
              <a:ext cx="2324402" cy="59022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DFE8A5D-6B62-244A-BC4B-D1E371B80984}"/>
                </a:ext>
              </a:extLst>
            </p:cNvPr>
            <p:cNvSpPr/>
            <p:nvPr/>
          </p:nvSpPr>
          <p:spPr bwMode="auto">
            <a:xfrm>
              <a:off x="6294663" y="3321379"/>
              <a:ext cx="2354883" cy="25494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2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343E3-DA10-2D48-8A5F-5BA924FA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tsi</a:t>
            </a:r>
            <a:r>
              <a:rPr lang="en-US" altLang="ja-JP" dirty="0"/>
              <a:t>-policy-</a:t>
            </a:r>
            <a:r>
              <a:rPr lang="en-US" altLang="ja-JP" dirty="0" err="1"/>
              <a:t>addrole.png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CB3275-E232-894F-BE02-2FF379EB84E0}"/>
              </a:ext>
            </a:extLst>
          </p:cNvPr>
          <p:cNvGrpSpPr/>
          <p:nvPr/>
        </p:nvGrpSpPr>
        <p:grpSpPr>
          <a:xfrm>
            <a:off x="3486150" y="2489200"/>
            <a:ext cx="5219700" cy="1879600"/>
            <a:chOff x="3486150" y="2489200"/>
            <a:chExt cx="5219700" cy="18796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5A5AD7D-A17B-1345-8A5D-B14BBF90A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489200"/>
              <a:ext cx="5219700" cy="18796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B364A97-37C5-5F49-902B-DBE59CF262C7}"/>
                </a:ext>
              </a:extLst>
            </p:cNvPr>
            <p:cNvSpPr/>
            <p:nvPr/>
          </p:nvSpPr>
          <p:spPr bwMode="auto">
            <a:xfrm>
              <a:off x="3656209" y="3684961"/>
              <a:ext cx="2324402" cy="59022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E944DB-889B-EF4E-8C74-A097CE249481}"/>
                </a:ext>
              </a:extLst>
            </p:cNvPr>
            <p:cNvSpPr/>
            <p:nvPr/>
          </p:nvSpPr>
          <p:spPr bwMode="auto">
            <a:xfrm>
              <a:off x="6348548" y="3239589"/>
              <a:ext cx="1045027" cy="1894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0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A6BA8-A150-374E-8363-404CD64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lang="en-US" altLang="ja-JP" dirty="0" err="1"/>
              <a:t>-capacity.png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F965E99-B435-7D44-90BF-8B4657DD4E95}"/>
              </a:ext>
            </a:extLst>
          </p:cNvPr>
          <p:cNvGrpSpPr/>
          <p:nvPr/>
        </p:nvGrpSpPr>
        <p:grpSpPr>
          <a:xfrm>
            <a:off x="2782828" y="3180686"/>
            <a:ext cx="6108700" cy="1866900"/>
            <a:chOff x="2782828" y="3180686"/>
            <a:chExt cx="6108700" cy="1866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894A24-39D0-474B-A3F3-F3381D7D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2828" y="3180686"/>
              <a:ext cx="6108700" cy="1866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608CAD2-D976-C549-BED7-0B53E9688379}"/>
                </a:ext>
              </a:extLst>
            </p:cNvPr>
            <p:cNvSpPr/>
            <p:nvPr/>
          </p:nvSpPr>
          <p:spPr bwMode="auto">
            <a:xfrm>
              <a:off x="2782828" y="4752475"/>
              <a:ext cx="1432711" cy="2951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B6A3-870E-934A-A6A2-25CF473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open.png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551CA3-5E17-334A-BC90-6F2D7331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2603500"/>
            <a:ext cx="5207000" cy="1651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CFC5C82-D274-C64F-B560-C1F91EA0F5BD}"/>
              </a:ext>
            </a:extLst>
          </p:cNvPr>
          <p:cNvSpPr/>
          <p:nvPr/>
        </p:nvSpPr>
        <p:spPr bwMode="auto">
          <a:xfrm>
            <a:off x="3486151" y="3085655"/>
            <a:ext cx="1352332" cy="19573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2A7623-9D15-B948-84CE-225C8EB9106A}"/>
              </a:ext>
            </a:extLst>
          </p:cNvPr>
          <p:cNvSpPr/>
          <p:nvPr/>
        </p:nvSpPr>
        <p:spPr bwMode="auto">
          <a:xfrm>
            <a:off x="5232219" y="2851394"/>
            <a:ext cx="572915" cy="19573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2BA0F-7E65-3E4A-8A17-AC6906A5E913}"/>
              </a:ext>
            </a:extLst>
          </p:cNvPr>
          <p:cNvSpPr/>
          <p:nvPr/>
        </p:nvSpPr>
        <p:spPr bwMode="auto">
          <a:xfrm>
            <a:off x="6800633" y="4070386"/>
            <a:ext cx="1862654" cy="10972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28E4C-3299-6047-9122-FFE0C19E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temperature.png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C8D98DE-8625-2643-BE6B-883D301D2D5C}"/>
              </a:ext>
            </a:extLst>
          </p:cNvPr>
          <p:cNvGrpSpPr/>
          <p:nvPr/>
        </p:nvGrpSpPr>
        <p:grpSpPr>
          <a:xfrm>
            <a:off x="3453192" y="1968812"/>
            <a:ext cx="1790700" cy="2540000"/>
            <a:chOff x="3453192" y="1968812"/>
            <a:chExt cx="1790700" cy="2540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D119F37-40D2-FC4C-A935-DBB42D8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192" y="1968812"/>
              <a:ext cx="1790700" cy="2540000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B031CEF-5582-0C4E-BAAB-B4EC3913FF86}"/>
                </a:ext>
              </a:extLst>
            </p:cNvPr>
            <p:cNvSpPr/>
            <p:nvPr/>
          </p:nvSpPr>
          <p:spPr bwMode="auto">
            <a:xfrm>
              <a:off x="3547859" y="3955176"/>
              <a:ext cx="1310242" cy="16242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61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C7D1-47AE-CD48-A847-FF39E0A6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humidity.png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7095A96-C48F-CE4F-BF87-2274C97169D8}"/>
              </a:ext>
            </a:extLst>
          </p:cNvPr>
          <p:cNvGrpSpPr/>
          <p:nvPr/>
        </p:nvGrpSpPr>
        <p:grpSpPr>
          <a:xfrm>
            <a:off x="4038600" y="2330450"/>
            <a:ext cx="1676400" cy="3822700"/>
            <a:chOff x="4038600" y="2330450"/>
            <a:chExt cx="1676400" cy="38227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608846-5392-B849-B668-C21599C4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2330450"/>
              <a:ext cx="1676400" cy="38227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15D23B-7A9D-8B4E-9164-F470D6BB7E3D}"/>
                </a:ext>
              </a:extLst>
            </p:cNvPr>
            <p:cNvSpPr/>
            <p:nvPr/>
          </p:nvSpPr>
          <p:spPr bwMode="auto">
            <a:xfrm>
              <a:off x="4038600" y="3250181"/>
              <a:ext cx="896368" cy="3236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63D45A6-5449-FC47-9060-CD57EDC1E935}"/>
                </a:ext>
              </a:extLst>
            </p:cNvPr>
            <p:cNvSpPr/>
            <p:nvPr/>
          </p:nvSpPr>
          <p:spPr bwMode="auto">
            <a:xfrm>
              <a:off x="4119068" y="5573408"/>
              <a:ext cx="1234709" cy="19219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18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C7DC5-1860-044B-9232-6E38E709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slider.png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A5AD2E-C535-9C42-81B1-CA90C3C6F017}"/>
              </a:ext>
            </a:extLst>
          </p:cNvPr>
          <p:cNvGrpSpPr/>
          <p:nvPr/>
        </p:nvGrpSpPr>
        <p:grpSpPr>
          <a:xfrm>
            <a:off x="1603237" y="1866900"/>
            <a:ext cx="9334500" cy="4991100"/>
            <a:chOff x="1603237" y="1866900"/>
            <a:chExt cx="9334500" cy="4991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0E9ABBD-B483-5743-A3EE-D5B54A7C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237" y="1866900"/>
              <a:ext cx="9334500" cy="4991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0DCA8A9-F705-924C-B979-1744FBEDB00F}"/>
                </a:ext>
              </a:extLst>
            </p:cNvPr>
            <p:cNvSpPr/>
            <p:nvPr/>
          </p:nvSpPr>
          <p:spPr bwMode="auto">
            <a:xfrm>
              <a:off x="9914467" y="5620848"/>
              <a:ext cx="896368" cy="3236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DA81D5-E099-7B48-B468-C134EF4E8004}"/>
                </a:ext>
              </a:extLst>
            </p:cNvPr>
            <p:cNvSpPr/>
            <p:nvPr/>
          </p:nvSpPr>
          <p:spPr bwMode="auto">
            <a:xfrm>
              <a:off x="9466282" y="1893404"/>
              <a:ext cx="1100117" cy="198968"/>
            </a:xfrm>
            <a:prstGeom prst="rect">
              <a:avLst/>
            </a:prstGeom>
            <a:solidFill>
              <a:srgbClr val="2E3136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56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EFD1-F349-E64F-944D-CCDCFACD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-explorer-</a:t>
            </a:r>
            <a:r>
              <a:rPr kumimoji="1" lang="en-US" altLang="ja-JP" dirty="0" err="1"/>
              <a:t>heatmap.png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E4770F-7178-4D40-B72C-E9BDB21A9318}"/>
              </a:ext>
            </a:extLst>
          </p:cNvPr>
          <p:cNvGrpSpPr/>
          <p:nvPr/>
        </p:nvGrpSpPr>
        <p:grpSpPr>
          <a:xfrm>
            <a:off x="1454150" y="1922670"/>
            <a:ext cx="9283700" cy="4267200"/>
            <a:chOff x="1454150" y="1922670"/>
            <a:chExt cx="9283700" cy="4267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4DB67C9-8FDE-044D-B66B-C21E1429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150" y="1922670"/>
              <a:ext cx="9283700" cy="4267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AE7F361-5482-4D49-8ABB-A4E757D3EAF6}"/>
                </a:ext>
              </a:extLst>
            </p:cNvPr>
            <p:cNvSpPr/>
            <p:nvPr/>
          </p:nvSpPr>
          <p:spPr bwMode="auto">
            <a:xfrm>
              <a:off x="3759199" y="2234182"/>
              <a:ext cx="694267" cy="27195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6CA573-073A-FA45-B49E-553AADAA37BD}"/>
                </a:ext>
              </a:extLst>
            </p:cNvPr>
            <p:cNvSpPr/>
            <p:nvPr/>
          </p:nvSpPr>
          <p:spPr bwMode="auto">
            <a:xfrm>
              <a:off x="9313882" y="1922670"/>
              <a:ext cx="1100117" cy="198968"/>
            </a:xfrm>
            <a:prstGeom prst="rect">
              <a:avLst/>
            </a:prstGeom>
            <a:solidFill>
              <a:srgbClr val="2E3136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8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9DC4FA4-F811-5643-A029-E9351492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tsi-tsi-filter.png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A5C602-C9EC-E84B-AEC9-97A0ACA5F9BE}"/>
              </a:ext>
            </a:extLst>
          </p:cNvPr>
          <p:cNvGrpSpPr/>
          <p:nvPr/>
        </p:nvGrpSpPr>
        <p:grpSpPr>
          <a:xfrm>
            <a:off x="3924300" y="2698750"/>
            <a:ext cx="4343400" cy="1460500"/>
            <a:chOff x="3924300" y="2698750"/>
            <a:chExt cx="4343400" cy="14605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91CDF22-2862-0D49-893C-E3CE461F1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4300" y="2698750"/>
              <a:ext cx="4343400" cy="14605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6C70E0D-10DF-2544-B7FF-D3F7C3F42C7F}"/>
                </a:ext>
              </a:extLst>
            </p:cNvPr>
            <p:cNvSpPr/>
            <p:nvPr/>
          </p:nvSpPr>
          <p:spPr bwMode="auto">
            <a:xfrm>
              <a:off x="4024650" y="3850172"/>
              <a:ext cx="4097373" cy="26255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0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34CCF-B60B-E744-95C8-E51362B9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tsi-tsi-create.png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417DEF9-BD83-8E4F-BF30-D4EB6DE125CB}"/>
              </a:ext>
            </a:extLst>
          </p:cNvPr>
          <p:cNvGrpSpPr/>
          <p:nvPr/>
        </p:nvGrpSpPr>
        <p:grpSpPr>
          <a:xfrm>
            <a:off x="4616450" y="1098550"/>
            <a:ext cx="2959100" cy="4660900"/>
            <a:chOff x="4616450" y="1098550"/>
            <a:chExt cx="2959100" cy="4660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FE30E96-16CA-074D-B35D-E844A4C0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450" y="1098550"/>
              <a:ext cx="2959100" cy="4660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11807D-0CB1-9E43-8D72-EFA13043CFF5}"/>
                </a:ext>
              </a:extLst>
            </p:cNvPr>
            <p:cNvSpPr/>
            <p:nvPr/>
          </p:nvSpPr>
          <p:spPr bwMode="auto">
            <a:xfrm>
              <a:off x="4616450" y="5459896"/>
              <a:ext cx="657915" cy="29955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51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0F28-FCEE-BF42-B2D9-D09D8242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tsi-tsi-config.png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923188-2AFB-BF4B-A630-5AE68D69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66" y="1497585"/>
            <a:ext cx="1625600" cy="3238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AC1E63-BC3F-7B4B-9C85-0B8B206BA01D}"/>
              </a:ext>
            </a:extLst>
          </p:cNvPr>
          <p:cNvSpPr/>
          <p:nvPr/>
        </p:nvSpPr>
        <p:spPr bwMode="auto">
          <a:xfrm>
            <a:off x="4260911" y="1782016"/>
            <a:ext cx="1424272" cy="28220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43C97-F9B7-BF43-A5BD-6453E43EE9DF}"/>
              </a:ext>
            </a:extLst>
          </p:cNvPr>
          <p:cNvSpPr/>
          <p:nvPr/>
        </p:nvSpPr>
        <p:spPr bwMode="auto">
          <a:xfrm>
            <a:off x="4257430" y="2372138"/>
            <a:ext cx="1424272" cy="26681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2ECAEA4-B924-CC44-B978-B3455C3D6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93482" r="1361"/>
          <a:stretch/>
        </p:blipFill>
        <p:spPr>
          <a:xfrm>
            <a:off x="4170018" y="4309510"/>
            <a:ext cx="1581782" cy="323649"/>
          </a:xfrm>
          <a:prstGeom prst="rect">
            <a:avLst/>
          </a:prstGeom>
          <a:ln>
            <a:noFill/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5BFC4F-69C1-1F43-8B07-000DE39F6E01}"/>
              </a:ext>
            </a:extLst>
          </p:cNvPr>
          <p:cNvSpPr/>
          <p:nvPr/>
        </p:nvSpPr>
        <p:spPr bwMode="auto">
          <a:xfrm>
            <a:off x="4257430" y="4403725"/>
            <a:ext cx="514595" cy="16827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2EF6D-FCF2-8440-836E-670189A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</a:t>
            </a:r>
            <a:r>
              <a:rPr lang="en-US" altLang="ja-JP" dirty="0" err="1"/>
              <a:t>i-tsi-deployed.png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6FA76F-FD30-ED45-8D23-818EEC41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3035300"/>
            <a:ext cx="2476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F5BF8-B03A-8E47-A062-4F298051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-event-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95E2EC-7C02-3747-A03D-5FB4B69256AA}"/>
              </a:ext>
            </a:extLst>
          </p:cNvPr>
          <p:cNvGrpSpPr/>
          <p:nvPr/>
        </p:nvGrpSpPr>
        <p:grpSpPr>
          <a:xfrm>
            <a:off x="4337049" y="2146300"/>
            <a:ext cx="3517901" cy="2565400"/>
            <a:chOff x="4337049" y="2146300"/>
            <a:chExt cx="3517901" cy="256540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A7CB80E-46AD-884D-AACC-D397F47C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7050" y="2146300"/>
              <a:ext cx="3517900" cy="256540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34E2336-2BAC-1644-B390-78B9077E40DF}"/>
                </a:ext>
              </a:extLst>
            </p:cNvPr>
            <p:cNvSpPr/>
            <p:nvPr/>
          </p:nvSpPr>
          <p:spPr bwMode="auto">
            <a:xfrm>
              <a:off x="4337049" y="4293030"/>
              <a:ext cx="1381825" cy="23404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DFA3F00-7FE4-4048-86D5-35341BD515B4}"/>
                </a:ext>
              </a:extLst>
            </p:cNvPr>
            <p:cNvSpPr/>
            <p:nvPr/>
          </p:nvSpPr>
          <p:spPr bwMode="auto">
            <a:xfrm>
              <a:off x="5718875" y="2366424"/>
              <a:ext cx="389618" cy="23404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9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A7458-2209-9840-B331-C4843EC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-event-</a:t>
            </a:r>
            <a:r>
              <a:rPr kumimoji="1" lang="en-US" altLang="ja-JP" dirty="0" err="1"/>
              <a:t>config.png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F57190-658C-304C-99BB-DA69F5A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392265"/>
            <a:ext cx="1600200" cy="4724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D1B010-CAC2-6247-84AD-632BA269F0E9}"/>
              </a:ext>
            </a:extLst>
          </p:cNvPr>
          <p:cNvSpPr/>
          <p:nvPr/>
        </p:nvSpPr>
        <p:spPr bwMode="auto">
          <a:xfrm>
            <a:off x="5409431" y="1656148"/>
            <a:ext cx="1375681" cy="27866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A41536-B1AC-B042-AE58-3406BFF118DD}"/>
              </a:ext>
            </a:extLst>
          </p:cNvPr>
          <p:cNvSpPr/>
          <p:nvPr/>
        </p:nvSpPr>
        <p:spPr bwMode="auto">
          <a:xfrm>
            <a:off x="5408159" y="1992243"/>
            <a:ext cx="1375681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11118-5BB2-CF47-BF1E-E4A45281AA13}"/>
              </a:ext>
            </a:extLst>
          </p:cNvPr>
          <p:cNvSpPr/>
          <p:nvPr/>
        </p:nvSpPr>
        <p:spPr bwMode="auto">
          <a:xfrm>
            <a:off x="5408159" y="2900017"/>
            <a:ext cx="1375681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A31592-579C-0042-8319-9944CE2856BC}"/>
              </a:ext>
            </a:extLst>
          </p:cNvPr>
          <p:cNvSpPr/>
          <p:nvPr/>
        </p:nvSpPr>
        <p:spPr bwMode="auto">
          <a:xfrm>
            <a:off x="5368029" y="5875668"/>
            <a:ext cx="536825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EB7D2-CE61-304F-9AB2-210DD6E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-event-</a:t>
            </a:r>
            <a:r>
              <a:rPr lang="en" altLang="ja-JP" dirty="0" err="1"/>
              <a:t>overview.png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9CA158-15B0-6C4D-8B62-30804360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36" y="2739546"/>
            <a:ext cx="5168900" cy="271176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2B8A4C-C78E-794A-BAB1-54B2960E9748}"/>
              </a:ext>
            </a:extLst>
          </p:cNvPr>
          <p:cNvSpPr/>
          <p:nvPr/>
        </p:nvSpPr>
        <p:spPr bwMode="auto">
          <a:xfrm>
            <a:off x="4174210" y="4517497"/>
            <a:ext cx="1839132" cy="93683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5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EDE75-61F0-2F4D-8A36-01B1BCA4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tsi</a:t>
            </a:r>
            <a:r>
              <a:rPr lang="en-US" altLang="ja-JP" dirty="0"/>
              <a:t>-event-</a:t>
            </a:r>
            <a:r>
              <a:rPr lang="en-US" altLang="ja-JP" dirty="0" err="1"/>
              <a:t>warning.png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13B5E5-F07B-0340-B69E-E1EFB7B4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565400"/>
            <a:ext cx="3886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57</Words>
  <Application>Microsoft Macintosh PowerPoint</Application>
  <PresentationFormat>ワイド画面</PresentationFormat>
  <Paragraphs>19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Segoe UI</vt:lpstr>
      <vt:lpstr>游ゴシック</vt:lpstr>
      <vt:lpstr>游ゴシック Light</vt:lpstr>
      <vt:lpstr>Arial</vt:lpstr>
      <vt:lpstr>Office テーマ</vt:lpstr>
      <vt:lpstr>tsi-tsi-add.png</vt:lpstr>
      <vt:lpstr>tsi-tsi-filter.png</vt:lpstr>
      <vt:lpstr>tsi-tsi-create.png</vt:lpstr>
      <vt:lpstr>tsi-tsi-config.png</vt:lpstr>
      <vt:lpstr>tsi-tsi-deployed.png</vt:lpstr>
      <vt:lpstr>tsi-event-create.png</vt:lpstr>
      <vt:lpstr>tsi-event-config.png</vt:lpstr>
      <vt:lpstr>tsi-event-overview.png</vt:lpstr>
      <vt:lpstr>tsi-event-warning.png</vt:lpstr>
      <vt:lpstr>tsi-policy.png</vt:lpstr>
      <vt:lpstr>tsi-policy-add.png</vt:lpstr>
      <vt:lpstr>tsi-policy-adduser.png</vt:lpstr>
      <vt:lpstr>tsi-policy-addrole.png</vt:lpstr>
      <vt:lpstr>tsi-capacity.png</vt:lpstr>
      <vt:lpstr>tsi-explorer-open.png</vt:lpstr>
      <vt:lpstr>tsi-explorer-temperature.png</vt:lpstr>
      <vt:lpstr>tsi-explorer-humidity.png</vt:lpstr>
      <vt:lpstr>tsi-explorer-slider.png</vt:lpstr>
      <vt:lpstr>tsi-explorer-heatmap.png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14</cp:revision>
  <dcterms:created xsi:type="dcterms:W3CDTF">2018-09-10T02:06:17Z</dcterms:created>
  <dcterms:modified xsi:type="dcterms:W3CDTF">2018-09-18T02:18:04Z</dcterms:modified>
</cp:coreProperties>
</file>