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327"/>
  </p:normalViewPr>
  <p:slideViewPr>
    <p:cSldViewPr snapToGrid="0">
      <p:cViewPr varScale="1">
        <p:scale>
          <a:sx n="117" d="100"/>
          <a:sy n="117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91046-6CEA-5246-932C-C39A1978DAAB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7B1C-D667-EE44-B2F4-F129D6643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2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49391-C5E7-6CF8-2945-3D089A4C5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7AA19B-BC97-AFE5-F8FF-1ED2870E1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0AC378-5E1A-45F4-DEE0-E709AB27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4B960B-BDBC-156E-1ED5-18B4C98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0F16-F1E0-094C-52C6-B4CAB10E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6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CC36-EFAB-17C2-754A-EE7CD78C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23A48A-ECAD-F5A7-7232-7F2589F2C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984635-4877-9872-47D1-57A319CE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C36703-C048-CE97-2DA3-79BD589E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A98213-0BE6-99E8-167D-562A0111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1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F54C3D-7434-94ED-3227-B6AD354A9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20F2AE-353C-99FF-4AFE-222E8E63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6E7F62-4188-E3DA-1304-D957B281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C6578-7005-F270-1311-2A2AA61D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D219F-2DAA-D22A-179C-8F1387C3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2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8A77E-1F8B-36C1-5DE0-7F062280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0659D-F9BF-6223-767F-F19DC68D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02C9CE-1DC0-18CF-2267-2F8F53BE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7AA9D2-CAB4-5EA2-B768-5F625EAC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616864-609B-73D7-EFA8-7F9CE75F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49AFA-536E-4ED0-3771-8ED4523C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3F35AB-D636-493E-D897-551462C6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CC27D-6A06-C5E0-8BDD-5E3E44DE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48EED-2A42-0A71-B3EC-B3C0B1C2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604EBE-57F3-6094-323F-061DF78D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7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4E3EE-47BC-A7A8-ED53-CACF2235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63B0A-0E52-C415-D2AF-7C463338A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68E96-0C18-2784-2D9C-CE0F31517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B9D76-C014-9154-AC58-CEFEE5ED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BBDB7E-82AF-3762-F73F-3ACA8081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1C4777-2248-E101-C679-279A2D2A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0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AF665-4A12-C4BA-12FC-0FCBAB27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14CD56-5213-698D-6D01-B880A4A09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389C42-D3DA-9AD8-DBDD-57745241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CEDE73-4D6F-7D10-17B5-F2770C09D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5D70F6-97AD-1506-B18F-0B5A8D0C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07C513-1A4D-7A5C-B94F-AA18D4A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B57A45-CEB0-6513-2F4A-48C39017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67819E-149B-D643-83A9-BE41088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1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649D6-8C07-8D5E-4927-AFAD13C8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20B9F-299E-C3D0-DE95-B66A5ADB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555ED2-F1AF-0B2F-3C92-EED1FFD8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97EBC8-DEA6-CB26-508E-854B2E0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80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E7718E-2558-D967-5055-D8E27A3A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62B228-20A8-6BD4-1BEB-013475C4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781202-E88F-2323-3967-BB3FF187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8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B1843-240D-19C8-17F4-01C81227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68A14-7E29-0761-AF55-99B0812A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8FFC7D-EF31-3E2A-A8C8-DF4561920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9DD60F-C831-5A43-5AB8-68EA3B58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AB7CE2-96C3-1736-85D3-44C7C37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B28582-1FD7-29E9-DE6D-500DDE5A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14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3080E-4E1F-C6AB-8FE8-37DB7DD0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B8F59F-1C09-AEB2-1E25-EFEB334C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9704B9-B506-6F79-7B59-C159EAE80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8136F1-CFBA-FC11-84D5-8A8E5B61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7718B0-DA41-6723-E2CD-83C63DAD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B1DB5D-45EF-013F-CDD9-CBE621D4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8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AD3060-2881-946A-AEC6-A21ECD22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C78EB-70E3-456F-3BBC-3574BB1CD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0BE4D-E599-CC27-466C-0FF583A0F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71994-8C47-2C4C-AA44-9376B98E3406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FF09E-F910-B585-11B3-302BA32EA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9F9D0-857F-6405-C3B0-707239AC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A4FC2-0750-9742-8C65-614811348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8AE98D3-BE43-878E-314D-75D3E64AC2FD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385484" y="2957461"/>
            <a:ext cx="1815783" cy="21269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12F8F37-557F-BA04-3072-0F02FA17AFA6}"/>
              </a:ext>
            </a:extLst>
          </p:cNvPr>
          <p:cNvSpPr/>
          <p:nvPr/>
        </p:nvSpPr>
        <p:spPr>
          <a:xfrm>
            <a:off x="2623701" y="2332233"/>
            <a:ext cx="1212351" cy="780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TodoUi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F95111C-8D53-A2FD-BFE3-ECEF72289586}"/>
              </a:ext>
            </a:extLst>
          </p:cNvPr>
          <p:cNvSpPr/>
          <p:nvPr/>
        </p:nvSpPr>
        <p:spPr>
          <a:xfrm>
            <a:off x="5381946" y="2332233"/>
            <a:ext cx="1212351" cy="780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TodoApi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B93DE59-E44D-5A80-19A7-FDE2EF775355}"/>
              </a:ext>
            </a:extLst>
          </p:cNvPr>
          <p:cNvSpPr/>
          <p:nvPr/>
        </p:nvSpPr>
        <p:spPr>
          <a:xfrm>
            <a:off x="5356874" y="4538434"/>
            <a:ext cx="1324511" cy="780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Chat API</a:t>
            </a:r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9B2FDAA-03C5-F107-B5DC-09DF61D17A87}"/>
              </a:ext>
            </a:extLst>
          </p:cNvPr>
          <p:cNvSpPr/>
          <p:nvPr/>
        </p:nvSpPr>
        <p:spPr>
          <a:xfrm>
            <a:off x="8349464" y="2332233"/>
            <a:ext cx="1349340" cy="780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Database</a:t>
            </a:r>
          </a:p>
        </p:txBody>
      </p:sp>
      <p:pic>
        <p:nvPicPr>
          <p:cNvPr id="1026" name="Picture 2" descr="PostgreSQL Elephant Logo">
            <a:extLst>
              <a:ext uri="{FF2B5EF4-FFF2-40B4-BE49-F238E27FC236}">
                <a16:creationId xmlns:a16="http://schemas.microsoft.com/office/drawing/2014/main" id="{B7B71254-17A5-F9CC-A9E9-8409A002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06" y="2079647"/>
            <a:ext cx="489736" cy="50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Framework Logo">
            <a:extLst>
              <a:ext uri="{FF2B5EF4-FFF2-40B4-BE49-F238E27FC236}">
                <a16:creationId xmlns:a16="http://schemas.microsoft.com/office/drawing/2014/main" id="{96F3FA06-66FB-F290-202C-D0A78205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52" y="1996482"/>
            <a:ext cx="1045269" cy="58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NET Framework Logo">
            <a:extLst>
              <a:ext uri="{FF2B5EF4-FFF2-40B4-BE49-F238E27FC236}">
                <a16:creationId xmlns:a16="http://schemas.microsoft.com/office/drawing/2014/main" id="{29214011-F28F-FBB1-9BF6-4C4C37238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43" y="1996482"/>
            <a:ext cx="1045269" cy="58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(programming language) - Wikipedia">
            <a:extLst>
              <a:ext uri="{FF2B5EF4-FFF2-40B4-BE49-F238E27FC236}">
                <a16:creationId xmlns:a16="http://schemas.microsoft.com/office/drawing/2014/main" id="{3067738E-675D-7E18-FBA0-DF9E2CA1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86" y="4228259"/>
            <a:ext cx="565925" cy="62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6BFA989-8CB4-5066-0FCC-AF8D3493FFE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836052" y="2722651"/>
            <a:ext cx="1545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19BA7C6-2ED6-7EBE-3F69-472EED2E967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594297" y="2722651"/>
            <a:ext cx="175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図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EFFF58E-09BA-1179-3B3E-DE220CB60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136" y="2945381"/>
            <a:ext cx="1609757" cy="11162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76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2</cp:revision>
  <dcterms:created xsi:type="dcterms:W3CDTF">2024-03-28T05:27:39Z</dcterms:created>
  <dcterms:modified xsi:type="dcterms:W3CDTF">2024-03-28T05:49:29Z</dcterms:modified>
</cp:coreProperties>
</file>