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0" r:id="rId1"/>
    <p:sldMasterId id="2147483924" r:id="rId2"/>
    <p:sldMasterId id="2147483937" r:id="rId3"/>
    <p:sldMasterId id="2147483941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9144000" cy="5143500" type="screen16x9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14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296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44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592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5740" algn="l" defTabSz="457148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2888" algn="l" defTabSz="457148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036" algn="l" defTabSz="457148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184" algn="l" defTabSz="457148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DCE8"/>
    <a:srgbClr val="3B0183"/>
    <a:srgbClr val="92D400"/>
    <a:srgbClr val="00B8E5"/>
    <a:srgbClr val="80FF00"/>
    <a:srgbClr val="FF6666"/>
    <a:srgbClr val="FFFF66"/>
    <a:srgbClr val="FF0080"/>
    <a:srgbClr val="E0F7FF"/>
    <a:srgbClr val="C2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間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間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9" autoAdjust="0"/>
    <p:restoredTop sz="97921" autoAdjust="0"/>
  </p:normalViewPr>
  <p:slideViewPr>
    <p:cSldViewPr>
      <p:cViewPr varScale="1">
        <p:scale>
          <a:sx n="98" d="100"/>
          <a:sy n="98" d="100"/>
        </p:scale>
        <p:origin x="-104" y="-584"/>
      </p:cViewPr>
      <p:guideLst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49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F80A0E-1842-B744-B49F-A84D539115EC}" type="datetime1">
              <a:rPr lang="ja-JP" altLang="en-US">
                <a:latin typeface="メイリオ"/>
                <a:ea typeface="メイリオ"/>
                <a:cs typeface="メイリオ"/>
              </a:rPr>
              <a:pPr/>
              <a:t>17/11/29</a:t>
            </a:fld>
            <a:endParaRPr lang="ja-JP" altLang="en-US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6F3291-E49F-D54B-91F4-75B75C09EEEE}" type="slidenum">
              <a:rPr lang="ja-JP" altLang="en-US">
                <a:latin typeface="メイリオ"/>
                <a:ea typeface="メイリオ"/>
                <a:cs typeface="メイリオ"/>
              </a:rPr>
              <a:pPr/>
              <a:t>‹#›</a:t>
            </a:fld>
            <a:endParaRPr lang="ja-JP" altLang="en-US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829479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メイリオ"/>
                <a:ea typeface="メイリオ"/>
                <a:cs typeface="メイリオ"/>
              </a:defRPr>
            </a:lvl1pPr>
          </a:lstStyle>
          <a:p>
            <a:fld id="{2D00D84D-4674-3C43-80ED-0736C6E28626}" type="datetime1">
              <a:rPr lang="ja-JP" altLang="en-US" smtClean="0"/>
              <a:pPr/>
              <a:t>17/11/29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メイリオ"/>
                <a:ea typeface="メイリオ"/>
                <a:cs typeface="メイリオ"/>
              </a:defRPr>
            </a:lvl1pPr>
          </a:lstStyle>
          <a:p>
            <a:fld id="{FD9B3461-CD61-7B4B-81D4-E7A6EF63D76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4510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1pPr>
    <a:lvl2pPr marL="457148"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2pPr>
    <a:lvl3pPr marL="914296"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3pPr>
    <a:lvl4pPr marL="1371444"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4pPr>
    <a:lvl5pPr marL="1828592"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5pPr>
    <a:lvl6pPr marL="2285740" algn="l" defTabSz="45714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B3461-CD61-7B4B-81D4-E7A6EF63D764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60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B3461-CD61-7B4B-81D4-E7A6EF63D764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60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38528" y="2266950"/>
            <a:ext cx="5852160" cy="6858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cap="none" baseline="0"/>
            </a:lvl1pPr>
          </a:lstStyle>
          <a:p>
            <a:r>
              <a:rPr lang="en-US" dirty="0" smtClean="0"/>
              <a:t>Presentation title should not exceed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38528" y="3257550"/>
            <a:ext cx="5867400" cy="228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Aft>
                <a:spcPts val="2000"/>
              </a:spcAft>
              <a:buFontTx/>
              <a:buNone/>
              <a:defRPr sz="16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dirty="0" smtClean="0"/>
              <a:t>Subheading goes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38528" y="3790950"/>
            <a:ext cx="4114800" cy="8572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spcAft>
                <a:spcPts val="400"/>
              </a:spcAft>
              <a:defRPr sz="1200" baseline="0"/>
            </a:lvl1pPr>
          </a:lstStyle>
          <a:p>
            <a:pPr lvl="0"/>
            <a:r>
              <a:rPr lang="en-US" dirty="0" smtClean="0"/>
              <a:t>Presenter</a:t>
            </a:r>
          </a:p>
          <a:p>
            <a:pPr lvl="0"/>
            <a:r>
              <a:rPr lang="en-US" dirty="0" smtClean="0"/>
              <a:t>Presenter’s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6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72856"/>
            <a:ext cx="7772400" cy="1021557"/>
          </a:xfrm>
          <a:prstGeom prst="rect">
            <a:avLst/>
          </a:prstGeom>
        </p:spPr>
        <p:txBody>
          <a:bodyPr/>
          <a:lstStyle>
            <a:lvl1pPr algn="l">
              <a:defRPr sz="4000" b="1" cap="none"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24771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01EB6A-D906-DE4D-8EB3-FD24CF7AC0F2}" type="slidenum">
              <a:rPr lang="ja-JP" altLang="en-US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48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36972"/>
          </a:xfrm>
          <a:prstGeom prst="rect">
            <a:avLst/>
          </a:prstGeom>
        </p:spPr>
        <p:txBody>
          <a:bodyPr/>
          <a:lstStyle>
            <a:lvl1pPr>
              <a:defRPr cap="none"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843560"/>
            <a:ext cx="4038600" cy="361840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メイリオ"/>
                <a:ea typeface="メイリオ"/>
                <a:cs typeface="メイリオ"/>
              </a:defRPr>
            </a:lvl1pPr>
            <a:lvl2pPr>
              <a:defRPr sz="2400">
                <a:latin typeface="メイリオ"/>
                <a:ea typeface="メイリオ"/>
                <a:cs typeface="メイリオ"/>
              </a:defRPr>
            </a:lvl2pPr>
            <a:lvl3pPr>
              <a:defRPr sz="2000">
                <a:latin typeface="メイリオ"/>
                <a:ea typeface="メイリオ"/>
                <a:cs typeface="メイリオ"/>
              </a:defRPr>
            </a:lvl3pPr>
            <a:lvl4pPr>
              <a:defRPr sz="1800">
                <a:latin typeface="メイリオ"/>
                <a:ea typeface="メイリオ"/>
                <a:cs typeface="メイリオ"/>
              </a:defRPr>
            </a:lvl4pPr>
            <a:lvl5pPr>
              <a:defRPr sz="1800">
                <a:latin typeface="メイリオ"/>
                <a:ea typeface="メイリオ"/>
                <a:cs typeface="メイリオ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843560"/>
            <a:ext cx="4038600" cy="361840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メイリオ"/>
                <a:ea typeface="メイリオ"/>
                <a:cs typeface="メイリオ"/>
              </a:defRPr>
            </a:lvl1pPr>
            <a:lvl2pPr>
              <a:defRPr sz="2400">
                <a:latin typeface="メイリオ"/>
                <a:ea typeface="メイリオ"/>
                <a:cs typeface="メイリオ"/>
              </a:defRPr>
            </a:lvl2pPr>
            <a:lvl3pPr>
              <a:defRPr sz="2000">
                <a:latin typeface="メイリオ"/>
                <a:ea typeface="メイリオ"/>
                <a:cs typeface="メイリオ"/>
              </a:defRPr>
            </a:lvl3pPr>
            <a:lvl4pPr>
              <a:defRPr sz="1800">
                <a:latin typeface="メイリオ"/>
                <a:ea typeface="メイリオ"/>
                <a:cs typeface="メイリオ"/>
              </a:defRPr>
            </a:lvl4pPr>
            <a:lvl5pPr>
              <a:defRPr sz="1800">
                <a:latin typeface="メイリオ"/>
                <a:ea typeface="メイリオ"/>
                <a:cs typeface="メイリオ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5C1DBA-0422-D649-856E-FCCFE4B7F062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2618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3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478E15-1A92-8C42-BB8E-DC52EDC0C8F3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0160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938528" y="2266950"/>
            <a:ext cx="5852160" cy="6858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cap="none" baseline="0"/>
            </a:lvl1pPr>
          </a:lstStyle>
          <a:p>
            <a:r>
              <a:rPr lang="en-US" dirty="0" smtClean="0"/>
              <a:t>Presentation title should not exceed two lines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38528" y="3257550"/>
            <a:ext cx="5867400" cy="228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Aft>
                <a:spcPts val="2000"/>
              </a:spcAft>
              <a:buFontTx/>
              <a:buNone/>
              <a:defRPr sz="16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dirty="0" smtClean="0"/>
              <a:t>Subheading goes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38528" y="3790950"/>
            <a:ext cx="4114800" cy="8572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spcAft>
                <a:spcPts val="400"/>
              </a:spcAft>
              <a:defRPr sz="1200" baseline="0"/>
            </a:lvl1pPr>
          </a:lstStyle>
          <a:p>
            <a:pPr lvl="0"/>
            <a:r>
              <a:rPr lang="en-US" dirty="0" smtClean="0"/>
              <a:t>Presenter</a:t>
            </a:r>
          </a:p>
          <a:p>
            <a:pPr lvl="0"/>
            <a:r>
              <a:rPr lang="en-US" dirty="0" smtClean="0"/>
              <a:t>Presenter’s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7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938528" y="2266950"/>
            <a:ext cx="5852160" cy="6858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cap="all" baseline="0"/>
            </a:lvl1pPr>
          </a:lstStyle>
          <a:p>
            <a:r>
              <a:rPr lang="en-US" dirty="0" smtClean="0"/>
              <a:t>Presentation title should not exceed two lines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38528" y="3257550"/>
            <a:ext cx="5867400" cy="228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Aft>
                <a:spcPts val="2000"/>
              </a:spcAft>
              <a:buFontTx/>
              <a:buNone/>
              <a:defRPr sz="16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dirty="0" smtClean="0"/>
              <a:t>Subheading goes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38528" y="3790950"/>
            <a:ext cx="4114800" cy="8572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spcAft>
                <a:spcPts val="400"/>
              </a:spcAft>
              <a:defRPr sz="1200" baseline="0"/>
            </a:lvl1pPr>
          </a:lstStyle>
          <a:p>
            <a:pPr lvl="0"/>
            <a:r>
              <a:rPr lang="en-US" dirty="0" smtClean="0"/>
              <a:t>Presenter</a:t>
            </a:r>
          </a:p>
          <a:p>
            <a:pPr lvl="0"/>
            <a:r>
              <a:rPr lang="en-US" dirty="0" smtClean="0"/>
              <a:t>Presenter’s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7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85800" y="2000250"/>
            <a:ext cx="7772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none"/>
            </a:lvl1pPr>
          </a:lstStyle>
          <a:p>
            <a:r>
              <a:rPr lang="en-US" dirty="0" smtClean="0"/>
              <a:t>INSERT DIVIDER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2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85800" y="2000250"/>
            <a:ext cx="7772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none"/>
            </a:lvl1pPr>
          </a:lstStyle>
          <a:p>
            <a:r>
              <a:rPr lang="en-US" dirty="0" smtClean="0"/>
              <a:t>INSERT DIVIDER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 userDrawn="1"/>
        </p:nvSpPr>
        <p:spPr>
          <a:xfrm>
            <a:off x="1938528" y="2171700"/>
            <a:ext cx="6400800" cy="5280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4000" kern="1200" cap="all">
                <a:solidFill>
                  <a:schemeClr val="bg1"/>
                </a:solidFill>
                <a:latin typeface="Overpass"/>
                <a:ea typeface="ＭＳ Ｐゴシック" charset="0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6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 userDrawn="1"/>
        </p:nvSpPr>
        <p:spPr>
          <a:xfrm>
            <a:off x="1938528" y="2171700"/>
            <a:ext cx="6400800" cy="5280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4000" kern="1200" cap="all">
                <a:solidFill>
                  <a:schemeClr val="bg1"/>
                </a:solidFill>
                <a:latin typeface="Overpass"/>
                <a:ea typeface="ＭＳ Ｐゴシック" charset="0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3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36972"/>
          </a:xfrm>
          <a:prstGeom prst="rect">
            <a:avLst/>
          </a:prstGeom>
        </p:spPr>
        <p:txBody>
          <a:bodyPr/>
          <a:lstStyle>
            <a:lvl1pPr>
              <a:defRPr cap="none">
                <a:latin typeface="メイリオ"/>
                <a:ea typeface="メイリオ"/>
                <a:cs typeface="メイリオ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7343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658716"/>
          </a:xfrm>
          <a:prstGeom prst="rect">
            <a:avLst/>
          </a:prstGeom>
        </p:spPr>
        <p:txBody>
          <a:bodyPr>
            <a:normAutofit/>
          </a:bodyPr>
          <a:lstStyle>
            <a:lvl1pPr marL="342861" indent="-342861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charset="2"/>
              <a:buChar char="l"/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865" indent="-285717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charset="2"/>
              <a:buChar char="l"/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200013" indent="-285717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57162" indent="-285717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6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114310" indent="-285717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369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cap="none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C3FB00-A35D-D24F-8C8B-6CDCD09ECB5B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6403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theme" Target="../theme/theme4.xml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lar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" y="1527048"/>
            <a:ext cx="14776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5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kern="1200">
          <a:solidFill>
            <a:srgbClr val="FFFFFF"/>
          </a:solidFill>
          <a:latin typeface="Overpass"/>
          <a:ea typeface="ＭＳ Ｐゴシック" pitchFamily="-103" charset="-128"/>
          <a:cs typeface="ＭＳ Ｐゴシック" pitchFamily="-103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ts val="1413"/>
        </a:spcAft>
        <a:defRPr kumimoji="1" sz="1400" kern="1200">
          <a:solidFill>
            <a:srgbClr val="FFFFFF"/>
          </a:solidFill>
          <a:latin typeface="Overpass"/>
          <a:ea typeface="ＭＳ Ｐゴシック" pitchFamily="-103" charset="-128"/>
          <a:cs typeface="ＭＳ Ｐゴシック" pitchFamily="-103" charset="-128"/>
        </a:defRPr>
      </a:lvl1pPr>
      <a:lvl2pPr marL="742950" indent="-285750" algn="l" rtl="0" eaLnBrk="1" fontAlgn="base" hangingPunct="1">
        <a:spcBef>
          <a:spcPct val="0"/>
        </a:spcBef>
        <a:spcAft>
          <a:spcPts val="1138"/>
        </a:spcAft>
        <a:defRPr kumimoji="1" sz="2800">
          <a:solidFill>
            <a:srgbClr val="FFFFFF"/>
          </a:solidFill>
          <a:latin typeface="Overpass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0"/>
        </a:spcBef>
        <a:spcAft>
          <a:spcPts val="850"/>
        </a:spcAft>
        <a:defRPr kumimoji="1" sz="2400">
          <a:solidFill>
            <a:srgbClr val="FFFFFF"/>
          </a:solidFill>
          <a:latin typeface="Overpass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0"/>
        </a:spcBef>
        <a:spcAft>
          <a:spcPts val="563"/>
        </a:spcAft>
        <a:defRPr kumimoji="1" sz="2000">
          <a:solidFill>
            <a:srgbClr val="FFFFFF"/>
          </a:solidFill>
          <a:latin typeface="Overpass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0"/>
        </a:spcBef>
        <a:spcAft>
          <a:spcPts val="288"/>
        </a:spcAft>
        <a:defRPr kumimoji="1" sz="2000">
          <a:solidFill>
            <a:srgbClr val="FFFFFF"/>
          </a:solidFill>
          <a:latin typeface="Overpass"/>
          <a:ea typeface="ＭＳ Ｐゴシック" charset="-128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284"/>
        </a:spcAft>
        <a:defRPr kumimoji="1" sz="2000" u="none" kern="0" spc="0">
          <a:solidFill>
            <a:srgbClr val="FFFFFF"/>
          </a:solidFill>
          <a:latin typeface="Overpass"/>
          <a:ea typeface="+mn-ea"/>
          <a:cs typeface="+mn-cs"/>
        </a:defRPr>
      </a:lvl6pPr>
      <a:lvl7pPr marL="0" indent="0" algn="l" defTabSz="914400" rtl="0" eaLnBrk="1" latinLnBrk="0" hangingPunct="1">
        <a:spcBef>
          <a:spcPts val="0"/>
        </a:spcBef>
        <a:spcAft>
          <a:spcPts val="284"/>
        </a:spcAft>
        <a:defRPr kumimoji="1" sz="2000" u="none" kern="0" spc="0">
          <a:solidFill>
            <a:srgbClr val="FFFFFF"/>
          </a:solidFill>
          <a:latin typeface="Overpass"/>
          <a:ea typeface="+mn-ea"/>
          <a:cs typeface="+mn-cs"/>
        </a:defRPr>
      </a:lvl7pPr>
      <a:lvl8pPr marL="0" indent="0" algn="l" defTabSz="914400" rtl="0" eaLnBrk="1" latinLnBrk="0" hangingPunct="1">
        <a:spcBef>
          <a:spcPts val="0"/>
        </a:spcBef>
        <a:spcAft>
          <a:spcPts val="284"/>
        </a:spcAft>
        <a:defRPr kumimoji="1" sz="2000" u="none" kern="0" spc="0">
          <a:solidFill>
            <a:srgbClr val="FFFFFF"/>
          </a:solidFill>
          <a:latin typeface="Overpass"/>
          <a:ea typeface="+mn-ea"/>
          <a:cs typeface="+mn-cs"/>
        </a:defRPr>
      </a:lvl8pPr>
      <a:lvl9pPr marL="0" indent="0" algn="l" defTabSz="914400" rtl="0" eaLnBrk="1" latinLnBrk="0" hangingPunct="1">
        <a:spcBef>
          <a:spcPts val="0"/>
        </a:spcBef>
        <a:spcAft>
          <a:spcPts val="284"/>
        </a:spcAft>
        <a:defRPr kumimoji="1" sz="2000" u="none" kern="0" spc="0">
          <a:solidFill>
            <a:srgbClr val="FFFFFF"/>
          </a:solidFill>
          <a:latin typeface="Overpass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interior_whit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4809744"/>
            <a:ext cx="594360" cy="19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9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 cap="all">
          <a:solidFill>
            <a:srgbClr val="FFFFFF"/>
          </a:solidFill>
          <a:latin typeface="Overpass"/>
          <a:ea typeface="ＭＳ Ｐゴシック" pitchFamily="-103" charset="-128"/>
          <a:cs typeface="ＭＳ Ｐゴシック" pitchFamily="-103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defRPr sz="1600" kern="1200">
          <a:solidFill>
            <a:srgbClr val="FFFFFF"/>
          </a:solidFill>
          <a:latin typeface="Overpass"/>
          <a:ea typeface="ＭＳ Ｐゴシック" pitchFamily="-103" charset="-128"/>
          <a:cs typeface="ＭＳ Ｐゴシック" pitchFamily="-103" charset="-128"/>
        </a:defRPr>
      </a:lvl1pPr>
      <a:lvl2pPr marL="742950" indent="-285750" algn="l" rtl="0" eaLnBrk="0" fontAlgn="base" hangingPunct="0">
        <a:spcBef>
          <a:spcPct val="0"/>
        </a:spcBef>
        <a:spcAft>
          <a:spcPts val="1138"/>
        </a:spcAft>
        <a:defRPr sz="1600">
          <a:solidFill>
            <a:srgbClr val="FFFFFF"/>
          </a:solidFill>
          <a:latin typeface="Overpass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ts val="850"/>
        </a:spcAft>
        <a:defRPr sz="1600">
          <a:solidFill>
            <a:srgbClr val="FFFFFF"/>
          </a:solidFill>
          <a:latin typeface="Overpass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ts val="563"/>
        </a:spcAft>
        <a:defRPr sz="1600">
          <a:solidFill>
            <a:srgbClr val="FFFFFF"/>
          </a:solidFill>
          <a:latin typeface="Overpass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ts val="288"/>
        </a:spcAft>
        <a:defRPr sz="1600">
          <a:solidFill>
            <a:srgbClr val="FFFFFF"/>
          </a:solidFill>
          <a:latin typeface="Overpass"/>
          <a:ea typeface="ＭＳ Ｐゴシック" charset="-128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284"/>
        </a:spcAft>
        <a:defRPr sz="1600" u="none" kern="0" spc="0">
          <a:solidFill>
            <a:srgbClr val="FFFFFF"/>
          </a:solidFill>
          <a:latin typeface="Overpass"/>
          <a:ea typeface="+mn-ea"/>
          <a:cs typeface="+mn-cs"/>
        </a:defRPr>
      </a:lvl6pPr>
      <a:lvl7pPr marL="0" indent="0" algn="l" defTabSz="914400" rtl="0" eaLnBrk="1" latinLnBrk="0" hangingPunct="1">
        <a:spcBef>
          <a:spcPts val="0"/>
        </a:spcBef>
        <a:spcAft>
          <a:spcPts val="284"/>
        </a:spcAft>
        <a:defRPr sz="1600" u="none" kern="0" spc="0">
          <a:solidFill>
            <a:srgbClr val="FFFFFF"/>
          </a:solidFill>
          <a:latin typeface="Overpass"/>
          <a:ea typeface="+mn-ea"/>
          <a:cs typeface="+mn-cs"/>
        </a:defRPr>
      </a:lvl7pPr>
      <a:lvl8pPr marL="0" indent="0" algn="l" defTabSz="914400" rtl="0" eaLnBrk="1" latinLnBrk="0" hangingPunct="1">
        <a:spcBef>
          <a:spcPts val="0"/>
        </a:spcBef>
        <a:spcAft>
          <a:spcPts val="284"/>
        </a:spcAft>
        <a:defRPr sz="1600" u="none" kern="0" spc="0">
          <a:solidFill>
            <a:srgbClr val="FFFFFF"/>
          </a:solidFill>
          <a:latin typeface="Overpass"/>
          <a:ea typeface="+mn-ea"/>
          <a:cs typeface="+mn-cs"/>
        </a:defRPr>
      </a:lvl8pPr>
      <a:lvl9pPr marL="0" indent="0" algn="l" defTabSz="914400" rtl="0" eaLnBrk="1" latinLnBrk="0" hangingPunct="1">
        <a:spcBef>
          <a:spcPts val="0"/>
        </a:spcBef>
        <a:spcAft>
          <a:spcPts val="284"/>
        </a:spcAft>
        <a:defRPr sz="1600" u="none" kern="0" spc="0">
          <a:solidFill>
            <a:srgbClr val="FFFFFF"/>
          </a:solidFill>
          <a:latin typeface="Overpass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2"/>
          <p:cNvSpPr txBox="1">
            <a:spLocks/>
          </p:cNvSpPr>
          <p:nvPr/>
        </p:nvSpPr>
        <p:spPr>
          <a:xfrm>
            <a:off x="2286000" y="3132058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 err="1">
                <a:solidFill>
                  <a:srgbClr val="FFFFFF"/>
                </a:solidFill>
                <a:latin typeface="Overpass"/>
              </a:rPr>
              <a:t>plus.google.com</a:t>
            </a:r>
            <a:r>
              <a:rPr sz="1000" dirty="0">
                <a:solidFill>
                  <a:srgbClr val="FFFFFF"/>
                </a:solidFill>
                <a:latin typeface="Overpass"/>
              </a:rPr>
              <a:t>/+</a:t>
            </a:r>
            <a:r>
              <a:rPr sz="1000" dirty="0" err="1">
                <a:solidFill>
                  <a:srgbClr val="FFFFFF"/>
                </a:solidFill>
                <a:latin typeface="Overpass"/>
              </a:rPr>
              <a:t>RedHat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sp>
        <p:nvSpPr>
          <p:cNvPr id="24" name="Text Placeholder 12"/>
          <p:cNvSpPr txBox="1">
            <a:spLocks/>
          </p:cNvSpPr>
          <p:nvPr/>
        </p:nvSpPr>
        <p:spPr>
          <a:xfrm>
            <a:off x="2286000" y="3607546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>
                <a:solidFill>
                  <a:srgbClr val="FFFFFF"/>
                </a:solidFill>
                <a:latin typeface="Overpass"/>
              </a:rPr>
              <a:t>linkedin.com/company/red-hat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sp>
        <p:nvSpPr>
          <p:cNvPr id="25" name="Text Placeholder 12"/>
          <p:cNvSpPr txBox="1">
            <a:spLocks/>
          </p:cNvSpPr>
          <p:nvPr/>
        </p:nvSpPr>
        <p:spPr>
          <a:xfrm>
            <a:off x="2286000" y="4083034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>
                <a:solidFill>
                  <a:srgbClr val="FFFFFF"/>
                </a:solidFill>
                <a:latin typeface="Overpass"/>
              </a:rPr>
              <a:t>youtube.com/user/RedHatVideos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sp>
        <p:nvSpPr>
          <p:cNvPr id="26" name="Text Placeholder 12"/>
          <p:cNvSpPr txBox="1">
            <a:spLocks/>
          </p:cNvSpPr>
          <p:nvPr/>
        </p:nvSpPr>
        <p:spPr>
          <a:xfrm>
            <a:off x="4724400" y="3132058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>
                <a:solidFill>
                  <a:srgbClr val="FFFFFF"/>
                </a:solidFill>
                <a:latin typeface="Overpass"/>
              </a:rPr>
              <a:t>facebook.com/redhatinc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sp>
        <p:nvSpPr>
          <p:cNvPr id="27" name="Text Placeholder 12"/>
          <p:cNvSpPr txBox="1">
            <a:spLocks/>
          </p:cNvSpPr>
          <p:nvPr/>
        </p:nvSpPr>
        <p:spPr>
          <a:xfrm>
            <a:off x="4724400" y="3607546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>
                <a:solidFill>
                  <a:srgbClr val="FFFFFF"/>
                </a:solidFill>
                <a:latin typeface="Overpass"/>
              </a:rPr>
              <a:t>twitter.com/RedHatNews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pic>
        <p:nvPicPr>
          <p:cNvPr id="13" name="Picture 12" descr="logo_lar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" y="1527048"/>
            <a:ext cx="1477650" cy="457200"/>
          </a:xfrm>
          <a:prstGeom prst="rect">
            <a:avLst/>
          </a:prstGeom>
        </p:spPr>
      </p:pic>
      <p:pic>
        <p:nvPicPr>
          <p:cNvPr id="2" name="Picture 1" descr="social_googl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8" y="3099816"/>
            <a:ext cx="338328" cy="3383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8" y="3575304"/>
            <a:ext cx="338328" cy="3383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8" y="4050792"/>
            <a:ext cx="338328" cy="3383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99816"/>
            <a:ext cx="338328" cy="3383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75304"/>
            <a:ext cx="338328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8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40" r:id="rId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4000" kern="1200" cap="all">
          <a:solidFill>
            <a:schemeClr val="bg1"/>
          </a:solidFill>
          <a:latin typeface="Overpass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00600"/>
            <a:ext cx="7162800" cy="273844"/>
          </a:xfrm>
          <a:prstGeom prst="rect">
            <a:avLst/>
          </a:prstGeom>
        </p:spPr>
        <p:txBody>
          <a:bodyPr vert="horz" lIns="91440" tIns="0" rIns="91440" bIns="18288" rtlCol="0" anchor="ctr"/>
          <a:lstStyle>
            <a:lvl1pPr algn="l">
              <a:defRPr sz="800" smtClean="0">
                <a:solidFill>
                  <a:srgbClr val="4C4C4C"/>
                </a:solidFill>
                <a:latin typeface="Overpass"/>
              </a:defRPr>
            </a:lvl1pPr>
          </a:lstStyle>
          <a:p>
            <a:pPr>
              <a:defRPr/>
            </a:pPr>
            <a:r>
              <a:rPr lang="en-US" altLang="ja-JP" smtClean="0"/>
              <a:t>Copyright@2017, Red Hat K.K.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76200" y="4800600"/>
            <a:ext cx="533400" cy="273844"/>
          </a:xfrm>
          <a:prstGeom prst="rect">
            <a:avLst/>
          </a:prstGeom>
        </p:spPr>
        <p:txBody>
          <a:bodyPr vert="horz" lIns="91440" tIns="0" rIns="91440" bIns="18288" rtlCol="0" anchor="ctr"/>
          <a:lstStyle>
            <a:lvl1pPr algn="r">
              <a:defRPr sz="800" smtClean="0">
                <a:solidFill>
                  <a:srgbClr val="000000"/>
                </a:solidFill>
                <a:latin typeface="Overpass"/>
              </a:defRPr>
            </a:lvl1pPr>
          </a:lstStyle>
          <a:p>
            <a:pPr>
              <a:defRPr/>
            </a:pPr>
            <a:fld id="{1C30E2FC-9B79-084A-A1BB-7C503473D5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4809744"/>
            <a:ext cx="594360" cy="191248"/>
          </a:xfrm>
          <a:prstGeom prst="rect">
            <a:avLst/>
          </a:prstGeom>
        </p:spPr>
      </p:pic>
      <p:grpSp>
        <p:nvGrpSpPr>
          <p:cNvPr id="5" name="図形グループ 4"/>
          <p:cNvGrpSpPr/>
          <p:nvPr/>
        </p:nvGrpSpPr>
        <p:grpSpPr>
          <a:xfrm>
            <a:off x="9220200" y="57150"/>
            <a:ext cx="4687562" cy="3006715"/>
            <a:chOff x="685800" y="987574"/>
            <a:chExt cx="4687562" cy="3006715"/>
          </a:xfrm>
        </p:grpSpPr>
        <p:sp>
          <p:nvSpPr>
            <p:cNvPr id="9" name="Rectangle 1"/>
            <p:cNvSpPr/>
            <p:nvPr userDrawn="1"/>
          </p:nvSpPr>
          <p:spPr>
            <a:xfrm>
              <a:off x="685800" y="1195130"/>
              <a:ext cx="457200" cy="692944"/>
            </a:xfrm>
            <a:prstGeom prst="rect">
              <a:avLst/>
            </a:prstGeom>
            <a:solidFill>
              <a:srgbClr val="CC00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1797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2 98 85 2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204 0 0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#CC0000</a:t>
              </a:r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685800" y="987574"/>
              <a:ext cx="4666332" cy="10772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all">
                  <a:solidFill>
                    <a:schemeClr val="tx1"/>
                  </a:solidFill>
                  <a:latin typeface="Overpass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700" dirty="0" smtClean="0">
                  <a:latin typeface="Overpass" charset="0"/>
                  <a:ea typeface="ＭＳ Ｐゴシック" charset="0"/>
                  <a:cs typeface="ＭＳ Ｐゴシック" charset="0"/>
                </a:rPr>
                <a:t>CORPORATE</a:t>
              </a:r>
            </a:p>
          </p:txBody>
        </p:sp>
        <p:sp>
          <p:nvSpPr>
            <p:cNvPr id="11" name="Rectangle 1"/>
            <p:cNvSpPr/>
            <p:nvPr userDrawn="1"/>
          </p:nvSpPr>
          <p:spPr>
            <a:xfrm>
              <a:off x="1162050" y="1195130"/>
              <a:ext cx="457200" cy="692944"/>
            </a:xfrm>
            <a:prstGeom prst="rect">
              <a:avLst/>
            </a:prstGeom>
            <a:solidFill>
              <a:srgbClr val="A300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1805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2 98 85 22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163 0 0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#A30000</a:t>
              </a:r>
            </a:p>
          </p:txBody>
        </p:sp>
        <p:sp>
          <p:nvSpPr>
            <p:cNvPr id="12" name="Rectangle 1"/>
            <p:cNvSpPr/>
            <p:nvPr userDrawn="1"/>
          </p:nvSpPr>
          <p:spPr>
            <a:xfrm>
              <a:off x="1638300" y="1195130"/>
              <a:ext cx="457200" cy="692944"/>
            </a:xfrm>
            <a:prstGeom prst="rect">
              <a:avLst/>
            </a:prstGeom>
            <a:solidFill>
              <a:srgbClr val="8200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1815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2 98 85 42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130 0 0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#820000</a:t>
              </a:r>
            </a:p>
          </p:txBody>
        </p:sp>
        <p:sp>
          <p:nvSpPr>
            <p:cNvPr id="13" name="Rectangle 1"/>
            <p:cNvSpPr/>
            <p:nvPr userDrawn="1"/>
          </p:nvSpPr>
          <p:spPr>
            <a:xfrm>
              <a:off x="2114550" y="1195130"/>
              <a:ext cx="457200" cy="692944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RICH BLACK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60 40 40 100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#000000</a:t>
              </a:r>
            </a:p>
          </p:txBody>
        </p:sp>
        <p:sp>
          <p:nvSpPr>
            <p:cNvPr id="14" name="Rectangle 1"/>
            <p:cNvSpPr/>
            <p:nvPr userDrawn="1"/>
          </p:nvSpPr>
          <p:spPr>
            <a:xfrm>
              <a:off x="2590800" y="1195130"/>
              <a:ext cx="457200" cy="69294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WHITE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0 0 0 0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255 255 255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#FFFFFF</a:t>
              </a:r>
            </a:p>
          </p:txBody>
        </p:sp>
        <p:sp>
          <p:nvSpPr>
            <p:cNvPr id="15" name="Rectangle 1"/>
            <p:cNvSpPr/>
            <p:nvPr userDrawn="1"/>
          </p:nvSpPr>
          <p:spPr>
            <a:xfrm>
              <a:off x="685800" y="2247643"/>
              <a:ext cx="457200" cy="692944"/>
            </a:xfrm>
            <a:prstGeom prst="rect">
              <a:avLst/>
            </a:prstGeom>
            <a:solidFill>
              <a:srgbClr val="004153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3035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100 25 18 72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0 65 83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#004153</a:t>
              </a:r>
            </a:p>
          </p:txBody>
        </p:sp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685800" y="2041277"/>
              <a:ext cx="4687562" cy="10772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all">
                  <a:solidFill>
                    <a:schemeClr val="tx1"/>
                  </a:solidFill>
                  <a:latin typeface="Overpass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700" dirty="0" smtClean="0">
                  <a:latin typeface="Overpass" charset="0"/>
                  <a:ea typeface="ＭＳ Ｐゴシック" charset="0"/>
                  <a:cs typeface="ＭＳ Ｐゴシック" charset="0"/>
                </a:rPr>
                <a:t>SECONDARY</a:t>
              </a:r>
            </a:p>
          </p:txBody>
        </p:sp>
        <p:sp>
          <p:nvSpPr>
            <p:cNvPr id="17" name="Rectangle 1"/>
            <p:cNvSpPr/>
            <p:nvPr userDrawn="1"/>
          </p:nvSpPr>
          <p:spPr>
            <a:xfrm>
              <a:off x="1168400" y="2247643"/>
              <a:ext cx="457200" cy="692944"/>
            </a:xfrm>
            <a:prstGeom prst="rect">
              <a:avLst/>
            </a:prstGeom>
            <a:solidFill>
              <a:srgbClr val="A3DBE8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2975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35 0 6 0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163 219 232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#A3DBE8</a:t>
              </a:r>
            </a:p>
          </p:txBody>
        </p:sp>
        <p:sp>
          <p:nvSpPr>
            <p:cNvPr id="18" name="Rectangle 1"/>
            <p:cNvSpPr/>
            <p:nvPr userDrawn="1"/>
          </p:nvSpPr>
          <p:spPr>
            <a:xfrm>
              <a:off x="1651000" y="2247643"/>
              <a:ext cx="457200" cy="692944"/>
            </a:xfrm>
            <a:prstGeom prst="rect">
              <a:avLst/>
            </a:prstGeom>
            <a:solidFill>
              <a:srgbClr val="4C4C4C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DARK GRAY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0 0 0 85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76 76 76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#4C4C4C</a:t>
              </a:r>
            </a:p>
          </p:txBody>
        </p:sp>
        <p:sp>
          <p:nvSpPr>
            <p:cNvPr id="19" name="Rectangle 1"/>
            <p:cNvSpPr/>
            <p:nvPr userDrawn="1"/>
          </p:nvSpPr>
          <p:spPr>
            <a:xfrm>
              <a:off x="2133600" y="2247643"/>
              <a:ext cx="457200" cy="692944"/>
            </a:xfrm>
            <a:prstGeom prst="rect">
              <a:avLst/>
            </a:prstGeom>
            <a:solidFill>
              <a:srgbClr val="DCDCDC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LIGHT GRAY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0 0 0 15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220 220 220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#DCDCDC</a:t>
              </a:r>
            </a:p>
          </p:txBody>
        </p:sp>
        <p:sp>
          <p:nvSpPr>
            <p:cNvPr id="20" name="Rectangle 1"/>
            <p:cNvSpPr/>
            <p:nvPr userDrawn="1"/>
          </p:nvSpPr>
          <p:spPr>
            <a:xfrm>
              <a:off x="685800" y="3301345"/>
              <a:ext cx="457200" cy="692944"/>
            </a:xfrm>
            <a:prstGeom prst="rect">
              <a:avLst/>
            </a:prstGeom>
            <a:solidFill>
              <a:srgbClr val="3B0083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2685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92 100 0 10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59 0 131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#3B0083</a:t>
              </a:r>
            </a:p>
          </p:txBody>
        </p:sp>
        <p:sp>
          <p:nvSpPr>
            <p:cNvPr id="21" name="Title 1"/>
            <p:cNvSpPr txBox="1">
              <a:spLocks/>
            </p:cNvSpPr>
            <p:nvPr userDrawn="1"/>
          </p:nvSpPr>
          <p:spPr>
            <a:xfrm>
              <a:off x="685800" y="3093790"/>
              <a:ext cx="4666332" cy="10772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all">
                  <a:solidFill>
                    <a:schemeClr val="tx1"/>
                  </a:solidFill>
                  <a:latin typeface="Overpass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700" dirty="0" smtClean="0">
                  <a:latin typeface="Overpass" charset="0"/>
                  <a:ea typeface="ＭＳ Ｐゴシック" charset="0"/>
                  <a:cs typeface="ＭＳ Ｐゴシック" charset="0"/>
                </a:rPr>
                <a:t>ACCENT (Use these colors sparingly.)</a:t>
              </a:r>
            </a:p>
          </p:txBody>
        </p:sp>
        <p:sp>
          <p:nvSpPr>
            <p:cNvPr id="22" name="Rectangle 1"/>
            <p:cNvSpPr/>
            <p:nvPr userDrawn="1"/>
          </p:nvSpPr>
          <p:spPr>
            <a:xfrm>
              <a:off x="1181100" y="3301345"/>
              <a:ext cx="457200" cy="692944"/>
            </a:xfrm>
            <a:prstGeom prst="rect">
              <a:avLst/>
            </a:prstGeom>
            <a:solidFill>
              <a:srgbClr val="F0AB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130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0 30 100 0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240 171 0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#F0AB00</a:t>
              </a:r>
            </a:p>
          </p:txBody>
        </p:sp>
        <p:sp>
          <p:nvSpPr>
            <p:cNvPr id="23" name="Rectangle 1"/>
            <p:cNvSpPr/>
            <p:nvPr userDrawn="1"/>
          </p:nvSpPr>
          <p:spPr>
            <a:xfrm>
              <a:off x="1676400" y="3301345"/>
              <a:ext cx="457200" cy="692944"/>
            </a:xfrm>
            <a:prstGeom prst="rect">
              <a:avLst/>
            </a:prstGeom>
            <a:solidFill>
              <a:srgbClr val="007A87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7474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98 7 30 30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0 122 135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#007A87</a:t>
              </a:r>
            </a:p>
          </p:txBody>
        </p:sp>
        <p:sp>
          <p:nvSpPr>
            <p:cNvPr id="24" name="Rectangle 1"/>
            <p:cNvSpPr/>
            <p:nvPr userDrawn="1"/>
          </p:nvSpPr>
          <p:spPr>
            <a:xfrm>
              <a:off x="2171700" y="3301345"/>
              <a:ext cx="457200" cy="692944"/>
            </a:xfrm>
            <a:prstGeom prst="rect">
              <a:avLst/>
            </a:prstGeom>
            <a:solidFill>
              <a:srgbClr val="00B9E4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306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79 0 6 5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0 185 228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#00B9E4</a:t>
              </a:r>
            </a:p>
          </p:txBody>
        </p:sp>
        <p:sp>
          <p:nvSpPr>
            <p:cNvPr id="25" name="Rectangle 1"/>
            <p:cNvSpPr/>
            <p:nvPr userDrawn="1"/>
          </p:nvSpPr>
          <p:spPr>
            <a:xfrm>
              <a:off x="2667000" y="3301345"/>
              <a:ext cx="457200" cy="692944"/>
            </a:xfrm>
            <a:prstGeom prst="rect">
              <a:avLst/>
            </a:prstGeom>
            <a:solidFill>
              <a:srgbClr val="92D4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375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47 0 94 0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146 212 0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#92D400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99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48" r:id="rId2"/>
    <p:sldLayoutId id="2147483949" r:id="rId3"/>
    <p:sldLayoutId id="2147483950" r:id="rId4"/>
    <p:sldLayoutId id="2147483951" r:id="rId5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3200" kern="1200" cap="all">
          <a:solidFill>
            <a:schemeClr val="tx1"/>
          </a:solidFill>
          <a:latin typeface="Overpass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23528" y="195486"/>
            <a:ext cx="6331475" cy="316835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7015043" y="741933"/>
            <a:ext cx="1877437" cy="1469777"/>
            <a:chOff x="6660232" y="2398117"/>
            <a:chExt cx="1877437" cy="1469777"/>
          </a:xfrm>
        </p:grpSpPr>
        <p:sp>
          <p:nvSpPr>
            <p:cNvPr id="13" name="直方体 12"/>
            <p:cNvSpPr/>
            <p:nvPr/>
          </p:nvSpPr>
          <p:spPr>
            <a:xfrm>
              <a:off x="6734854" y="2427734"/>
              <a:ext cx="1728192" cy="1440160"/>
            </a:xfrm>
            <a:prstGeom prst="cub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660232" y="2398117"/>
              <a:ext cx="187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b="1" dirty="0" smtClean="0">
                  <a:latin typeface="メイリオ"/>
                  <a:ea typeface="メイリオ"/>
                  <a:cs typeface="メイリオ"/>
                </a:rPr>
                <a:t>ソースコードリポジトリ</a:t>
              </a:r>
              <a:endParaRPr lang="en-US" altLang="ja-JP" sz="1200" b="1" dirty="0" smtClean="0">
                <a:latin typeface="メイリオ"/>
                <a:ea typeface="メイリオ"/>
                <a:cs typeface="メイリオ"/>
              </a:endParaRPr>
            </a:p>
            <a:p>
              <a:pPr algn="ctr"/>
              <a:r>
                <a:rPr lang="en-US" altLang="ja-JP" sz="1200" b="1" dirty="0" err="1" smtClean="0">
                  <a:latin typeface="メイリオ"/>
                  <a:ea typeface="メイリオ"/>
                  <a:cs typeface="メイリオ"/>
                </a:rPr>
                <a:t>github.com</a:t>
              </a:r>
              <a:endParaRPr kumimoji="1" lang="ja-JP" altLang="en-US" sz="1200" b="1" dirty="0" err="1" smtClean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15" name="直方体 14"/>
          <p:cNvSpPr/>
          <p:nvPr/>
        </p:nvSpPr>
        <p:spPr>
          <a:xfrm>
            <a:off x="7452320" y="2499742"/>
            <a:ext cx="864096" cy="504056"/>
          </a:xfrm>
          <a:prstGeom prst="cube">
            <a:avLst/>
          </a:prstGeom>
          <a:solidFill>
            <a:srgbClr val="A3DC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gogs</a:t>
            </a:r>
            <a:endParaRPr lang="en-US" altLang="ja-JP" sz="12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7092280" y="2355726"/>
            <a:ext cx="1373381" cy="2232248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Docker</a:t>
            </a:r>
            <a:r>
              <a:rPr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Hub</a:t>
            </a:r>
          </a:p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&lt;</a:t>
            </a:r>
            <a:r>
              <a:rPr kumimoji="1" lang="en-US" altLang="ja-JP" sz="12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docker.io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&gt;</a:t>
            </a:r>
            <a:endParaRPr kumimoji="1" lang="ja-JP" altLang="en-US" sz="1200" b="1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332097" y="3651870"/>
            <a:ext cx="6256127" cy="100811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 Hat Container Catalog</a:t>
            </a: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&lt;</a:t>
            </a:r>
            <a:r>
              <a:rPr lang="en-US" altLang="ja-JP" sz="11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registry.access.redhat.com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&gt;</a:t>
            </a:r>
          </a:p>
        </p:txBody>
      </p:sp>
      <p:sp>
        <p:nvSpPr>
          <p:cNvPr id="34" name="直方体 33"/>
          <p:cNvSpPr/>
          <p:nvPr/>
        </p:nvSpPr>
        <p:spPr>
          <a:xfrm>
            <a:off x="4590884" y="3723878"/>
            <a:ext cx="935999" cy="504056"/>
          </a:xfrm>
          <a:prstGeom prst="cube">
            <a:avLst/>
          </a:prstGeom>
          <a:solidFill>
            <a:srgbClr val="A3DC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PostgreSQL</a:t>
            </a:r>
            <a:endParaRPr lang="en-US" altLang="ja-JP" sz="12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6" name="直線矢印コネクタ 35"/>
          <p:cNvCxnSpPr>
            <a:stCxn id="15" idx="2"/>
            <a:endCxn id="27" idx="2"/>
          </p:cNvCxnSpPr>
          <p:nvPr/>
        </p:nvCxnSpPr>
        <p:spPr>
          <a:xfrm rot="10800000">
            <a:off x="6012160" y="1923679"/>
            <a:ext cx="1440160" cy="891099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7231068" y="1275606"/>
            <a:ext cx="1152128" cy="853063"/>
          </a:xfrm>
          <a:prstGeom prst="rect">
            <a:avLst/>
          </a:prstGeom>
          <a:solidFill>
            <a:srgbClr val="92D400"/>
          </a:solidFill>
        </p:spPr>
        <p:txBody>
          <a:bodyPr wrap="none" rtlCol="0">
            <a:noAutofit/>
          </a:bodyPr>
          <a:lstStyle/>
          <a:p>
            <a:r>
              <a:rPr kumimoji="1" lang="en-US" altLang="ja-JP" sz="1200" dirty="0" err="1" smtClean="0"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1200" dirty="0" err="1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45" name="直線矢印コネクタ 44"/>
          <p:cNvCxnSpPr>
            <a:stCxn id="53" idx="0"/>
            <a:endCxn id="8" idx="2"/>
          </p:cNvCxnSpPr>
          <p:nvPr/>
        </p:nvCxnSpPr>
        <p:spPr>
          <a:xfrm>
            <a:off x="6245280" y="1636627"/>
            <a:ext cx="1351057" cy="182607"/>
          </a:xfrm>
          <a:prstGeom prst="straightConnector1">
            <a:avLst/>
          </a:prstGeom>
          <a:ln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>
          <a:xfrm>
            <a:off x="4350815" y="2643759"/>
            <a:ext cx="1512183" cy="360054"/>
          </a:xfrm>
          <a:prstGeom prst="roundRect">
            <a:avLst>
              <a:gd name="adj" fmla="val 15085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05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</a:p>
          <a:p>
            <a:pPr algn="ctr"/>
            <a:r>
              <a:rPr kumimoji="1" lang="en-US" altLang="ja-JP" sz="105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postgresql</a:t>
            </a:r>
            <a:r>
              <a:rPr kumimoji="1" lang="en-US" altLang="ja-JP" sz="105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-ephemeral</a:t>
            </a:r>
            <a:endParaRPr kumimoji="1" lang="ja-JP" altLang="en-US" sz="105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5652120" y="1131590"/>
            <a:ext cx="720080" cy="792088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Gogs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4283967" y="771550"/>
            <a:ext cx="2227019" cy="1656184"/>
          </a:xfrm>
          <a:prstGeom prst="roundRect">
            <a:avLst>
              <a:gd name="adj" fmla="val 15085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Project:worksho</a:t>
            </a:r>
            <a:r>
              <a:rPr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p-infra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4608120" y="2031690"/>
            <a:ext cx="1008000" cy="288032"/>
          </a:xfrm>
          <a:prstGeom prst="roundRect">
            <a:avLst>
              <a:gd name="adj" fmla="val 0"/>
            </a:avLst>
          </a:prstGeom>
          <a:solidFill>
            <a:srgbClr val="A3DCE8"/>
          </a:solidFill>
          <a:ln w="38100" cmpd="dbl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PostgreSQL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56" name="直線矢印コネクタ 55"/>
          <p:cNvCxnSpPr>
            <a:stCxn id="55" idx="0"/>
            <a:endCxn id="52" idx="2"/>
          </p:cNvCxnSpPr>
          <p:nvPr/>
        </p:nvCxnSpPr>
        <p:spPr>
          <a:xfrm flipV="1">
            <a:off x="5106907" y="2319722"/>
            <a:ext cx="5213" cy="324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55" idx="2"/>
            <a:endCxn id="34" idx="0"/>
          </p:cNvCxnSpPr>
          <p:nvPr/>
        </p:nvCxnSpPr>
        <p:spPr>
          <a:xfrm>
            <a:off x="5106907" y="3003813"/>
            <a:ext cx="14984" cy="7200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図 76" descr="Logotype_RH_OpenShift_wLogo_RGB_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10" y="260064"/>
            <a:ext cx="1449083" cy="372287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>
          <a:xfrm>
            <a:off x="539552" y="771550"/>
            <a:ext cx="3168352" cy="1512168"/>
          </a:xfrm>
          <a:prstGeom prst="roundRect">
            <a:avLst>
              <a:gd name="adj" fmla="val 15085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Project:explore-00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647564" y="1887674"/>
            <a:ext cx="1080120" cy="288032"/>
          </a:xfrm>
          <a:prstGeom prst="roundRect">
            <a:avLst>
              <a:gd name="adj" fmla="val 0"/>
            </a:avLst>
          </a:prstGeom>
          <a:solidFill>
            <a:srgbClr val="3B0183"/>
          </a:solidFill>
          <a:ln w="38100" cmpd="dbl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kumimoji="1" lang="ja-JP" altLang="en-US" sz="1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14141" y="1413443"/>
            <a:ext cx="1080120" cy="288032"/>
          </a:xfrm>
          <a:prstGeom prst="roundRect">
            <a:avLst>
              <a:gd name="adj" fmla="val 0"/>
            </a:avLst>
          </a:prstGeom>
          <a:solidFill>
            <a:srgbClr val="92D400"/>
          </a:solidFill>
          <a:ln w="38100" cmpd="dbl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直方体 36"/>
          <p:cNvSpPr/>
          <p:nvPr/>
        </p:nvSpPr>
        <p:spPr>
          <a:xfrm>
            <a:off x="7452320" y="3147814"/>
            <a:ext cx="864096" cy="504056"/>
          </a:xfrm>
          <a:prstGeom prst="cub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parksmap</a:t>
            </a:r>
            <a:endParaRPr lang="en-US" altLang="ja-JP" sz="12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8" name="直線矢印コネクタ 35"/>
          <p:cNvCxnSpPr>
            <a:stCxn id="37" idx="2"/>
            <a:endCxn id="32" idx="2"/>
          </p:cNvCxnSpPr>
          <p:nvPr/>
        </p:nvCxnSpPr>
        <p:spPr>
          <a:xfrm rot="10800000">
            <a:off x="3023880" y="1455627"/>
            <a:ext cx="4428440" cy="2007223"/>
          </a:xfrm>
          <a:prstGeom prst="bentConnector2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直方体 38"/>
          <p:cNvSpPr/>
          <p:nvPr/>
        </p:nvSpPr>
        <p:spPr>
          <a:xfrm>
            <a:off x="1840858" y="3795886"/>
            <a:ext cx="935999" cy="504056"/>
          </a:xfrm>
          <a:prstGeom prst="cube">
            <a:avLst/>
          </a:prstGeom>
          <a:solidFill>
            <a:srgbClr val="92D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 Hat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Open JDK</a:t>
            </a:r>
          </a:p>
        </p:txBody>
      </p:sp>
      <p:cxnSp>
        <p:nvCxnSpPr>
          <p:cNvPr id="40" name="直線矢印コネクタ 35"/>
          <p:cNvCxnSpPr>
            <a:stCxn id="26" idx="0"/>
            <a:endCxn id="35" idx="3"/>
          </p:cNvCxnSpPr>
          <p:nvPr/>
        </p:nvCxnSpPr>
        <p:spPr>
          <a:xfrm rot="16200000" flipV="1">
            <a:off x="1645854" y="1605867"/>
            <a:ext cx="793093" cy="696278"/>
          </a:xfrm>
          <a:prstGeom prst="bentConnector2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35"/>
          <p:cNvCxnSpPr>
            <a:stCxn id="84" idx="2"/>
            <a:endCxn id="39" idx="0"/>
          </p:cNvCxnSpPr>
          <p:nvPr/>
        </p:nvCxnSpPr>
        <p:spPr>
          <a:xfrm flipH="1">
            <a:off x="2371865" y="3219822"/>
            <a:ext cx="3877" cy="576064"/>
          </a:xfrm>
          <a:prstGeom prst="straightConnector1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35"/>
          <p:cNvCxnSpPr>
            <a:stCxn id="26" idx="3"/>
            <a:endCxn id="53" idx="2"/>
          </p:cNvCxnSpPr>
          <p:nvPr/>
        </p:nvCxnSpPr>
        <p:spPr>
          <a:xfrm flipV="1">
            <a:off x="2555776" y="1636627"/>
            <a:ext cx="3312368" cy="881636"/>
          </a:xfrm>
          <a:prstGeom prst="bentConnector3">
            <a:avLst>
              <a:gd name="adj1" fmla="val 50000"/>
            </a:avLst>
          </a:prstGeom>
          <a:ln>
            <a:solidFill>
              <a:srgbClr val="92D400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直方体 58"/>
          <p:cNvSpPr/>
          <p:nvPr/>
        </p:nvSpPr>
        <p:spPr>
          <a:xfrm>
            <a:off x="649006" y="3795886"/>
            <a:ext cx="936076" cy="504056"/>
          </a:xfrm>
          <a:prstGeom prst="cube">
            <a:avLst/>
          </a:prstGeom>
          <a:solidFill>
            <a:srgbClr val="3B01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lang="en-US" altLang="ja-JP" sz="12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1" name="直線矢印コネクタ 35"/>
          <p:cNvCxnSpPr>
            <a:stCxn id="75" idx="2"/>
            <a:endCxn id="59" idx="0"/>
          </p:cNvCxnSpPr>
          <p:nvPr/>
        </p:nvCxnSpPr>
        <p:spPr>
          <a:xfrm flipH="1">
            <a:off x="1180051" y="3219822"/>
            <a:ext cx="7569" cy="576064"/>
          </a:xfrm>
          <a:prstGeom prst="straightConnector1">
            <a:avLst/>
          </a:prstGeom>
          <a:ln>
            <a:solidFill>
              <a:srgbClr val="3B018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719572" y="2859790"/>
            <a:ext cx="936095" cy="360032"/>
          </a:xfrm>
          <a:prstGeom prst="roundRect">
            <a:avLst>
              <a:gd name="adj" fmla="val 15085"/>
            </a:avLst>
          </a:prstGeom>
          <a:noFill/>
          <a:ln>
            <a:solidFill>
              <a:srgbClr val="3B018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76" name="直線矢印コネクタ 35"/>
          <p:cNvCxnSpPr>
            <a:stCxn id="75" idx="0"/>
            <a:endCxn id="25" idx="2"/>
          </p:cNvCxnSpPr>
          <p:nvPr/>
        </p:nvCxnSpPr>
        <p:spPr>
          <a:xfrm flipV="1">
            <a:off x="1187620" y="2175706"/>
            <a:ext cx="4" cy="684084"/>
          </a:xfrm>
          <a:prstGeom prst="straightConnector1">
            <a:avLst/>
          </a:prstGeom>
          <a:ln>
            <a:solidFill>
              <a:srgbClr val="3B018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角丸四角形 83"/>
          <p:cNvSpPr/>
          <p:nvPr/>
        </p:nvSpPr>
        <p:spPr>
          <a:xfrm>
            <a:off x="1835695" y="2859790"/>
            <a:ext cx="1080093" cy="360032"/>
          </a:xfrm>
          <a:prstGeom prst="roundRect">
            <a:avLst>
              <a:gd name="adj" fmla="val 15085"/>
            </a:avLst>
          </a:prstGeom>
          <a:noFill/>
          <a:ln>
            <a:solidFill>
              <a:srgbClr val="92D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  <a:endParaRPr lang="en-US" altLang="ja-JP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redhat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-open-</a:t>
            </a:r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jdk</a:t>
            </a:r>
            <a:endParaRPr lang="en-US" altLang="ja-JP" sz="10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86" name="直線矢印コネクタ 35"/>
          <p:cNvCxnSpPr>
            <a:stCxn id="84" idx="0"/>
            <a:endCxn id="26" idx="2"/>
          </p:cNvCxnSpPr>
          <p:nvPr/>
        </p:nvCxnSpPr>
        <p:spPr>
          <a:xfrm flipV="1">
            <a:off x="2375742" y="2685974"/>
            <a:ext cx="14797" cy="173816"/>
          </a:xfrm>
          <a:prstGeom prst="straightConnector1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図 7" descr="Icon_RH_Document_Paper-Lined_RGB_Fla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7" y="1563638"/>
            <a:ext cx="377136" cy="511192"/>
          </a:xfrm>
          <a:prstGeom prst="snip1Rect">
            <a:avLst>
              <a:gd name="adj" fmla="val 21824"/>
            </a:avLst>
          </a:prstGeom>
          <a:solidFill>
            <a:schemeClr val="bg1"/>
          </a:solidFill>
        </p:spPr>
      </p:pic>
      <p:pic>
        <p:nvPicPr>
          <p:cNvPr id="53" name="図 52" descr="Icon_RH_Document_Paper-Lined_RGB_Fla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381031"/>
            <a:ext cx="377136" cy="511192"/>
          </a:xfrm>
          <a:prstGeom prst="snip1Rect">
            <a:avLst>
              <a:gd name="adj" fmla="val 21824"/>
            </a:avLst>
          </a:prstGeom>
          <a:solidFill>
            <a:schemeClr val="bg1"/>
          </a:solidFill>
        </p:spPr>
      </p:pic>
      <p:pic>
        <p:nvPicPr>
          <p:cNvPr id="26" name="図 25" descr="Icon_RH_Software_Processing_RGB_Fla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01" y="2350552"/>
            <a:ext cx="330475" cy="335422"/>
          </a:xfrm>
          <a:prstGeom prst="rect">
            <a:avLst/>
          </a:prstGeom>
        </p:spPr>
      </p:pic>
      <p:sp>
        <p:nvSpPr>
          <p:cNvPr id="69" name="角丸四角形 68"/>
          <p:cNvSpPr/>
          <p:nvPr/>
        </p:nvSpPr>
        <p:spPr>
          <a:xfrm>
            <a:off x="578137" y="1377439"/>
            <a:ext cx="1152128" cy="360040"/>
          </a:xfrm>
          <a:prstGeom prst="roundRect">
            <a:avLst>
              <a:gd name="adj" fmla="val 18566"/>
            </a:avLst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611560" y="1851670"/>
            <a:ext cx="1152128" cy="360040"/>
          </a:xfrm>
          <a:prstGeom prst="roundRect">
            <a:avLst>
              <a:gd name="adj" fmla="val 18566"/>
            </a:avLst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5" name="図形グループ 64"/>
          <p:cNvGrpSpPr/>
          <p:nvPr/>
        </p:nvGrpSpPr>
        <p:grpSpPr>
          <a:xfrm>
            <a:off x="2555881" y="1131590"/>
            <a:ext cx="935999" cy="360040"/>
            <a:chOff x="2375809" y="1131590"/>
            <a:chExt cx="935999" cy="360040"/>
          </a:xfrm>
        </p:grpSpPr>
        <p:sp>
          <p:nvSpPr>
            <p:cNvPr id="32" name="角丸四角形 31"/>
            <p:cNvSpPr/>
            <p:nvPr/>
          </p:nvSpPr>
          <p:spPr>
            <a:xfrm>
              <a:off x="2411760" y="1167594"/>
              <a:ext cx="864096" cy="288032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 w="38100" cmpd="dbl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parksmap</a:t>
              </a:r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72" name="角丸四角形 71"/>
            <p:cNvSpPr/>
            <p:nvPr/>
          </p:nvSpPr>
          <p:spPr>
            <a:xfrm>
              <a:off x="2375809" y="1131590"/>
              <a:ext cx="935999" cy="360040"/>
            </a:xfrm>
            <a:prstGeom prst="roundRect">
              <a:avLst>
                <a:gd name="adj" fmla="val 18566"/>
              </a:avLst>
            </a:prstGeom>
            <a:noFill/>
            <a:ln w="285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73" name="角丸四角形 72"/>
          <p:cNvSpPr/>
          <p:nvPr/>
        </p:nvSpPr>
        <p:spPr>
          <a:xfrm>
            <a:off x="4572120" y="1995686"/>
            <a:ext cx="1080000" cy="360040"/>
          </a:xfrm>
          <a:prstGeom prst="roundRect">
            <a:avLst>
              <a:gd name="adj" fmla="val 18566"/>
            </a:avLst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3657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23528" y="195486"/>
            <a:ext cx="6331475" cy="316835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7089664" y="1563638"/>
            <a:ext cx="1946831" cy="1800200"/>
            <a:chOff x="6734853" y="2398117"/>
            <a:chExt cx="1946831" cy="1469777"/>
          </a:xfrm>
        </p:grpSpPr>
        <p:sp>
          <p:nvSpPr>
            <p:cNvPr id="13" name="直方体 12"/>
            <p:cNvSpPr/>
            <p:nvPr/>
          </p:nvSpPr>
          <p:spPr>
            <a:xfrm>
              <a:off x="6734853" y="2398117"/>
              <a:ext cx="1946831" cy="1469777"/>
            </a:xfrm>
            <a:prstGeom prst="cub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8231926" y="2515699"/>
              <a:ext cx="184666" cy="22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ja-JP" sz="1200" b="1" dirty="0" smtClean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28" name="角丸四角形 27"/>
          <p:cNvSpPr/>
          <p:nvPr/>
        </p:nvSpPr>
        <p:spPr>
          <a:xfrm>
            <a:off x="7092280" y="3651870"/>
            <a:ext cx="1373381" cy="100811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Docker</a:t>
            </a:r>
            <a:r>
              <a:rPr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Hub</a:t>
            </a:r>
          </a:p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&lt;</a:t>
            </a:r>
            <a:r>
              <a:rPr kumimoji="1" lang="en-US" altLang="ja-JP" sz="12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docker.io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&gt;</a:t>
            </a:r>
            <a:endParaRPr kumimoji="1" lang="ja-JP" altLang="en-US" sz="1200" b="1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332097" y="3651870"/>
            <a:ext cx="6256127" cy="1008112"/>
          </a:xfrm>
          <a:prstGeom prst="roundRect">
            <a:avLst>
              <a:gd name="adj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 Hat Container Catalog</a:t>
            </a: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&lt;</a:t>
            </a:r>
            <a:r>
              <a:rPr lang="en-US" altLang="ja-JP" sz="1100" b="1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registry.access.redhat.com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&gt;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164288" y="2089972"/>
            <a:ext cx="1584176" cy="853063"/>
          </a:xfrm>
          <a:prstGeom prst="rect">
            <a:avLst/>
          </a:prstGeom>
          <a:solidFill>
            <a:srgbClr val="92D400"/>
          </a:solidFill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 err="1" smtClean="0">
                <a:latin typeface="メイリオ"/>
                <a:ea typeface="メイリオ"/>
                <a:cs typeface="メイリオ"/>
              </a:rPr>
              <a:t>devXX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/</a:t>
            </a:r>
            <a:r>
              <a:rPr kumimoji="1" lang="en-US" altLang="ja-JP" sz="1200" dirty="0" err="1" smtClean="0"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1200" dirty="0" err="1" smtClean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77" name="図 76" descr="Logotype_RH_OpenShift_wLogo_RGB_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10" y="260064"/>
            <a:ext cx="1449083" cy="372287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>
          <a:xfrm>
            <a:off x="539552" y="411510"/>
            <a:ext cx="3168352" cy="1872208"/>
          </a:xfrm>
          <a:prstGeom prst="roundRect">
            <a:avLst>
              <a:gd name="adj" fmla="val 15085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Project:explore-00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647564" y="1887674"/>
            <a:ext cx="1080120" cy="288032"/>
          </a:xfrm>
          <a:prstGeom prst="roundRect">
            <a:avLst>
              <a:gd name="adj" fmla="val 0"/>
            </a:avLst>
          </a:prstGeom>
          <a:solidFill>
            <a:srgbClr val="3B0183"/>
          </a:solidFill>
          <a:ln w="38100" cmpd="dbl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kumimoji="1" lang="ja-JP" altLang="en-US" sz="12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14141" y="1413443"/>
            <a:ext cx="1080120" cy="288032"/>
          </a:xfrm>
          <a:prstGeom prst="roundRect">
            <a:avLst>
              <a:gd name="adj" fmla="val 0"/>
            </a:avLst>
          </a:prstGeom>
          <a:solidFill>
            <a:srgbClr val="92D400"/>
          </a:solidFill>
          <a:ln w="38100" cmpd="dbl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nationalparks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直方体 36"/>
          <p:cNvSpPr/>
          <p:nvPr/>
        </p:nvSpPr>
        <p:spPr>
          <a:xfrm>
            <a:off x="7380312" y="3723878"/>
            <a:ext cx="864096" cy="504056"/>
          </a:xfrm>
          <a:prstGeom prst="cub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parksmap</a:t>
            </a:r>
            <a:endParaRPr lang="en-US" altLang="ja-JP" sz="12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8" name="直線矢印コネクタ 35"/>
          <p:cNvCxnSpPr>
            <a:stCxn id="37" idx="2"/>
            <a:endCxn id="72" idx="3"/>
          </p:cNvCxnSpPr>
          <p:nvPr/>
        </p:nvCxnSpPr>
        <p:spPr>
          <a:xfrm rot="10800000">
            <a:off x="2699792" y="1023579"/>
            <a:ext cx="4680520" cy="3015335"/>
          </a:xfrm>
          <a:prstGeom prst="bentConnector3">
            <a:avLst>
              <a:gd name="adj1" fmla="val 50000"/>
            </a:avLst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直方体 38"/>
          <p:cNvSpPr/>
          <p:nvPr/>
        </p:nvSpPr>
        <p:spPr>
          <a:xfrm>
            <a:off x="1840858" y="3795886"/>
            <a:ext cx="935999" cy="504056"/>
          </a:xfrm>
          <a:prstGeom prst="cube">
            <a:avLst/>
          </a:prstGeom>
          <a:solidFill>
            <a:srgbClr val="92D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 Hat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Open JDK</a:t>
            </a:r>
          </a:p>
        </p:txBody>
      </p:sp>
      <p:cxnSp>
        <p:nvCxnSpPr>
          <p:cNvPr id="40" name="直線矢印コネクタ 35"/>
          <p:cNvCxnSpPr>
            <a:stCxn id="26" idx="0"/>
            <a:endCxn id="35" idx="3"/>
          </p:cNvCxnSpPr>
          <p:nvPr/>
        </p:nvCxnSpPr>
        <p:spPr>
          <a:xfrm rot="16200000" flipV="1">
            <a:off x="1645854" y="1605867"/>
            <a:ext cx="793093" cy="696278"/>
          </a:xfrm>
          <a:prstGeom prst="bentConnector2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35"/>
          <p:cNvCxnSpPr>
            <a:stCxn id="84" idx="2"/>
            <a:endCxn id="39" idx="0"/>
          </p:cNvCxnSpPr>
          <p:nvPr/>
        </p:nvCxnSpPr>
        <p:spPr>
          <a:xfrm flipH="1">
            <a:off x="2371865" y="3219822"/>
            <a:ext cx="3877" cy="576064"/>
          </a:xfrm>
          <a:prstGeom prst="straightConnector1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35"/>
          <p:cNvCxnSpPr>
            <a:stCxn id="26" idx="3"/>
            <a:endCxn id="49" idx="1"/>
          </p:cNvCxnSpPr>
          <p:nvPr/>
        </p:nvCxnSpPr>
        <p:spPr>
          <a:xfrm flipV="1">
            <a:off x="2555776" y="2516504"/>
            <a:ext cx="4608512" cy="1759"/>
          </a:xfrm>
          <a:prstGeom prst="bentConnector3">
            <a:avLst>
              <a:gd name="adj1" fmla="val 50000"/>
            </a:avLst>
          </a:prstGeom>
          <a:ln>
            <a:solidFill>
              <a:srgbClr val="92D400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直方体 58"/>
          <p:cNvSpPr/>
          <p:nvPr/>
        </p:nvSpPr>
        <p:spPr>
          <a:xfrm>
            <a:off x="649006" y="3795886"/>
            <a:ext cx="936076" cy="504056"/>
          </a:xfrm>
          <a:prstGeom prst="cube">
            <a:avLst/>
          </a:prstGeom>
          <a:solidFill>
            <a:srgbClr val="3B01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lang="en-US" altLang="ja-JP" sz="1200" dirty="0" smtClean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1" name="直線矢印コネクタ 35"/>
          <p:cNvCxnSpPr>
            <a:stCxn id="75" idx="2"/>
            <a:endCxn id="59" idx="0"/>
          </p:cNvCxnSpPr>
          <p:nvPr/>
        </p:nvCxnSpPr>
        <p:spPr>
          <a:xfrm flipH="1">
            <a:off x="1180051" y="3219822"/>
            <a:ext cx="7569" cy="576064"/>
          </a:xfrm>
          <a:prstGeom prst="straightConnector1">
            <a:avLst/>
          </a:prstGeom>
          <a:ln>
            <a:solidFill>
              <a:srgbClr val="3B018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719572" y="2859790"/>
            <a:ext cx="936095" cy="360032"/>
          </a:xfrm>
          <a:prstGeom prst="roundRect">
            <a:avLst>
              <a:gd name="adj" fmla="val 15085"/>
            </a:avLst>
          </a:prstGeom>
          <a:noFill/>
          <a:ln>
            <a:solidFill>
              <a:srgbClr val="3B018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mongodb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76" name="直線矢印コネクタ 35"/>
          <p:cNvCxnSpPr>
            <a:stCxn id="75" idx="0"/>
            <a:endCxn id="25" idx="2"/>
          </p:cNvCxnSpPr>
          <p:nvPr/>
        </p:nvCxnSpPr>
        <p:spPr>
          <a:xfrm flipV="1">
            <a:off x="1187620" y="2175706"/>
            <a:ext cx="4" cy="684084"/>
          </a:xfrm>
          <a:prstGeom prst="straightConnector1">
            <a:avLst/>
          </a:prstGeom>
          <a:ln>
            <a:solidFill>
              <a:srgbClr val="3B018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角丸四角形 83"/>
          <p:cNvSpPr/>
          <p:nvPr/>
        </p:nvSpPr>
        <p:spPr>
          <a:xfrm>
            <a:off x="1835695" y="2859790"/>
            <a:ext cx="1080093" cy="360032"/>
          </a:xfrm>
          <a:prstGeom prst="roundRect">
            <a:avLst>
              <a:gd name="adj" fmla="val 15085"/>
            </a:avLst>
          </a:prstGeom>
          <a:noFill/>
          <a:ln>
            <a:solidFill>
              <a:srgbClr val="92D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</a:t>
            </a:r>
            <a:endParaRPr lang="en-US" altLang="ja-JP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redhat</a:t>
            </a:r>
            <a:r>
              <a:rPr lang="en-US" altLang="ja-JP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-open-</a:t>
            </a:r>
            <a:r>
              <a:rPr lang="en-US" altLang="ja-JP" sz="10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jdk</a:t>
            </a:r>
            <a:endParaRPr lang="en-US" altLang="ja-JP" sz="10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86" name="直線矢印コネクタ 35"/>
          <p:cNvCxnSpPr>
            <a:stCxn id="84" idx="0"/>
            <a:endCxn id="26" idx="2"/>
          </p:cNvCxnSpPr>
          <p:nvPr/>
        </p:nvCxnSpPr>
        <p:spPr>
          <a:xfrm flipV="1">
            <a:off x="2375742" y="2685974"/>
            <a:ext cx="14797" cy="173816"/>
          </a:xfrm>
          <a:prstGeom prst="straightConnector1">
            <a:avLst/>
          </a:prstGeom>
          <a:ln>
            <a:solidFill>
              <a:srgbClr val="92D4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図 7" descr="Icon_RH_Document_Paper-Lined_RGB_Fla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56" y="2394317"/>
            <a:ext cx="377136" cy="511192"/>
          </a:xfrm>
          <a:prstGeom prst="snip1Rect">
            <a:avLst>
              <a:gd name="adj" fmla="val 21824"/>
            </a:avLst>
          </a:prstGeom>
          <a:solidFill>
            <a:schemeClr val="bg1"/>
          </a:solidFill>
        </p:spPr>
      </p:pic>
      <p:pic>
        <p:nvPicPr>
          <p:cNvPr id="26" name="図 25" descr="Icon_RH_Software_Processing_RGB_Fla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01" y="2350552"/>
            <a:ext cx="330475" cy="335422"/>
          </a:xfrm>
          <a:prstGeom prst="rect">
            <a:avLst/>
          </a:prstGeom>
        </p:spPr>
      </p:pic>
      <p:sp>
        <p:nvSpPr>
          <p:cNvPr id="69" name="角丸四角形 68"/>
          <p:cNvSpPr/>
          <p:nvPr/>
        </p:nvSpPr>
        <p:spPr>
          <a:xfrm>
            <a:off x="578137" y="1377439"/>
            <a:ext cx="1152128" cy="360040"/>
          </a:xfrm>
          <a:prstGeom prst="roundRect">
            <a:avLst>
              <a:gd name="adj" fmla="val 18566"/>
            </a:avLst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611560" y="1851670"/>
            <a:ext cx="1152128" cy="360040"/>
          </a:xfrm>
          <a:prstGeom prst="roundRect">
            <a:avLst>
              <a:gd name="adj" fmla="val 18566"/>
            </a:avLst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5" name="図形グループ 64"/>
          <p:cNvGrpSpPr/>
          <p:nvPr/>
        </p:nvGrpSpPr>
        <p:grpSpPr>
          <a:xfrm>
            <a:off x="1763793" y="843558"/>
            <a:ext cx="935999" cy="360040"/>
            <a:chOff x="2375809" y="1131590"/>
            <a:chExt cx="935999" cy="360040"/>
          </a:xfrm>
        </p:grpSpPr>
        <p:sp>
          <p:nvSpPr>
            <p:cNvPr id="32" name="角丸四角形 31"/>
            <p:cNvSpPr/>
            <p:nvPr/>
          </p:nvSpPr>
          <p:spPr>
            <a:xfrm>
              <a:off x="2411760" y="1167594"/>
              <a:ext cx="864096" cy="288032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 w="38100" cmpd="dbl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parksmap</a:t>
              </a:r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72" name="角丸四角形 71"/>
            <p:cNvSpPr/>
            <p:nvPr/>
          </p:nvSpPr>
          <p:spPr>
            <a:xfrm>
              <a:off x="2375809" y="1131590"/>
              <a:ext cx="935999" cy="360040"/>
            </a:xfrm>
            <a:prstGeom prst="roundRect">
              <a:avLst>
                <a:gd name="adj" fmla="val 18566"/>
              </a:avLst>
            </a:prstGeom>
            <a:noFill/>
            <a:ln w="28575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312" y="1636056"/>
            <a:ext cx="338336" cy="35963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092280" y="3075806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 smtClean="0">
                <a:latin typeface="メイリオ"/>
                <a:ea typeface="メイリオ"/>
                <a:cs typeface="メイリオ"/>
              </a:rPr>
              <a:t>ソースコードリポジトリ</a:t>
            </a:r>
            <a:endParaRPr kumimoji="1" lang="ja-JP" altLang="en-US" sz="1200" b="1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23144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https://</a:t>
            </a:r>
            <a:r>
              <a:rPr kumimoji="1" lang="en-US" altLang="ja-JP" dirty="0" err="1"/>
              <a:t>azuremarketplace.microsoft.com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ja-jp</a:t>
            </a:r>
            <a:r>
              <a:rPr kumimoji="1" lang="en-US" altLang="ja-JP" dirty="0"/>
              <a:t>/marketplace</a:t>
            </a:r>
            <a:r>
              <a:rPr kumimoji="1" lang="en-US" altLang="ja-JP" dirty="0" smtClean="0"/>
              <a:t>/</a:t>
            </a:r>
          </a:p>
          <a:p>
            <a:r>
              <a:rPr kumimoji="1" lang="ja-JP" altLang="en-US" dirty="0" smtClean="0"/>
              <a:t>ログイン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検索フィールドに「</a:t>
            </a:r>
            <a:r>
              <a:rPr kumimoji="1" lang="en-US" altLang="ja-JP" dirty="0" err="1" smtClean="0"/>
              <a:t>openshift</a:t>
            </a:r>
            <a:r>
              <a:rPr kumimoji="1" lang="ja-JP" altLang="en-US" dirty="0" smtClean="0"/>
              <a:t>」と入力して検索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スクリーンショット 2017-11-29 11.03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39702"/>
            <a:ext cx="2147144" cy="1995686"/>
          </a:xfrm>
          <a:prstGeom prst="rect">
            <a:avLst/>
          </a:prstGeom>
        </p:spPr>
      </p:pic>
      <p:pic>
        <p:nvPicPr>
          <p:cNvPr id="6" name="図 5" descr="スクリーンショット 2017-11-29 11.04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355726"/>
            <a:ext cx="2195736" cy="1161685"/>
          </a:xfrm>
          <a:prstGeom prst="rect">
            <a:avLst/>
          </a:prstGeom>
        </p:spPr>
      </p:pic>
      <p:pic>
        <p:nvPicPr>
          <p:cNvPr id="7" name="図 6" descr="スクリーンショット 2017-11-29 11.07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03" y="2139702"/>
            <a:ext cx="3072845" cy="179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5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478E15-1A92-8C42-BB8E-DC52EDC0C8F3}" type="slidenum">
              <a:rPr lang="ja-JP" altLang="en-US" smtClean="0"/>
              <a:pPr/>
              <a:t>4</a:t>
            </a:fld>
            <a:endParaRPr lang="ja-JP" altLang="en-US"/>
          </a:p>
        </p:txBody>
      </p:sp>
      <p:grpSp>
        <p:nvGrpSpPr>
          <p:cNvPr id="4" name="図形グループ 3"/>
          <p:cNvGrpSpPr/>
          <p:nvPr/>
        </p:nvGrpSpPr>
        <p:grpSpPr>
          <a:xfrm>
            <a:off x="3419872" y="1491630"/>
            <a:ext cx="3024336" cy="2498140"/>
            <a:chOff x="899592" y="1729794"/>
            <a:chExt cx="3024336" cy="2498140"/>
          </a:xfrm>
        </p:grpSpPr>
        <p:grpSp>
          <p:nvGrpSpPr>
            <p:cNvPr id="5" name="図形グループ 4"/>
            <p:cNvGrpSpPr/>
            <p:nvPr/>
          </p:nvGrpSpPr>
          <p:grpSpPr>
            <a:xfrm>
              <a:off x="1691680" y="3651870"/>
              <a:ext cx="372770" cy="576064"/>
              <a:chOff x="1306228" y="1995687"/>
              <a:chExt cx="372770" cy="576064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1306228" y="1995687"/>
                <a:ext cx="372770" cy="576064"/>
              </a:xfrm>
              <a:prstGeom prst="roundRect">
                <a:avLst>
                  <a:gd name="adj" fmla="val 2936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tIns="0" bIns="0" anchor="t"/>
              <a:lstStyle/>
              <a:p>
                <a:pPr algn="ctr">
                  <a:defRPr/>
                </a:pPr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メイリオ"/>
                    <a:ea typeface="メイリオ"/>
                    <a:cs typeface="メイリオ"/>
                  </a:rPr>
                  <a:t>Pod</a:t>
                </a:r>
                <a:endParaRPr kumimoji="1" lang="ja-JP" altLang="en-US" sz="1200" dirty="0" err="1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pic>
            <p:nvPicPr>
              <p:cNvPr id="17" name="図 16" descr="2000px-Tomcat-logo.svg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5745" y="2284678"/>
                <a:ext cx="233736" cy="1557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A5000D"/>
                </a:solidFill>
              </a:ln>
            </p:spPr>
          </p:pic>
        </p:grpSp>
        <p:grpSp>
          <p:nvGrpSpPr>
            <p:cNvPr id="6" name="図形グループ 5"/>
            <p:cNvGrpSpPr/>
            <p:nvPr/>
          </p:nvGrpSpPr>
          <p:grpSpPr>
            <a:xfrm>
              <a:off x="2759070" y="3651870"/>
              <a:ext cx="372770" cy="576064"/>
              <a:chOff x="1979712" y="1995686"/>
              <a:chExt cx="372770" cy="576064"/>
            </a:xfrm>
          </p:grpSpPr>
          <p:sp>
            <p:nvSpPr>
              <p:cNvPr id="14" name="角丸四角形 13"/>
              <p:cNvSpPr/>
              <p:nvPr/>
            </p:nvSpPr>
            <p:spPr>
              <a:xfrm>
                <a:off x="1979712" y="1995686"/>
                <a:ext cx="372770" cy="576064"/>
              </a:xfrm>
              <a:prstGeom prst="roundRect">
                <a:avLst>
                  <a:gd name="adj" fmla="val 2936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tIns="0" bIns="0" anchor="t"/>
              <a:lstStyle/>
              <a:p>
                <a:pPr algn="ctr">
                  <a:defRPr/>
                </a:pPr>
                <a:r>
                  <a:rPr kumimoji="1" lang="en-US" altLang="ja-JP" sz="1200" dirty="0" smtClean="0">
                    <a:solidFill>
                      <a:schemeClr val="tx1"/>
                    </a:solidFill>
                    <a:latin typeface="メイリオ"/>
                    <a:ea typeface="メイリオ"/>
                    <a:cs typeface="メイリオ"/>
                  </a:rPr>
                  <a:t>Pod</a:t>
                </a:r>
                <a:endParaRPr kumimoji="1" lang="ja-JP" altLang="en-US" sz="1200" dirty="0" err="1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pic>
            <p:nvPicPr>
              <p:cNvPr id="15" name="図 14" descr="2000px-Tomcat-logo.svg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9229" y="2284677"/>
                <a:ext cx="233736" cy="1557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A5000D"/>
                </a:solidFill>
              </a:ln>
            </p:spPr>
          </p:pic>
        </p:grpSp>
        <p:sp>
          <p:nvSpPr>
            <p:cNvPr id="7" name="角丸四角形 6"/>
            <p:cNvSpPr/>
            <p:nvPr/>
          </p:nvSpPr>
          <p:spPr>
            <a:xfrm>
              <a:off x="1691680" y="3075806"/>
              <a:ext cx="1440160" cy="288032"/>
            </a:xfrm>
            <a:prstGeom prst="roundRect">
              <a:avLst>
                <a:gd name="adj" fmla="val 29360"/>
              </a:avLst>
            </a:prstGeom>
            <a:solidFill>
              <a:srgbClr val="2DB6F8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anchor="t"/>
            <a:lstStyle/>
            <a:p>
              <a:pPr algn="ctr">
                <a:defRPr/>
              </a:pPr>
              <a:r>
                <a:rPr kumimoji="1" lang="en-US" altLang="ja-JP" sz="12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service "frontend"</a:t>
              </a:r>
              <a:endParaRPr kumimoji="1" lang="ja-JP" altLang="en-US" sz="1200" dirty="0" err="1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8" name="カギ線コネクタ 7"/>
            <p:cNvCxnSpPr>
              <a:stCxn id="7" idx="2"/>
              <a:endCxn id="16" idx="0"/>
            </p:cNvCxnSpPr>
            <p:nvPr/>
          </p:nvCxnSpPr>
          <p:spPr>
            <a:xfrm rot="5400000">
              <a:off x="2000897" y="3241007"/>
              <a:ext cx="288032" cy="533695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カギ線コネクタ 8"/>
            <p:cNvCxnSpPr>
              <a:stCxn id="7" idx="2"/>
              <a:endCxn id="14" idx="0"/>
            </p:cNvCxnSpPr>
            <p:nvPr/>
          </p:nvCxnSpPr>
          <p:spPr>
            <a:xfrm rot="16200000" flipH="1">
              <a:off x="2534591" y="3241006"/>
              <a:ext cx="288032" cy="533695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9"/>
            <p:cNvSpPr/>
            <p:nvPr/>
          </p:nvSpPr>
          <p:spPr>
            <a:xfrm>
              <a:off x="899592" y="2643758"/>
              <a:ext cx="3024336" cy="288032"/>
            </a:xfrm>
            <a:prstGeom prst="roundRect">
              <a:avLst>
                <a:gd name="adj" fmla="val 29360"/>
              </a:avLst>
            </a:prstGeom>
            <a:solidFill>
              <a:srgbClr val="F66301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anchor="t"/>
            <a:lstStyle/>
            <a:p>
              <a:pPr algn="ctr">
                <a:defRPr/>
              </a:pPr>
              <a:r>
                <a:rPr lang="en-US" altLang="ja-JP" sz="12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route "http://</a:t>
              </a:r>
              <a:r>
                <a:rPr lang="en-US" altLang="ja-JP" sz="1200" dirty="0" err="1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hello.apps.example.com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"</a:t>
              </a:r>
              <a:endParaRPr kumimoji="1" lang="ja-JP" altLang="en-US" sz="1200" dirty="0" err="1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11" name="カギ線コネクタ 26"/>
            <p:cNvCxnSpPr>
              <a:stCxn id="10" idx="2"/>
              <a:endCxn id="7" idx="0"/>
            </p:cNvCxnSpPr>
            <p:nvPr/>
          </p:nvCxnSpPr>
          <p:spPr>
            <a:xfrm>
              <a:off x="2411760" y="2931790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図 6" descr="OpenShif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729794"/>
              <a:ext cx="720080" cy="769948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カギ線コネクタ 26"/>
            <p:cNvCxnSpPr>
              <a:stCxn id="12" idx="2"/>
              <a:endCxn id="10" idx="0"/>
            </p:cNvCxnSpPr>
            <p:nvPr/>
          </p:nvCxnSpPr>
          <p:spPr>
            <a:xfrm>
              <a:off x="2411760" y="2499742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22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478E15-1A92-8C42-BB8E-DC52EDC0C8F3}" type="slidenum">
              <a:rPr lang="ja-JP" altLang="en-US" smtClean="0"/>
              <a:pPr/>
              <a:t>5</a:t>
            </a:fld>
            <a:endParaRPr lang="ja-JP" altLang="en-US"/>
          </a:p>
        </p:txBody>
      </p:sp>
      <p:grpSp>
        <p:nvGrpSpPr>
          <p:cNvPr id="4" name="図形グループ 3"/>
          <p:cNvGrpSpPr/>
          <p:nvPr/>
        </p:nvGrpSpPr>
        <p:grpSpPr>
          <a:xfrm>
            <a:off x="3648472" y="3654574"/>
            <a:ext cx="1359346" cy="806227"/>
            <a:chOff x="5562600" y="3638550"/>
            <a:chExt cx="1359346" cy="806227"/>
          </a:xfrm>
        </p:grpSpPr>
        <p:pic>
          <p:nvPicPr>
            <p:cNvPr id="5" name="図 4" descr="note-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9160" y="3638550"/>
              <a:ext cx="806227" cy="806227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5562600" y="3943350"/>
              <a:ext cx="1359346" cy="4524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dirty="0" smtClean="0">
                  <a:latin typeface="メイリオ"/>
                  <a:ea typeface="メイリオ"/>
                  <a:cs typeface="メイリオ"/>
                </a:rPr>
                <a:t>Deployment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altLang="ja-JP" dirty="0" err="1" smtClean="0">
                  <a:latin typeface="メイリオ"/>
                  <a:ea typeface="メイリオ"/>
                  <a:cs typeface="メイリオ"/>
                </a:rPr>
                <a:t>Config</a:t>
              </a:r>
              <a:endParaRPr kumimoji="1" lang="ja-JP" altLang="en-US" dirty="0" smtClean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7" name="片側の 2 つの角を丸めた四角形 6"/>
          <p:cNvSpPr/>
          <p:nvPr/>
        </p:nvSpPr>
        <p:spPr>
          <a:xfrm>
            <a:off x="5705872" y="2511574"/>
            <a:ext cx="838200" cy="762000"/>
          </a:xfrm>
          <a:prstGeom prst="round2SameRect">
            <a:avLst>
              <a:gd name="adj1" fmla="val 7568"/>
              <a:gd name="adj2" fmla="val 0"/>
            </a:avLst>
          </a:prstGeom>
          <a:noFill/>
          <a:ln w="28575" cmpd="sng">
            <a:solidFill>
              <a:srgbClr val="CB000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tlCol="0" anchor="t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Node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172472" y="3806974"/>
            <a:ext cx="1524000" cy="60960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Replication</a:t>
            </a:r>
          </a:p>
          <a:p>
            <a:pPr algn="ctr"/>
            <a:r>
              <a:rPr kumimoji="1" lang="en-US" altLang="ja-JP" sz="20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Controller</a:t>
            </a:r>
            <a:endParaRPr kumimoji="1" lang="ja-JP" altLang="en-US" sz="20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片側の 2 つの角を丸めた四角形 8"/>
          <p:cNvSpPr/>
          <p:nvPr/>
        </p:nvSpPr>
        <p:spPr>
          <a:xfrm>
            <a:off x="5705872" y="1444774"/>
            <a:ext cx="838200" cy="762000"/>
          </a:xfrm>
          <a:prstGeom prst="round2SameRect">
            <a:avLst>
              <a:gd name="adj1" fmla="val 7568"/>
              <a:gd name="adj2" fmla="val 0"/>
            </a:avLst>
          </a:prstGeom>
          <a:noFill/>
          <a:ln w="28575" cmpd="sng">
            <a:solidFill>
              <a:srgbClr val="CB000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tlCol="0" anchor="t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Node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0" name="図形グループ 9"/>
          <p:cNvGrpSpPr>
            <a:grpSpLocks noChangeAspect="1"/>
          </p:cNvGrpSpPr>
          <p:nvPr/>
        </p:nvGrpSpPr>
        <p:grpSpPr>
          <a:xfrm>
            <a:off x="5882045" y="2745879"/>
            <a:ext cx="433427" cy="487680"/>
            <a:chOff x="3782071" y="3795886"/>
            <a:chExt cx="576064" cy="648080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813756" y="3871106"/>
              <a:ext cx="512694" cy="497639"/>
            </a:xfrm>
            <a:prstGeom prst="rect">
              <a:avLst/>
            </a:prstGeom>
          </p:spPr>
        </p:pic>
        <p:sp>
          <p:nvSpPr>
            <p:cNvPr id="12" name="六角形 11"/>
            <p:cNvSpPr/>
            <p:nvPr/>
          </p:nvSpPr>
          <p:spPr>
            <a:xfrm rot="5400000">
              <a:off x="3746063" y="3831894"/>
              <a:ext cx="648080" cy="576064"/>
            </a:xfrm>
            <a:prstGeom prst="hexagon">
              <a:avLst/>
            </a:prstGeom>
            <a:noFill/>
            <a:ln w="28575" cmpd="sng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36000" rIns="36000" rtlCol="0" anchor="ctr">
              <a:normAutofit fontScale="62500" lnSpcReduction="20000"/>
            </a:bodyPr>
            <a:lstStyle/>
            <a:p>
              <a:pPr algn="ctr"/>
              <a:endParaRPr lang="ja-JP" altLang="en-US" sz="2400" dirty="0">
                <a:latin typeface="メイリオ"/>
                <a:ea typeface="メイリオ"/>
                <a:cs typeface="メイリオ"/>
              </a:endParaRPr>
            </a:p>
          </p:txBody>
        </p:sp>
      </p:grp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0910" y="2693830"/>
            <a:ext cx="609600" cy="591779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927749" y="3211426"/>
            <a:ext cx="1415923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Application</a:t>
            </a:r>
          </a:p>
          <a:p>
            <a:pPr algn="ctr">
              <a:lnSpc>
                <a:spcPct val="90000"/>
              </a:lnSpc>
            </a:pPr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Image</a:t>
            </a:r>
            <a:endParaRPr kumimoji="1" lang="ja-JP" altLang="en-US" dirty="0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5" name="直線矢印コネクタ 14"/>
          <p:cNvCxnSpPr>
            <a:stCxn id="13" idx="3"/>
            <a:endCxn id="19" idx="1"/>
          </p:cNvCxnSpPr>
          <p:nvPr/>
        </p:nvCxnSpPr>
        <p:spPr>
          <a:xfrm flipV="1">
            <a:off x="2940510" y="2989719"/>
            <a:ext cx="631762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3419872" y="987574"/>
            <a:ext cx="3429000" cy="3505200"/>
          </a:xfrm>
          <a:prstGeom prst="roundRect">
            <a:avLst>
              <a:gd name="adj" fmla="val 4408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7" name="直線矢印コネクタ 16"/>
          <p:cNvCxnSpPr>
            <a:stCxn id="5" idx="0"/>
            <a:endCxn id="19" idx="2"/>
          </p:cNvCxnSpPr>
          <p:nvPr/>
        </p:nvCxnSpPr>
        <p:spPr>
          <a:xfrm flipV="1">
            <a:off x="4328146" y="3222519"/>
            <a:ext cx="6126" cy="43205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図 17" descr="Logotype_RH_OpenShift_wLogo_RGB_Bl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72" y="682774"/>
            <a:ext cx="1942517" cy="499057"/>
          </a:xfrm>
          <a:prstGeom prst="rect">
            <a:avLst/>
          </a:prstGeom>
          <a:solidFill>
            <a:srgbClr val="EDEDED"/>
          </a:solidFill>
        </p:spPr>
      </p:pic>
      <p:sp>
        <p:nvSpPr>
          <p:cNvPr id="19" name="角丸四角形 18"/>
          <p:cNvSpPr/>
          <p:nvPr/>
        </p:nvSpPr>
        <p:spPr>
          <a:xfrm>
            <a:off x="3572272" y="2756919"/>
            <a:ext cx="1524000" cy="465600"/>
          </a:xfrm>
          <a:prstGeom prst="roundRect">
            <a:avLst>
              <a:gd name="adj" fmla="val 5000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kumimoji="1" lang="ja-JP" altLang="en-US" sz="20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デプロイ</a:t>
            </a:r>
            <a:endParaRPr kumimoji="1" lang="ja-JP" altLang="en-US" sz="20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0" name="直線矢印コネクタ 19"/>
          <p:cNvCxnSpPr>
            <a:stCxn id="19" idx="3"/>
            <a:endCxn id="11" idx="1"/>
          </p:cNvCxnSpPr>
          <p:nvPr/>
        </p:nvCxnSpPr>
        <p:spPr>
          <a:xfrm>
            <a:off x="5096272" y="2989719"/>
            <a:ext cx="80961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endCxn id="12" idx="0"/>
          </p:cNvCxnSpPr>
          <p:nvPr/>
        </p:nvCxnSpPr>
        <p:spPr>
          <a:xfrm flipV="1">
            <a:off x="6086872" y="3233560"/>
            <a:ext cx="11887" cy="57341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316895"/>
      </p:ext>
    </p:extLst>
  </p:cSld>
  <p:clrMapOvr>
    <a:masterClrMapping/>
  </p:clrMapOvr>
</p:sld>
</file>

<file path=ppt/theme/theme1.xml><?xml version="1.0" encoding="utf-8"?>
<a:theme xmlns:a="http://schemas.openxmlformats.org/drawingml/2006/main" name="2016template">
  <a:themeElements>
    <a:clrScheme name="Custom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B89D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os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Graph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 kumimoji="1" sz="1200" dirty="0">
            <a:solidFill>
              <a:schemeClr val="tx1"/>
            </a:solidFill>
            <a:latin typeface="メイリオ"/>
            <a:ea typeface="メイリオ"/>
            <a:cs typeface="メイリオ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200" dirty="0" err="1" smtClean="0">
            <a:latin typeface="メイリオ"/>
            <a:ea typeface="メイリオ"/>
            <a:cs typeface="メイリオ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2016template.potx</Template>
  <TotalTime>14041</TotalTime>
  <Words>154</Words>
  <Application>Microsoft Macintosh PowerPoint</Application>
  <PresentationFormat>画面に合わせる (16:9)</PresentationFormat>
  <Paragraphs>66</Paragraphs>
  <Slides>5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4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2016template</vt:lpstr>
      <vt:lpstr>Divider</vt:lpstr>
      <vt:lpstr>Closing</vt:lpstr>
      <vt:lpstr>Graphic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subject/>
  <dc:creator>三木 雄平</dc:creator>
  <cp:keywords/>
  <dc:description/>
  <cp:lastModifiedBy>大溝 桂</cp:lastModifiedBy>
  <cp:revision>524</cp:revision>
  <cp:lastPrinted>2015-08-20T02:31:42Z</cp:lastPrinted>
  <dcterms:created xsi:type="dcterms:W3CDTF">2013-06-27T01:36:00Z</dcterms:created>
  <dcterms:modified xsi:type="dcterms:W3CDTF">2017-11-30T02:31:34Z</dcterms:modified>
  <cp:category/>
</cp:coreProperties>
</file>