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  <p:sldMasterId id="2147483924" r:id="rId2"/>
    <p:sldMasterId id="2147483937" r:id="rId3"/>
    <p:sldMasterId id="2147483941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14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29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44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59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740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888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036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184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DCE8"/>
    <a:srgbClr val="3B0183"/>
    <a:srgbClr val="92D400"/>
    <a:srgbClr val="00B8E5"/>
    <a:srgbClr val="80FF00"/>
    <a:srgbClr val="FF6666"/>
    <a:srgbClr val="FFFF66"/>
    <a:srgbClr val="FF0080"/>
    <a:srgbClr val="E0F7FF"/>
    <a:srgbClr val="C2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7921" autoAdjust="0"/>
  </p:normalViewPr>
  <p:slideViewPr>
    <p:cSldViewPr>
      <p:cViewPr varScale="1">
        <p:scale>
          <a:sx n="114" d="100"/>
          <a:sy n="114" d="100"/>
        </p:scale>
        <p:origin x="56" y="-10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>
                <a:latin typeface="メイリオ"/>
                <a:ea typeface="メイリオ"/>
                <a:cs typeface="メイリオ"/>
              </a:rPr>
              <a:pPr/>
              <a:t>17/11/28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>
                <a:latin typeface="メイリオ"/>
                <a:ea typeface="メイリオ"/>
                <a:cs typeface="メイリオ"/>
              </a:rPr>
              <a:pPr/>
              <a:t>‹#›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2D00D84D-4674-3C43-80ED-0736C6E28626}" type="datetime1">
              <a:rPr lang="ja-JP" altLang="en-US" smtClean="0"/>
              <a:pPr/>
              <a:t>17/11/28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FD9B3461-CD61-7B4B-81D4-E7A6EF63D7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1pPr>
    <a:lvl2pPr marL="457148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2pPr>
    <a:lvl3pPr marL="914296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3pPr>
    <a:lvl4pPr marL="1371444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4pPr>
    <a:lvl5pPr marL="1828592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5pPr>
    <a:lvl6pPr marL="2285740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72856"/>
            <a:ext cx="7772400" cy="1021557"/>
          </a:xfrm>
          <a:prstGeom prst="rect">
            <a:avLst/>
          </a:prstGeom>
        </p:spPr>
        <p:txBody>
          <a:bodyPr/>
          <a:lstStyle>
            <a:lvl1pPr algn="l">
              <a:defRPr sz="4000" b="1"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24771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1EB6A-D906-DE4D-8EB3-FD24CF7AC0F2}" type="slidenum">
              <a:rPr lang="ja-JP" altLang="en-US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C1DBA-0422-D649-856E-FCCFE4B7F06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1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78E15-1A92-8C42-BB8E-DC52EDC0C8F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6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all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58716"/>
          </a:xfrm>
          <a:prstGeom prst="rect">
            <a:avLst/>
          </a:prstGeom>
        </p:spPr>
        <p:txBody>
          <a:bodyPr>
            <a:normAutofit/>
          </a:bodyPr>
          <a:lstStyle>
            <a:lvl1pPr marL="342861" indent="-34286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865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200013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7162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4310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cap="none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0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413"/>
        </a:spcAft>
        <a:defRPr kumimoji="1" sz="14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1" fontAlgn="base" hangingPunct="1">
        <a:spcBef>
          <a:spcPct val="0"/>
        </a:spcBef>
        <a:spcAft>
          <a:spcPts val="1138"/>
        </a:spcAft>
        <a:defRPr kumimoji="1" sz="28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ts val="850"/>
        </a:spcAft>
        <a:defRPr kumimoji="1" sz="24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ts val="563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ts val="288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interior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defRPr sz="16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/>
          <p:cNvSpPr txBox="1">
            <a:spLocks/>
          </p:cNvSpPr>
          <p:nvPr/>
        </p:nvSpPr>
        <p:spPr>
          <a:xfrm>
            <a:off x="22860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 err="1">
                <a:solidFill>
                  <a:srgbClr val="FFFFFF"/>
                </a:solidFill>
                <a:latin typeface="Overpass"/>
              </a:rPr>
              <a:t>plus.google.com</a:t>
            </a:r>
            <a:r>
              <a:rPr sz="1000" dirty="0">
                <a:solidFill>
                  <a:srgbClr val="FFFFFF"/>
                </a:solidFill>
                <a:latin typeface="Overpass"/>
              </a:rPr>
              <a:t>/+</a:t>
            </a:r>
            <a:r>
              <a:rPr sz="1000" dirty="0" err="1">
                <a:solidFill>
                  <a:srgbClr val="FFFFFF"/>
                </a:solidFill>
                <a:latin typeface="Overpass"/>
              </a:rPr>
              <a:t>RedHat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860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linkedin.com/company/red-hat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2286000" y="4083034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youtube.com/user/RedHatVideos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6" name="Text Placeholder 12"/>
          <p:cNvSpPr txBox="1">
            <a:spLocks/>
          </p:cNvSpPr>
          <p:nvPr/>
        </p:nvSpPr>
        <p:spPr>
          <a:xfrm>
            <a:off x="47244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facebook.com/redhatinc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47244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twitter.com/RedHatNews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pic>
        <p:nvPicPr>
          <p:cNvPr id="13" name="Picture 12" descr="logo_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  <p:pic>
        <p:nvPicPr>
          <p:cNvPr id="2" name="Picture 1" descr="social_goog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099816"/>
            <a:ext cx="338328" cy="33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575304"/>
            <a:ext cx="338328" cy="3383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4050792"/>
            <a:ext cx="338328" cy="33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9816"/>
            <a:ext cx="338328" cy="33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75304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0" r:id="rId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Copyright@2017, Red Hat K.K.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8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9220200" y="57150"/>
            <a:ext cx="4687562" cy="3006715"/>
            <a:chOff x="685800" y="987574"/>
            <a:chExt cx="4687562" cy="3006715"/>
          </a:xfrm>
        </p:grpSpPr>
        <p:sp>
          <p:nvSpPr>
            <p:cNvPr id="9" name="Rectangle 1"/>
            <p:cNvSpPr/>
            <p:nvPr userDrawn="1"/>
          </p:nvSpPr>
          <p:spPr>
            <a:xfrm>
              <a:off x="685800" y="1195130"/>
              <a:ext cx="457200" cy="692944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1797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204 0 0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#CC0000</a:t>
              </a:r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685800" y="987574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CORPORATE</a:t>
              </a:r>
            </a:p>
          </p:txBody>
        </p:sp>
        <p:sp>
          <p:nvSpPr>
            <p:cNvPr id="11" name="Rectangle 1"/>
            <p:cNvSpPr/>
            <p:nvPr userDrawn="1"/>
          </p:nvSpPr>
          <p:spPr>
            <a:xfrm>
              <a:off x="1162050" y="1195130"/>
              <a:ext cx="457200" cy="692944"/>
            </a:xfrm>
            <a:prstGeom prst="rect">
              <a:avLst/>
            </a:prstGeom>
            <a:solidFill>
              <a:srgbClr val="A3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1805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#A30000</a:t>
              </a:r>
            </a:p>
          </p:txBody>
        </p:sp>
        <p:sp>
          <p:nvSpPr>
            <p:cNvPr id="12" name="Rectangle 1"/>
            <p:cNvSpPr/>
            <p:nvPr userDrawn="1"/>
          </p:nvSpPr>
          <p:spPr>
            <a:xfrm>
              <a:off x="1638300" y="1195130"/>
              <a:ext cx="457200" cy="692944"/>
            </a:xfrm>
            <a:prstGeom prst="rect">
              <a:avLst/>
            </a:prstGeom>
            <a:solidFill>
              <a:srgbClr val="82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2 98 85 42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130 0 0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#820000</a:t>
              </a:r>
            </a:p>
          </p:txBody>
        </p:sp>
        <p:sp>
          <p:nvSpPr>
            <p:cNvPr id="13" name="Rectangle 1"/>
            <p:cNvSpPr/>
            <p:nvPr userDrawn="1"/>
          </p:nvSpPr>
          <p:spPr>
            <a:xfrm>
              <a:off x="2114550" y="1195130"/>
              <a:ext cx="457200" cy="692944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RICH BLACK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60 40 40 100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#000000</a:t>
              </a:r>
            </a:p>
          </p:txBody>
        </p:sp>
        <p:sp>
          <p:nvSpPr>
            <p:cNvPr id="14" name="Rectangle 1"/>
            <p:cNvSpPr/>
            <p:nvPr userDrawn="1"/>
          </p:nvSpPr>
          <p:spPr>
            <a:xfrm>
              <a:off x="2590800" y="1195130"/>
              <a:ext cx="457200" cy="6929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WHITE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255 255 255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#FFFFFF</a:t>
              </a:r>
            </a:p>
          </p:txBody>
        </p:sp>
        <p:sp>
          <p:nvSpPr>
            <p:cNvPr id="15" name="Rectangle 1"/>
            <p:cNvSpPr/>
            <p:nvPr userDrawn="1"/>
          </p:nvSpPr>
          <p:spPr>
            <a:xfrm>
              <a:off x="685800" y="2247643"/>
              <a:ext cx="457200" cy="692944"/>
            </a:xfrm>
            <a:prstGeom prst="rect">
              <a:avLst/>
            </a:prstGeom>
            <a:solidFill>
              <a:srgbClr val="00415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100 25 18 72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0 65 83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#004153</a:t>
              </a:r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685800" y="2041277"/>
              <a:ext cx="468756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SECONDARY</a:t>
              </a:r>
            </a:p>
          </p:txBody>
        </p:sp>
        <p:sp>
          <p:nvSpPr>
            <p:cNvPr id="17" name="Rectangle 1"/>
            <p:cNvSpPr/>
            <p:nvPr userDrawn="1"/>
          </p:nvSpPr>
          <p:spPr>
            <a:xfrm>
              <a:off x="1168400" y="2247643"/>
              <a:ext cx="457200" cy="692944"/>
            </a:xfrm>
            <a:prstGeom prst="rect">
              <a:avLst/>
            </a:prstGeom>
            <a:solidFill>
              <a:srgbClr val="A3DBE8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2975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35 0 6 0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163 219 232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#A3DBE8</a:t>
              </a:r>
            </a:p>
          </p:txBody>
        </p:sp>
        <p:sp>
          <p:nvSpPr>
            <p:cNvPr id="18" name="Rectangle 1"/>
            <p:cNvSpPr/>
            <p:nvPr userDrawn="1"/>
          </p:nvSpPr>
          <p:spPr>
            <a:xfrm>
              <a:off x="1651000" y="2247643"/>
              <a:ext cx="457200" cy="692944"/>
            </a:xfrm>
            <a:prstGeom prst="rect">
              <a:avLst/>
            </a:prstGeom>
            <a:solidFill>
              <a:srgbClr val="4C4C4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DARK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0 0 0 85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76 76 76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#4C4C4C</a:t>
              </a:r>
            </a:p>
          </p:txBody>
        </p:sp>
        <p:sp>
          <p:nvSpPr>
            <p:cNvPr id="19" name="Rectangle 1"/>
            <p:cNvSpPr/>
            <p:nvPr userDrawn="1"/>
          </p:nvSpPr>
          <p:spPr>
            <a:xfrm>
              <a:off x="2133600" y="2247643"/>
              <a:ext cx="457200" cy="692944"/>
            </a:xfrm>
            <a:prstGeom prst="rect">
              <a:avLst/>
            </a:prstGeom>
            <a:solidFill>
              <a:srgbClr val="DCDCD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LIGHT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220 220 220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#DCDCDC</a:t>
              </a:r>
            </a:p>
          </p:txBody>
        </p:sp>
        <p:sp>
          <p:nvSpPr>
            <p:cNvPr id="20" name="Rectangle 1"/>
            <p:cNvSpPr/>
            <p:nvPr userDrawn="1"/>
          </p:nvSpPr>
          <p:spPr>
            <a:xfrm>
              <a:off x="685800" y="3301345"/>
              <a:ext cx="457200" cy="692944"/>
            </a:xfrm>
            <a:prstGeom prst="rect">
              <a:avLst/>
            </a:prstGeom>
            <a:solidFill>
              <a:srgbClr val="3B008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2685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92 100 0 10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59 0 131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#3B0083</a:t>
              </a:r>
            </a:p>
          </p:txBody>
        </p:sp>
        <p:sp>
          <p:nvSpPr>
            <p:cNvPr id="21" name="Title 1"/>
            <p:cNvSpPr txBox="1">
              <a:spLocks/>
            </p:cNvSpPr>
            <p:nvPr userDrawn="1"/>
          </p:nvSpPr>
          <p:spPr>
            <a:xfrm>
              <a:off x="685800" y="3093790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ACCENT (Use these colors sparingly.)</a:t>
              </a:r>
            </a:p>
          </p:txBody>
        </p:sp>
        <p:sp>
          <p:nvSpPr>
            <p:cNvPr id="22" name="Rectangle 1"/>
            <p:cNvSpPr/>
            <p:nvPr userDrawn="1"/>
          </p:nvSpPr>
          <p:spPr>
            <a:xfrm>
              <a:off x="1181100" y="3301345"/>
              <a:ext cx="457200" cy="692944"/>
            </a:xfrm>
            <a:prstGeom prst="rect">
              <a:avLst/>
            </a:prstGeom>
            <a:solidFill>
              <a:srgbClr val="F0AB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0 30 100 0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240 171 0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#F0AB00</a:t>
              </a:r>
            </a:p>
          </p:txBody>
        </p:sp>
        <p:sp>
          <p:nvSpPr>
            <p:cNvPr id="23" name="Rectangle 1"/>
            <p:cNvSpPr/>
            <p:nvPr userDrawn="1"/>
          </p:nvSpPr>
          <p:spPr>
            <a:xfrm>
              <a:off x="1676400" y="3301345"/>
              <a:ext cx="457200" cy="692944"/>
            </a:xfrm>
            <a:prstGeom prst="rect">
              <a:avLst/>
            </a:prstGeom>
            <a:solidFill>
              <a:srgbClr val="007A87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7474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98 7 30 30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0 122 135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#007A87</a:t>
              </a:r>
            </a:p>
          </p:txBody>
        </p:sp>
        <p:sp>
          <p:nvSpPr>
            <p:cNvPr id="24" name="Rectangle 1"/>
            <p:cNvSpPr/>
            <p:nvPr userDrawn="1"/>
          </p:nvSpPr>
          <p:spPr>
            <a:xfrm>
              <a:off x="2171700" y="3301345"/>
              <a:ext cx="457200" cy="692944"/>
            </a:xfrm>
            <a:prstGeom prst="rect">
              <a:avLst/>
            </a:prstGeom>
            <a:solidFill>
              <a:srgbClr val="00B9E4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79 0 6 5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0 185 228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#00B9E4</a:t>
              </a:r>
            </a:p>
          </p:txBody>
        </p:sp>
        <p:sp>
          <p:nvSpPr>
            <p:cNvPr id="25" name="Rectangle 1"/>
            <p:cNvSpPr/>
            <p:nvPr userDrawn="1"/>
          </p:nvSpPr>
          <p:spPr>
            <a:xfrm>
              <a:off x="2667000" y="3301345"/>
              <a:ext cx="457200" cy="692944"/>
            </a:xfrm>
            <a:prstGeom prst="rect">
              <a:avLst/>
            </a:prstGeom>
            <a:solidFill>
              <a:srgbClr val="92D4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47 0 94 0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146 212 0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#92D400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48" r:id="rId2"/>
    <p:sldLayoutId id="2147483949" r:id="rId3"/>
    <p:sldLayoutId id="2147483950" r:id="rId4"/>
    <p:sldLayoutId id="2147483951" r:id="rId5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15043" y="741933"/>
            <a:ext cx="1877437" cy="1469777"/>
            <a:chOff x="6660232" y="2398117"/>
            <a:chExt cx="1877437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4" y="2427734"/>
              <a:ext cx="1728192" cy="1440160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60232" y="239811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dirty="0" smtClean="0">
                  <a:latin typeface="メイリオ"/>
                  <a:ea typeface="メイリオ"/>
                  <a:cs typeface="メイリオ"/>
                </a:rPr>
                <a:t>ソースコードリポジトリ</a:t>
              </a:r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lang="en-US" altLang="ja-JP" sz="1200" b="1" dirty="0" err="1" smtClean="0">
                  <a:latin typeface="メイリオ"/>
                  <a:ea typeface="メイリオ"/>
                  <a:cs typeface="メイリオ"/>
                </a:rPr>
                <a:t>github.com</a:t>
              </a:r>
              <a:endParaRPr kumimoji="1" lang="ja-JP" altLang="en-US" sz="1200" b="1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5" name="直方体 14"/>
          <p:cNvSpPr/>
          <p:nvPr/>
        </p:nvSpPr>
        <p:spPr>
          <a:xfrm>
            <a:off x="7452320" y="2499742"/>
            <a:ext cx="864096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092280" y="2355726"/>
            <a:ext cx="1373381" cy="223224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34" name="直方体 33"/>
          <p:cNvSpPr/>
          <p:nvPr/>
        </p:nvSpPr>
        <p:spPr>
          <a:xfrm>
            <a:off x="4590884" y="3723878"/>
            <a:ext cx="935999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6" name="直線矢印コネクタ 35"/>
          <p:cNvCxnSpPr>
            <a:stCxn id="15" idx="2"/>
            <a:endCxn id="27" idx="2"/>
          </p:cNvCxnSpPr>
          <p:nvPr/>
        </p:nvCxnSpPr>
        <p:spPr>
          <a:xfrm rot="10800000">
            <a:off x="6012160" y="1923679"/>
            <a:ext cx="1440160" cy="8910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231068" y="1275606"/>
            <a:ext cx="1152128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5" name="直線矢印コネクタ 44"/>
          <p:cNvCxnSpPr>
            <a:stCxn id="53" idx="0"/>
            <a:endCxn id="8" idx="2"/>
          </p:cNvCxnSpPr>
          <p:nvPr/>
        </p:nvCxnSpPr>
        <p:spPr>
          <a:xfrm>
            <a:off x="6245280" y="1636627"/>
            <a:ext cx="1351057" cy="182607"/>
          </a:xfrm>
          <a:prstGeom prst="straightConnector1">
            <a:avLst/>
          </a:prstGeom>
          <a:ln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350815" y="2643759"/>
            <a:ext cx="1512183" cy="36005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-ephemeral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652120" y="1131590"/>
            <a:ext cx="720080" cy="79208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283967" y="771550"/>
            <a:ext cx="2227019" cy="165618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Project:worksho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p-infra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608120" y="2031690"/>
            <a:ext cx="1008000" cy="288032"/>
          </a:xfrm>
          <a:prstGeom prst="roundRect">
            <a:avLst>
              <a:gd name="adj" fmla="val 0"/>
            </a:avLst>
          </a:prstGeom>
          <a:solidFill>
            <a:srgbClr val="A3DCE8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6" name="直線矢印コネクタ 55"/>
          <p:cNvCxnSpPr>
            <a:stCxn id="55" idx="0"/>
            <a:endCxn id="52" idx="2"/>
          </p:cNvCxnSpPr>
          <p:nvPr/>
        </p:nvCxnSpPr>
        <p:spPr>
          <a:xfrm flipV="1">
            <a:off x="5106907" y="2319722"/>
            <a:ext cx="5213" cy="324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34" idx="0"/>
          </p:cNvCxnSpPr>
          <p:nvPr/>
        </p:nvCxnSpPr>
        <p:spPr>
          <a:xfrm>
            <a:off x="5106907" y="3003813"/>
            <a:ext cx="14984" cy="7200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771550"/>
            <a:ext cx="3168352" cy="151216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452320" y="3147814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32" idx="2"/>
          </p:cNvCxnSpPr>
          <p:nvPr/>
        </p:nvCxnSpPr>
        <p:spPr>
          <a:xfrm rot="10800000">
            <a:off x="3023880" y="1455627"/>
            <a:ext cx="4428440" cy="2007223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53" idx="2"/>
          </p:cNvCxnSpPr>
          <p:nvPr/>
        </p:nvCxnSpPr>
        <p:spPr>
          <a:xfrm flipV="1">
            <a:off x="2555776" y="1636627"/>
            <a:ext cx="3312368" cy="881636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1563638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53" name="図 52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81031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2555881" y="1131590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572120" y="1995686"/>
            <a:ext cx="1080000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365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7092280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380312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72" idx="3"/>
          </p:cNvCxnSpPr>
          <p:nvPr/>
        </p:nvCxnSpPr>
        <p:spPr>
          <a:xfrm rot="10800000">
            <a:off x="2699792" y="1023579"/>
            <a:ext cx="4680520" cy="3015335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49" idx="1"/>
          </p:cNvCxnSpPr>
          <p:nvPr/>
        </p:nvCxnSpPr>
        <p:spPr>
          <a:xfrm flipV="1">
            <a:off x="2555776" y="2516504"/>
            <a:ext cx="4608512" cy="1759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31443532"/>
      </p:ext>
    </p:extLst>
  </p:cSld>
  <p:clrMapOvr>
    <a:masterClrMapping/>
  </p:clrMapOvr>
</p:sld>
</file>

<file path=ppt/theme/theme1.xml><?xml version="1.0" encoding="utf-8"?>
<a:theme xmlns:a="http://schemas.openxmlformats.org/drawingml/2006/main" name="2016templat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89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kumimoji="1" sz="1200" dirty="0">
            <a:solidFill>
              <a:schemeClr val="tx1"/>
            </a:solidFill>
            <a:latin typeface="メイリオ"/>
            <a:ea typeface="メイリオ"/>
            <a:cs typeface="メイリオ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err="1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2016template.potx</Template>
  <TotalTime>12571</TotalTime>
  <Words>90</Words>
  <Application>Microsoft Macintosh PowerPoint</Application>
  <PresentationFormat>画面に合わせる (16:9)</PresentationFormat>
  <Paragraphs>46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2016template</vt:lpstr>
      <vt:lpstr>Divider</vt:lpstr>
      <vt:lpstr>Closing</vt:lpstr>
      <vt:lpstr>Graphic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三木 雄平</dc:creator>
  <cp:keywords/>
  <dc:description/>
  <cp:lastModifiedBy>大溝 桂</cp:lastModifiedBy>
  <cp:revision>519</cp:revision>
  <cp:lastPrinted>2015-08-20T02:31:42Z</cp:lastPrinted>
  <dcterms:created xsi:type="dcterms:W3CDTF">2013-06-27T01:36:00Z</dcterms:created>
  <dcterms:modified xsi:type="dcterms:W3CDTF">2017-11-29T01:41:05Z</dcterms:modified>
  <cp:category/>
</cp:coreProperties>
</file>