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DA60F4-9FD4-45DE-9A3D-DB3100493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164F00F-7E04-4C8A-A0E9-21EACF4E2D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77EEEC-1301-4FC8-BEA6-C92980078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7E41-D1D1-45A1-B72B-4E8139F6CA80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D5761E-F6C2-4EF5-901B-089E8B29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4E170B-53C7-426A-BED8-48478F7C2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E429-FCE3-4895-BD18-3FE59B01B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332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B7C177-E449-4DC5-9B2B-42F8BAEE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80CFA95-C046-404D-BDC3-2E1A3A9D0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742109-228A-45D3-B214-19D81442F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7E41-D1D1-45A1-B72B-4E8139F6CA80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560B3D-C1AC-4535-A71B-293780E77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899A1D-FA5E-4E4F-8CE9-E1E4367A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E429-FCE3-4895-BD18-3FE59B01B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1510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86820D0-DE05-4A09-B633-752C110269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E2B03A8-B787-45BF-B756-F303CDE2A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DDFB9C-EFEA-42B7-83BC-F9D86B0F9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7E41-D1D1-45A1-B72B-4E8139F6CA80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134377-CA69-456A-AD98-6EA73956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30D8F5-25D0-445B-B0DC-5612C456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E429-FCE3-4895-BD18-3FE59B01B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032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24F54F-1F77-466A-A5AC-22314A9F3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84451A-FA7A-46BE-9EA9-0F84CF005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C70E61-F5B0-4926-815F-7EBB03816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7E41-D1D1-45A1-B72B-4E8139F6CA80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254B30-D386-4F06-8A2A-002CCBC86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105800-13EB-47ED-BE55-93553F5DE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E429-FCE3-4895-BD18-3FE59B01B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649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D9135E-4F57-460D-9BE9-346C7F09E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45B91B-275E-4719-BA26-B6AE67F43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6558314-5461-490C-A0D5-3C496FCB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7E41-D1D1-45A1-B72B-4E8139F6CA80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7BE737-519E-45D5-8489-3DA5D94CB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33704B-4469-43F6-BA5C-82F42800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E429-FCE3-4895-BD18-3FE59B01B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160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C3401F-ECC9-47CD-A284-F8389258F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2568B77-B57F-45F6-BE27-10A1EA61D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15E540B-715F-484E-AB2E-2705BBA256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C3F172-2444-49D5-B7E5-11D6321C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7E41-D1D1-45A1-B72B-4E8139F6CA80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8733CD-BC8F-4D38-90CC-C961884F3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5C0638-B1D8-43A4-A571-16CE72015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E429-FCE3-4895-BD18-3FE59B01B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675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E98BE4-4C06-4DCA-8F2D-8DF2FE4F9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D341D83-B161-408C-883D-6FD29D9FD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A05418-DAF8-4B51-932E-7B577A7AE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AA0F9C6-B77C-49C1-89A7-C693264B9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D01F15E-F8F9-45E0-B64C-B3036A96F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D083CB0-0926-4992-94CE-06D1525C5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7E41-D1D1-45A1-B72B-4E8139F6CA80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A2DC2EC-FE8E-4FEC-B6A9-3B37F60E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B6A3AC-B1CB-448D-A96F-594D9362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E429-FCE3-4895-BD18-3FE59B01B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8333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C28CCD-C5BB-476D-9666-30D03C7AD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072582-C22B-4DF4-8822-10FA9434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7E41-D1D1-45A1-B72B-4E8139F6CA80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7307F5F-9F09-4D9E-89D7-A2ABBA418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0CA0A7F-5F22-4ADB-8C3B-1B32A9406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E429-FCE3-4895-BD18-3FE59B01B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364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0FC1F6D-79E2-4FB6-A82C-4099AF2D9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7E41-D1D1-45A1-B72B-4E8139F6CA80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FDD2E4F-F30C-4747-A57C-92C748F08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04FD79F-82D3-40E2-B8EE-1F9D4C26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E429-FCE3-4895-BD18-3FE59B01B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525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13B50E3-78F7-437E-8505-8328BE3BF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C106733-E674-4F0B-9CCE-75EDFB230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CFCD1D2-008F-4285-A968-F29FB0A57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EA7C56-0967-4166-971D-83075AE91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7E41-D1D1-45A1-B72B-4E8139F6CA80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F80C61-1772-4E46-BA3A-936169A02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2B0E1BD-EC27-4ABC-99F5-DF70E89E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E429-FCE3-4895-BD18-3FE59B01B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198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7A0AD-9B50-4331-89E4-43B2D254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D1C1D2-FAD7-4D7C-86DA-4420BF611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6D5BEF-EDD0-41B1-93C1-7108029C2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7D04CE-9E60-4150-85E6-AD411651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B07E41-D1D1-45A1-B72B-4E8139F6CA80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B9FF40-6D86-43E8-BB64-A0EFF366C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BDAEC7-4137-49DE-906F-8AC6CF599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4E429-FCE3-4895-BD18-3FE59B01B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474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0CFFB20-CDE6-4FB1-9353-882F9DA16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26A19C-9298-49F1-9002-C8CB4BF19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27E675-8834-4F36-9BC3-4AA5E08D1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B07E41-D1D1-45A1-B72B-4E8139F6CA80}" type="datetimeFigureOut">
              <a:rPr kumimoji="1" lang="ja-JP" altLang="en-US" smtClean="0"/>
              <a:t>2018/12/20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333E1C-B857-42B8-BE5B-4E739CDB76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3AB360-1CC5-41FF-A20D-8AA5DD90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4E429-FCE3-4895-BD18-3FE59B01BC4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716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888A4FE9-D58A-4C64-9774-A5A473B09183}"/>
              </a:ext>
            </a:extLst>
          </p:cNvPr>
          <p:cNvGrpSpPr/>
          <p:nvPr/>
        </p:nvGrpSpPr>
        <p:grpSpPr>
          <a:xfrm>
            <a:off x="198783" y="2120348"/>
            <a:ext cx="11528652" cy="2286006"/>
            <a:chOff x="198783" y="2120348"/>
            <a:chExt cx="11528652" cy="2286006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CF7EB9BC-4098-44D4-90E8-BF01B32202C7}"/>
                </a:ext>
              </a:extLst>
            </p:cNvPr>
            <p:cNvSpPr txBox="1"/>
            <p:nvPr/>
          </p:nvSpPr>
          <p:spPr>
            <a:xfrm>
              <a:off x="198783" y="2922104"/>
              <a:ext cx="3029997" cy="646331"/>
            </a:xfrm>
            <a:prstGeom prst="rect">
              <a:avLst/>
            </a:prstGeom>
            <a:noFill/>
            <a:ln w="1270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 l</a:t>
              </a:r>
              <a:r>
                <a:rPr kumimoji="1" lang="en-US" altLang="ja-JP" dirty="0"/>
                <a:t>istings features: X (input)</a:t>
              </a:r>
            </a:p>
            <a:p>
              <a:r>
                <a:rPr lang="en-US" altLang="ja-JP" dirty="0"/>
                <a:t> l</a:t>
              </a:r>
              <a:r>
                <a:rPr kumimoji="1" lang="en-US" altLang="ja-JP" dirty="0"/>
                <a:t>istings price: y (output)</a:t>
              </a:r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A158BDD-AD2E-4C9D-A14B-A88ACF48BBD3}"/>
                </a:ext>
              </a:extLst>
            </p:cNvPr>
            <p:cNvSpPr txBox="1"/>
            <p:nvPr/>
          </p:nvSpPr>
          <p:spPr>
            <a:xfrm>
              <a:off x="7948708" y="3469908"/>
              <a:ext cx="1220206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 </a:t>
              </a:r>
              <a:r>
                <a:rPr kumimoji="1" lang="en-US" altLang="ja-JP" dirty="0" err="1"/>
                <a:t>y_predict</a:t>
              </a:r>
              <a:endParaRPr kumimoji="1" lang="en-US" altLang="ja-JP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F0F81197-0911-41B1-8C41-67156AC5675F}"/>
                </a:ext>
              </a:extLst>
            </p:cNvPr>
            <p:cNvSpPr txBox="1"/>
            <p:nvPr/>
          </p:nvSpPr>
          <p:spPr>
            <a:xfrm>
              <a:off x="8114614" y="3925952"/>
              <a:ext cx="888385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 </a:t>
              </a:r>
              <a:r>
                <a:rPr lang="en-US" altLang="ja-JP" dirty="0" err="1"/>
                <a:t>y_test</a:t>
              </a:r>
              <a:endParaRPr lang="en-US" altLang="ja-JP" dirty="0"/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8FAA9830-E28F-463C-B484-36B61A8C63C3}"/>
                </a:ext>
              </a:extLst>
            </p:cNvPr>
            <p:cNvSpPr/>
            <p:nvPr/>
          </p:nvSpPr>
          <p:spPr>
            <a:xfrm>
              <a:off x="5633705" y="2285640"/>
              <a:ext cx="1946548" cy="6175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 training model</a:t>
              </a: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0B19A4A6-66A2-4EB1-9F4F-DCE2B7D7023B}"/>
                </a:ext>
              </a:extLst>
            </p:cNvPr>
            <p:cNvGrpSpPr/>
            <p:nvPr/>
          </p:nvGrpSpPr>
          <p:grpSpPr>
            <a:xfrm>
              <a:off x="4068416" y="2199860"/>
              <a:ext cx="1003801" cy="2095424"/>
              <a:chOff x="3988904" y="2146852"/>
              <a:chExt cx="1003801" cy="2095424"/>
            </a:xfrm>
          </p:grpSpPr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B274EAF3-A2A5-4597-BBEE-5DA181CE9A0A}"/>
                  </a:ext>
                </a:extLst>
              </p:cNvPr>
              <p:cNvSpPr txBox="1"/>
              <p:nvPr/>
            </p:nvSpPr>
            <p:spPr>
              <a:xfrm>
                <a:off x="3988904" y="2146852"/>
                <a:ext cx="100380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 </a:t>
                </a:r>
                <a:r>
                  <a:rPr lang="en-US" altLang="ja-JP" dirty="0" err="1"/>
                  <a:t>X_train</a:t>
                </a:r>
                <a:endParaRPr lang="en-US" altLang="ja-JP" dirty="0"/>
              </a:p>
            </p:txBody>
          </p: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A4D877DA-4A89-4D72-9286-95EBC1E2E272}"/>
                  </a:ext>
                </a:extLst>
              </p:cNvPr>
              <p:cNvSpPr txBox="1"/>
              <p:nvPr/>
            </p:nvSpPr>
            <p:spPr>
              <a:xfrm>
                <a:off x="4028979" y="3429000"/>
                <a:ext cx="923651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 </a:t>
                </a:r>
                <a:r>
                  <a:rPr lang="en-US" altLang="ja-JP" dirty="0" err="1"/>
                  <a:t>X_test</a:t>
                </a:r>
                <a:endParaRPr lang="en-US" altLang="ja-JP" dirty="0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5DF6B943-A029-4448-9E4F-A469C79A89EF}"/>
                  </a:ext>
                </a:extLst>
              </p:cNvPr>
              <p:cNvSpPr txBox="1"/>
              <p:nvPr/>
            </p:nvSpPr>
            <p:spPr>
              <a:xfrm>
                <a:off x="4046612" y="3872944"/>
                <a:ext cx="888385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 </a:t>
                </a:r>
                <a:r>
                  <a:rPr lang="en-US" altLang="ja-JP" dirty="0" err="1"/>
                  <a:t>y_test</a:t>
                </a:r>
                <a:endParaRPr lang="en-US" altLang="ja-JP" dirty="0"/>
              </a:p>
            </p:txBody>
          </p:sp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AF118339-CC0D-4D54-86D5-C2BC23A485F5}"/>
                  </a:ext>
                </a:extLst>
              </p:cNvPr>
              <p:cNvSpPr txBox="1"/>
              <p:nvPr/>
            </p:nvSpPr>
            <p:spPr>
              <a:xfrm>
                <a:off x="4006537" y="2590798"/>
                <a:ext cx="968535" cy="36933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ja-JP" dirty="0"/>
                  <a:t> </a:t>
                </a:r>
                <a:r>
                  <a:rPr lang="en-US" altLang="ja-JP" dirty="0" err="1"/>
                  <a:t>y_train</a:t>
                </a:r>
                <a:endParaRPr lang="en-US" altLang="ja-JP" dirty="0"/>
              </a:p>
            </p:txBody>
          </p:sp>
        </p:grpSp>
        <p:sp>
          <p:nvSpPr>
            <p:cNvPr id="16" name="左中かっこ 15">
              <a:extLst>
                <a:ext uri="{FF2B5EF4-FFF2-40B4-BE49-F238E27FC236}">
                  <a16:creationId xmlns:a16="http://schemas.microsoft.com/office/drawing/2014/main" id="{28626EBB-E23E-45A4-9E0C-B61F95A678EF}"/>
                </a:ext>
              </a:extLst>
            </p:cNvPr>
            <p:cNvSpPr/>
            <p:nvPr/>
          </p:nvSpPr>
          <p:spPr>
            <a:xfrm>
              <a:off x="3790122" y="2120348"/>
              <a:ext cx="291546" cy="96741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右中かっこ 16">
              <a:extLst>
                <a:ext uri="{FF2B5EF4-FFF2-40B4-BE49-F238E27FC236}">
                  <a16:creationId xmlns:a16="http://schemas.microsoft.com/office/drawing/2014/main" id="{9179FF1A-49E3-42D3-A514-D5AFDACEE8BA}"/>
                </a:ext>
              </a:extLst>
            </p:cNvPr>
            <p:cNvSpPr/>
            <p:nvPr/>
          </p:nvSpPr>
          <p:spPr>
            <a:xfrm>
              <a:off x="5072217" y="2120348"/>
              <a:ext cx="338809" cy="967410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左中かっこ 19">
              <a:extLst>
                <a:ext uri="{FF2B5EF4-FFF2-40B4-BE49-F238E27FC236}">
                  <a16:creationId xmlns:a16="http://schemas.microsoft.com/office/drawing/2014/main" id="{E4512951-B8BE-4111-9071-84A83FD6790F}"/>
                </a:ext>
              </a:extLst>
            </p:cNvPr>
            <p:cNvSpPr/>
            <p:nvPr/>
          </p:nvSpPr>
          <p:spPr>
            <a:xfrm>
              <a:off x="3783498" y="3399185"/>
              <a:ext cx="291546" cy="96741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3187C7C7-895F-4BB8-8ED0-63515C82E93D}"/>
                </a:ext>
              </a:extLst>
            </p:cNvPr>
            <p:cNvCxnSpPr>
              <a:stCxn id="4" idx="3"/>
              <a:endCxn id="16" idx="1"/>
            </p:cNvCxnSpPr>
            <p:nvPr/>
          </p:nvCxnSpPr>
          <p:spPr>
            <a:xfrm flipV="1">
              <a:off x="3228780" y="2604053"/>
              <a:ext cx="561342" cy="641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418588D1-BBCC-42A5-B8C3-A1EB96972A2E}"/>
                </a:ext>
              </a:extLst>
            </p:cNvPr>
            <p:cNvCxnSpPr>
              <a:stCxn id="4" idx="3"/>
              <a:endCxn id="20" idx="1"/>
            </p:cNvCxnSpPr>
            <p:nvPr/>
          </p:nvCxnSpPr>
          <p:spPr>
            <a:xfrm>
              <a:off x="3228780" y="3245270"/>
              <a:ext cx="554718" cy="6376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484D937B-5C45-4743-B5FE-DC45112BE4A1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5265254" y="2594400"/>
              <a:ext cx="368451" cy="9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A78BBB72-0893-4E9A-B4D7-D5A6CD15CB46}"/>
                </a:ext>
              </a:extLst>
            </p:cNvPr>
            <p:cNvSpPr/>
            <p:nvPr/>
          </p:nvSpPr>
          <p:spPr>
            <a:xfrm>
              <a:off x="5630466" y="3352439"/>
              <a:ext cx="1946548" cy="61752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dirty="0">
                  <a:solidFill>
                    <a:schemeClr val="tx1"/>
                  </a:solidFill>
                </a:rPr>
                <a:t> prediction with trained model</a:t>
              </a:r>
            </a:p>
          </p:txBody>
        </p: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F984571C-6BA9-404B-85C2-7EA5EADBC508}"/>
                </a:ext>
              </a:extLst>
            </p:cNvPr>
            <p:cNvCxnSpPr>
              <a:cxnSpLocks/>
              <a:stCxn id="12" idx="2"/>
              <a:endCxn id="47" idx="0"/>
            </p:cNvCxnSpPr>
            <p:nvPr/>
          </p:nvCxnSpPr>
          <p:spPr>
            <a:xfrm flipH="1">
              <a:off x="6603740" y="2903160"/>
              <a:ext cx="3239" cy="449279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F910CD12-4846-4331-ABE5-CB8E37246A42}"/>
                </a:ext>
              </a:extLst>
            </p:cNvPr>
            <p:cNvCxnSpPr>
              <a:cxnSpLocks/>
              <a:stCxn id="6" idx="3"/>
              <a:endCxn id="47" idx="1"/>
            </p:cNvCxnSpPr>
            <p:nvPr/>
          </p:nvCxnSpPr>
          <p:spPr>
            <a:xfrm flipV="1">
              <a:off x="5032142" y="3661199"/>
              <a:ext cx="598324" cy="5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F5A6F1F8-13B4-482B-83A0-C3F33AF6A4BD}"/>
                </a:ext>
              </a:extLst>
            </p:cNvPr>
            <p:cNvCxnSpPr>
              <a:cxnSpLocks/>
              <a:stCxn id="47" idx="3"/>
              <a:endCxn id="9" idx="1"/>
            </p:cNvCxnSpPr>
            <p:nvPr/>
          </p:nvCxnSpPr>
          <p:spPr>
            <a:xfrm flipV="1">
              <a:off x="7577014" y="3654574"/>
              <a:ext cx="371694" cy="662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E0EF4BEB-233E-4EFE-90F5-91CD920633DF}"/>
                </a:ext>
              </a:extLst>
            </p:cNvPr>
            <p:cNvCxnSpPr>
              <a:stCxn id="10" idx="3"/>
              <a:endCxn id="11" idx="1"/>
            </p:cNvCxnSpPr>
            <p:nvPr/>
          </p:nvCxnSpPr>
          <p:spPr>
            <a:xfrm>
              <a:off x="5014509" y="4110618"/>
              <a:ext cx="3100105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右中かっこ 56">
              <a:extLst>
                <a:ext uri="{FF2B5EF4-FFF2-40B4-BE49-F238E27FC236}">
                  <a16:creationId xmlns:a16="http://schemas.microsoft.com/office/drawing/2014/main" id="{40E6A40B-18B9-4DA7-940B-9889BB754AFB}"/>
                </a:ext>
              </a:extLst>
            </p:cNvPr>
            <p:cNvSpPr/>
            <p:nvPr/>
          </p:nvSpPr>
          <p:spPr>
            <a:xfrm>
              <a:off x="9155662" y="3312683"/>
              <a:ext cx="301307" cy="109367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92BB0865-9AF0-4278-80F6-12271E1F2D4A}"/>
                </a:ext>
              </a:extLst>
            </p:cNvPr>
            <p:cNvSpPr txBox="1"/>
            <p:nvPr/>
          </p:nvSpPr>
          <p:spPr>
            <a:xfrm>
              <a:off x="9660844" y="3666674"/>
              <a:ext cx="2066591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dirty="0"/>
                <a:t> model evaluation</a:t>
              </a:r>
              <a:endParaRPr kumimoji="1" lang="ja-JP" altLang="en-US" dirty="0"/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CC3DA0D0-5B64-4A7F-8D14-60EF7A1A9160}"/>
                </a:ext>
              </a:extLst>
            </p:cNvPr>
            <p:cNvSpPr txBox="1"/>
            <p:nvPr/>
          </p:nvSpPr>
          <p:spPr>
            <a:xfrm>
              <a:off x="3175772" y="2292628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70%</a:t>
              </a:r>
              <a:endParaRPr kumimoji="1" lang="ja-JP" altLang="en-US" dirty="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B27FB70F-B02A-4905-8A70-9676D7FB2913}"/>
                </a:ext>
              </a:extLst>
            </p:cNvPr>
            <p:cNvSpPr txBox="1"/>
            <p:nvPr/>
          </p:nvSpPr>
          <p:spPr>
            <a:xfrm>
              <a:off x="3155895" y="3730491"/>
              <a:ext cx="6254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3</a:t>
              </a:r>
              <a:r>
                <a:rPr kumimoji="1" lang="en-US" altLang="ja-JP" dirty="0"/>
                <a:t>0%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329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55</Words>
  <Application>Microsoft Office PowerPoint</Application>
  <PresentationFormat>ワイド画面</PresentationFormat>
  <Paragraphs>13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Akira Kudo</dc:creator>
  <cp:lastModifiedBy>Akira Kudo</cp:lastModifiedBy>
  <cp:revision>5</cp:revision>
  <dcterms:created xsi:type="dcterms:W3CDTF">2018-12-20T04:38:05Z</dcterms:created>
  <dcterms:modified xsi:type="dcterms:W3CDTF">2018-12-20T05:33:25Z</dcterms:modified>
</cp:coreProperties>
</file>