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DB"/>
    <a:srgbClr val="F8FBE2"/>
    <a:srgbClr val="F8FAE0"/>
    <a:srgbClr val="2D2A6F"/>
    <a:srgbClr val="6357D3"/>
    <a:srgbClr val="F7F9BF"/>
    <a:srgbClr val="0C2660"/>
    <a:srgbClr val="061330"/>
    <a:srgbClr val="10317C"/>
    <a:srgbClr val="528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658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F693B-674D-416D-8B70-371AA9D8C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2371F6-5B06-4843-B0D1-72B47F8CC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67B450-8A45-42FA-B339-E65864B9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BCF3B3-EC3C-45DC-B588-78D61521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7619CE-21CA-4913-AA7E-8631AB97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20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13BE4-0DB2-41D2-A618-68B89155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90A5B3-5FE7-4167-8001-956A548E5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89834-7653-416B-AE64-4C4B865F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B312D8-9FAA-4F42-83C9-D4F7F7A5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1E45A0-7344-4D8C-9B60-0553EE9E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700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0B234D-D68A-4432-A78C-34F39FE70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FB158C-9BF3-45AF-8B10-887B78A1D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EDA016-59A4-4684-B0E3-DDEFB9D3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BE72C3-43E5-4E0C-B38C-93D1384A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7513F5-355D-4CBD-B9C7-5254C5B3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49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B6F5F-E07E-4AD4-A5B9-B8933A98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893933-338B-43D9-BD61-BA40E521A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53B80A-0D0E-48B4-8AA0-6E5BDB32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1ABE27-7E38-40AD-BB9F-9F4163FB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03A704-F072-4868-8C4C-1D26044F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93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29A12-6567-40C4-966F-1B6B17726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C29599-BF46-402A-B362-BCF4ED2EC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8EB40A-E29B-47EF-826C-9C3B21F3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0539D-C6DB-4759-AC50-7B4154EF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F4983A-22DA-4834-A5C1-D948B387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51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87AD9A-F72D-4804-B3E1-79B54E5A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C4441-1719-4435-BA0F-012A3E5B4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8D6CF2-BAFC-4F5A-8700-33945BA37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A63EB6-F644-4575-B73A-7B5209F9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B260A6-6B58-4E0C-A94B-5C53A082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2F9279-22B6-42F9-8F76-217A4CD0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19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E2984-4974-4D9A-88AD-0BA3AD19E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793DAB-25F6-4200-91C5-61E568D3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70D919-566E-4988-AE77-14291045C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7FF485-0118-43DA-AE12-69BE3CBFA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380F96-988E-404C-B460-B6B67F009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83DCCC-5813-4E33-AE6A-829151B4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D1B3EE-5A3C-4756-8B99-0C683C8A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F3F848-9D92-4E2C-B627-01EF6F57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76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3DCE3-89A7-489E-9D26-479F3F52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61B0EB-557D-4F41-98E5-27B5429F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9537B6-8C21-471E-B256-B1B604C7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11A841-3B46-4FAE-9D3E-BDC69CAD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399BF1-842E-4693-935E-EC16AA3B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F60280-B768-4075-9A63-1B6FE2E9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E8048C-ABD6-434B-80F3-E885E3D4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26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B301E-4616-46A6-BF13-E0440350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CA3066-BBF2-43DF-94E6-545662C61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8FFBDA-C6AA-4A9D-8F0A-376A64CDC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EB3815-0FA6-4176-8D17-ABFF4BFE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95F124-2898-456A-8C59-CE75641D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D7C69B-244B-4114-BAA0-FB73217E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77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B480E-2907-4048-9495-B096BA55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870A70-C8AB-457F-ACF4-4F12DA24E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D89A80-80D0-4459-9381-F5144A1F5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8F9958-A439-4FD3-8BF4-EC1793D1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93D4C6-226C-40A0-9D32-1B66E439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C65F3-2F0D-47B3-8165-AF12E757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94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AC406-07CB-4619-9A01-8134339B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5023DD-6F3C-4456-BA3B-10887C869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049E2D-61EE-4A1A-811E-762170E48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45E2-362F-4523-A714-5F29DF93E316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5F10CB-15FD-4CA1-A5C8-53335459E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E1D510-739A-47BE-8EDB-521645087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41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rgbClr val="2D2A6F"/>
            </a:gs>
            <a:gs pos="100000">
              <a:srgbClr val="6357D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Полилиния: фигура 60">
            <a:extLst>
              <a:ext uri="{FF2B5EF4-FFF2-40B4-BE49-F238E27FC236}">
                <a16:creationId xmlns:a16="http://schemas.microsoft.com/office/drawing/2014/main" id="{36CE360E-9B00-4523-9A40-694ECD0953BE}"/>
              </a:ext>
            </a:extLst>
          </p:cNvPr>
          <p:cNvSpPr/>
          <p:nvPr/>
        </p:nvSpPr>
        <p:spPr>
          <a:xfrm>
            <a:off x="953387" y="5201198"/>
            <a:ext cx="5805346" cy="1059774"/>
          </a:xfrm>
          <a:custGeom>
            <a:avLst/>
            <a:gdLst/>
            <a:ahLst/>
            <a:cxnLst/>
            <a:rect l="l" t="t" r="r" b="b"/>
            <a:pathLst>
              <a:path w="5805346" h="1059774">
                <a:moveTo>
                  <a:pt x="3597785" y="859103"/>
                </a:moveTo>
                <a:cubicBezTo>
                  <a:pt x="3592819" y="859448"/>
                  <a:pt x="3587852" y="859790"/>
                  <a:pt x="3582886" y="860130"/>
                </a:cubicBezTo>
                <a:cubicBezTo>
                  <a:pt x="3581722" y="860087"/>
                  <a:pt x="3581117" y="859881"/>
                  <a:pt x="3581070" y="859512"/>
                </a:cubicBezTo>
                <a:cubicBezTo>
                  <a:pt x="3581023" y="859142"/>
                  <a:pt x="3582768" y="860462"/>
                  <a:pt x="3586304" y="863471"/>
                </a:cubicBezTo>
                <a:cubicBezTo>
                  <a:pt x="3587623" y="864675"/>
                  <a:pt x="3588753" y="865441"/>
                  <a:pt x="3589696" y="865770"/>
                </a:cubicBezTo>
                <a:cubicBezTo>
                  <a:pt x="3590639" y="866099"/>
                  <a:pt x="3591034" y="866207"/>
                  <a:pt x="3590881" y="866095"/>
                </a:cubicBezTo>
                <a:cubicBezTo>
                  <a:pt x="3592024" y="864742"/>
                  <a:pt x="3592921" y="863580"/>
                  <a:pt x="3593569" y="862610"/>
                </a:cubicBezTo>
                <a:cubicBezTo>
                  <a:pt x="3594975" y="861441"/>
                  <a:pt x="3596380" y="860272"/>
                  <a:pt x="3597785" y="859103"/>
                </a:cubicBezTo>
                <a:close/>
                <a:moveTo>
                  <a:pt x="5500809" y="788613"/>
                </a:moveTo>
                <a:cubicBezTo>
                  <a:pt x="5496299" y="789392"/>
                  <a:pt x="5495194" y="789717"/>
                  <a:pt x="5497498" y="789594"/>
                </a:cubicBezTo>
                <a:cubicBezTo>
                  <a:pt x="5498603" y="789502"/>
                  <a:pt x="5499708" y="789409"/>
                  <a:pt x="5500812" y="789316"/>
                </a:cubicBezTo>
                <a:cubicBezTo>
                  <a:pt x="5500811" y="789081"/>
                  <a:pt x="5500810" y="788847"/>
                  <a:pt x="5500809" y="788613"/>
                </a:cubicBezTo>
                <a:close/>
                <a:moveTo>
                  <a:pt x="5673011" y="642641"/>
                </a:moveTo>
                <a:cubicBezTo>
                  <a:pt x="5649298" y="643511"/>
                  <a:pt x="5629192" y="644083"/>
                  <a:pt x="5612693" y="644501"/>
                </a:cubicBezTo>
                <a:cubicBezTo>
                  <a:pt x="5596197" y="644919"/>
                  <a:pt x="5578779" y="646487"/>
                  <a:pt x="5560360" y="649196"/>
                </a:cubicBezTo>
                <a:cubicBezTo>
                  <a:pt x="5554875" y="650031"/>
                  <a:pt x="5549817" y="650869"/>
                  <a:pt x="5545188" y="651713"/>
                </a:cubicBezTo>
                <a:cubicBezTo>
                  <a:pt x="5540560" y="652556"/>
                  <a:pt x="5537878" y="653039"/>
                  <a:pt x="5537143" y="653171"/>
                </a:cubicBezTo>
                <a:cubicBezTo>
                  <a:pt x="5536886" y="653517"/>
                  <a:pt x="5535956" y="655807"/>
                  <a:pt x="5534354" y="660040"/>
                </a:cubicBezTo>
                <a:cubicBezTo>
                  <a:pt x="5532752" y="664273"/>
                  <a:pt x="5531074" y="668751"/>
                  <a:pt x="5529323" y="673478"/>
                </a:cubicBezTo>
                <a:cubicBezTo>
                  <a:pt x="5527061" y="680517"/>
                  <a:pt x="5524771" y="687278"/>
                  <a:pt x="5522458" y="693762"/>
                </a:cubicBezTo>
                <a:cubicBezTo>
                  <a:pt x="5520143" y="700245"/>
                  <a:pt x="5518220" y="705978"/>
                  <a:pt x="5516689" y="710963"/>
                </a:cubicBezTo>
                <a:cubicBezTo>
                  <a:pt x="5514654" y="717599"/>
                  <a:pt x="5512934" y="723256"/>
                  <a:pt x="5511530" y="727934"/>
                </a:cubicBezTo>
                <a:cubicBezTo>
                  <a:pt x="5510126" y="732612"/>
                  <a:pt x="5508661" y="738521"/>
                  <a:pt x="5507131" y="745662"/>
                </a:cubicBezTo>
                <a:cubicBezTo>
                  <a:pt x="5505746" y="752474"/>
                  <a:pt x="5504461" y="759284"/>
                  <a:pt x="5503278" y="766091"/>
                </a:cubicBezTo>
                <a:cubicBezTo>
                  <a:pt x="5502095" y="772897"/>
                  <a:pt x="5501428" y="779592"/>
                  <a:pt x="5501277" y="786176"/>
                </a:cubicBezTo>
                <a:cubicBezTo>
                  <a:pt x="5501231" y="787208"/>
                  <a:pt x="5501185" y="788239"/>
                  <a:pt x="5501139" y="789271"/>
                </a:cubicBezTo>
                <a:cubicBezTo>
                  <a:pt x="5504611" y="788299"/>
                  <a:pt x="5508083" y="787323"/>
                  <a:pt x="5511554" y="786342"/>
                </a:cubicBezTo>
                <a:cubicBezTo>
                  <a:pt x="5514787" y="785598"/>
                  <a:pt x="5517908" y="784805"/>
                  <a:pt x="5520915" y="783963"/>
                </a:cubicBezTo>
                <a:cubicBezTo>
                  <a:pt x="5539783" y="778497"/>
                  <a:pt x="5556670" y="772728"/>
                  <a:pt x="5571567" y="766706"/>
                </a:cubicBezTo>
                <a:cubicBezTo>
                  <a:pt x="5586421" y="760702"/>
                  <a:pt x="5603004" y="753490"/>
                  <a:pt x="5621309" y="745045"/>
                </a:cubicBezTo>
                <a:cubicBezTo>
                  <a:pt x="5637571" y="735842"/>
                  <a:pt x="5651780" y="726891"/>
                  <a:pt x="5663940" y="718235"/>
                </a:cubicBezTo>
                <a:cubicBezTo>
                  <a:pt x="5676117" y="709567"/>
                  <a:pt x="5687568" y="700050"/>
                  <a:pt x="5698253" y="689724"/>
                </a:cubicBezTo>
                <a:cubicBezTo>
                  <a:pt x="5699365" y="688587"/>
                  <a:pt x="5700956" y="686877"/>
                  <a:pt x="5703031" y="684603"/>
                </a:cubicBezTo>
                <a:cubicBezTo>
                  <a:pt x="5705107" y="682329"/>
                  <a:pt x="5706701" y="680265"/>
                  <a:pt x="5707821" y="678420"/>
                </a:cubicBezTo>
                <a:cubicBezTo>
                  <a:pt x="5708870" y="676823"/>
                  <a:pt x="5709811" y="675012"/>
                  <a:pt x="5710651" y="672993"/>
                </a:cubicBezTo>
                <a:cubicBezTo>
                  <a:pt x="5711491" y="670973"/>
                  <a:pt x="5712037" y="669266"/>
                  <a:pt x="5712293" y="667872"/>
                </a:cubicBezTo>
                <a:cubicBezTo>
                  <a:pt x="5712580" y="667039"/>
                  <a:pt x="5712678" y="666138"/>
                  <a:pt x="5712588" y="665169"/>
                </a:cubicBezTo>
                <a:cubicBezTo>
                  <a:pt x="5712498" y="664201"/>
                  <a:pt x="5712315" y="662949"/>
                  <a:pt x="5712036" y="661413"/>
                </a:cubicBezTo>
                <a:cubicBezTo>
                  <a:pt x="5711853" y="660744"/>
                  <a:pt x="5711557" y="660053"/>
                  <a:pt x="5711146" y="659341"/>
                </a:cubicBezTo>
                <a:cubicBezTo>
                  <a:pt x="5710737" y="658629"/>
                  <a:pt x="5710294" y="657885"/>
                  <a:pt x="5709816" y="657110"/>
                </a:cubicBezTo>
                <a:cubicBezTo>
                  <a:pt x="5709313" y="656260"/>
                  <a:pt x="5708855" y="655662"/>
                  <a:pt x="5708433" y="655320"/>
                </a:cubicBezTo>
                <a:cubicBezTo>
                  <a:pt x="5708012" y="654978"/>
                  <a:pt x="5706769" y="654039"/>
                  <a:pt x="5704698" y="652514"/>
                </a:cubicBezTo>
                <a:cubicBezTo>
                  <a:pt x="5704528" y="652406"/>
                  <a:pt x="5703642" y="652101"/>
                  <a:pt x="5702041" y="651603"/>
                </a:cubicBezTo>
                <a:cubicBezTo>
                  <a:pt x="5700440" y="651105"/>
                  <a:pt x="5699129" y="650705"/>
                  <a:pt x="5698107" y="650412"/>
                </a:cubicBezTo>
                <a:cubicBezTo>
                  <a:pt x="5691684" y="648920"/>
                  <a:pt x="5685867" y="647672"/>
                  <a:pt x="5680663" y="646679"/>
                </a:cubicBezTo>
                <a:cubicBezTo>
                  <a:pt x="5675458" y="645686"/>
                  <a:pt x="5672907" y="644340"/>
                  <a:pt x="5673011" y="642641"/>
                </a:cubicBezTo>
                <a:close/>
                <a:moveTo>
                  <a:pt x="3948640" y="599350"/>
                </a:moveTo>
                <a:cubicBezTo>
                  <a:pt x="3948746" y="599358"/>
                  <a:pt x="3947197" y="599532"/>
                  <a:pt x="3943993" y="599872"/>
                </a:cubicBezTo>
                <a:cubicBezTo>
                  <a:pt x="3940787" y="600211"/>
                  <a:pt x="3938860" y="600496"/>
                  <a:pt x="3938212" y="600727"/>
                </a:cubicBezTo>
                <a:cubicBezTo>
                  <a:pt x="3939027" y="600391"/>
                  <a:pt x="3939060" y="601959"/>
                  <a:pt x="3938309" y="605429"/>
                </a:cubicBezTo>
                <a:cubicBezTo>
                  <a:pt x="3937560" y="608899"/>
                  <a:pt x="3936344" y="611116"/>
                  <a:pt x="3934662" y="612078"/>
                </a:cubicBezTo>
                <a:cubicBezTo>
                  <a:pt x="3929375" y="614904"/>
                  <a:pt x="3923395" y="618521"/>
                  <a:pt x="3916726" y="622932"/>
                </a:cubicBezTo>
                <a:cubicBezTo>
                  <a:pt x="3910059" y="627342"/>
                  <a:pt x="3903602" y="631774"/>
                  <a:pt x="3897352" y="636229"/>
                </a:cubicBezTo>
                <a:cubicBezTo>
                  <a:pt x="3890968" y="641035"/>
                  <a:pt x="3884514" y="645913"/>
                  <a:pt x="3877990" y="650859"/>
                </a:cubicBezTo>
                <a:cubicBezTo>
                  <a:pt x="3871465" y="655803"/>
                  <a:pt x="3866237" y="657486"/>
                  <a:pt x="3862304" y="655911"/>
                </a:cubicBezTo>
                <a:cubicBezTo>
                  <a:pt x="3851037" y="670020"/>
                  <a:pt x="3841681" y="680265"/>
                  <a:pt x="3834240" y="686650"/>
                </a:cubicBezTo>
                <a:cubicBezTo>
                  <a:pt x="3826802" y="693034"/>
                  <a:pt x="3819396" y="697340"/>
                  <a:pt x="3812026" y="699569"/>
                </a:cubicBezTo>
                <a:cubicBezTo>
                  <a:pt x="3803274" y="712286"/>
                  <a:pt x="3794387" y="722995"/>
                  <a:pt x="3785371" y="731697"/>
                </a:cubicBezTo>
                <a:cubicBezTo>
                  <a:pt x="3776361" y="740394"/>
                  <a:pt x="3768111" y="748697"/>
                  <a:pt x="3760615" y="756600"/>
                </a:cubicBezTo>
                <a:cubicBezTo>
                  <a:pt x="3753552" y="764040"/>
                  <a:pt x="3749558" y="769990"/>
                  <a:pt x="3748630" y="774452"/>
                </a:cubicBezTo>
                <a:cubicBezTo>
                  <a:pt x="3747703" y="778915"/>
                  <a:pt x="3743694" y="785290"/>
                  <a:pt x="3736602" y="793572"/>
                </a:cubicBezTo>
                <a:cubicBezTo>
                  <a:pt x="3733840" y="796900"/>
                  <a:pt x="3729917" y="800165"/>
                  <a:pt x="3724832" y="803365"/>
                </a:cubicBezTo>
                <a:cubicBezTo>
                  <a:pt x="3719748" y="806564"/>
                  <a:pt x="3716039" y="809552"/>
                  <a:pt x="3713706" y="812330"/>
                </a:cubicBezTo>
                <a:cubicBezTo>
                  <a:pt x="3713174" y="812965"/>
                  <a:pt x="3712917" y="814002"/>
                  <a:pt x="3712937" y="815439"/>
                </a:cubicBezTo>
                <a:cubicBezTo>
                  <a:pt x="3712957" y="816877"/>
                  <a:pt x="3716413" y="817829"/>
                  <a:pt x="3723308" y="818288"/>
                </a:cubicBezTo>
                <a:cubicBezTo>
                  <a:pt x="3725136" y="818459"/>
                  <a:pt x="3727089" y="818640"/>
                  <a:pt x="3729170" y="818834"/>
                </a:cubicBezTo>
                <a:cubicBezTo>
                  <a:pt x="3731250" y="819027"/>
                  <a:pt x="3734788" y="819355"/>
                  <a:pt x="3739780" y="819815"/>
                </a:cubicBezTo>
                <a:cubicBezTo>
                  <a:pt x="3744367" y="820238"/>
                  <a:pt x="3748462" y="820358"/>
                  <a:pt x="3752067" y="820177"/>
                </a:cubicBezTo>
                <a:cubicBezTo>
                  <a:pt x="3755673" y="819997"/>
                  <a:pt x="3761097" y="820103"/>
                  <a:pt x="3768343" y="820488"/>
                </a:cubicBezTo>
                <a:cubicBezTo>
                  <a:pt x="3768821" y="820531"/>
                  <a:pt x="3770458" y="820219"/>
                  <a:pt x="3773254" y="819551"/>
                </a:cubicBezTo>
                <a:cubicBezTo>
                  <a:pt x="3776051" y="818882"/>
                  <a:pt x="3779637" y="818743"/>
                  <a:pt x="3784016" y="819132"/>
                </a:cubicBezTo>
                <a:cubicBezTo>
                  <a:pt x="3785719" y="819283"/>
                  <a:pt x="3788662" y="819086"/>
                  <a:pt x="3792848" y="818537"/>
                </a:cubicBezTo>
                <a:cubicBezTo>
                  <a:pt x="3797034" y="817988"/>
                  <a:pt x="3800811" y="817860"/>
                  <a:pt x="3804179" y="818153"/>
                </a:cubicBezTo>
                <a:cubicBezTo>
                  <a:pt x="3814891" y="818286"/>
                  <a:pt x="3825312" y="818270"/>
                  <a:pt x="3835444" y="818108"/>
                </a:cubicBezTo>
                <a:cubicBezTo>
                  <a:pt x="3845574" y="817946"/>
                  <a:pt x="3855328" y="818057"/>
                  <a:pt x="3864707" y="818442"/>
                </a:cubicBezTo>
                <a:cubicBezTo>
                  <a:pt x="3871332" y="818654"/>
                  <a:pt x="3877841" y="818783"/>
                  <a:pt x="3884237" y="818832"/>
                </a:cubicBezTo>
                <a:cubicBezTo>
                  <a:pt x="3890633" y="818881"/>
                  <a:pt x="3896260" y="818995"/>
                  <a:pt x="3901120" y="819178"/>
                </a:cubicBezTo>
                <a:cubicBezTo>
                  <a:pt x="3910279" y="819341"/>
                  <a:pt x="3918353" y="819732"/>
                  <a:pt x="3925335" y="820358"/>
                </a:cubicBezTo>
                <a:cubicBezTo>
                  <a:pt x="3927667" y="820417"/>
                  <a:pt x="3929999" y="820475"/>
                  <a:pt x="3932331" y="820533"/>
                </a:cubicBezTo>
                <a:cubicBezTo>
                  <a:pt x="3924038" y="816171"/>
                  <a:pt x="3915744" y="811802"/>
                  <a:pt x="3907454" y="807422"/>
                </a:cubicBezTo>
                <a:cubicBezTo>
                  <a:pt x="3897406" y="802799"/>
                  <a:pt x="3892721" y="797989"/>
                  <a:pt x="3893395" y="793012"/>
                </a:cubicBezTo>
                <a:cubicBezTo>
                  <a:pt x="3893388" y="793331"/>
                  <a:pt x="3892783" y="792432"/>
                  <a:pt x="3891578" y="790317"/>
                </a:cubicBezTo>
                <a:cubicBezTo>
                  <a:pt x="3890375" y="788201"/>
                  <a:pt x="3889802" y="785856"/>
                  <a:pt x="3889862" y="783283"/>
                </a:cubicBezTo>
                <a:cubicBezTo>
                  <a:pt x="3890909" y="779375"/>
                  <a:pt x="3891819" y="775353"/>
                  <a:pt x="3892591" y="771217"/>
                </a:cubicBezTo>
                <a:cubicBezTo>
                  <a:pt x="3893363" y="767081"/>
                  <a:pt x="3894205" y="763058"/>
                  <a:pt x="3895120" y="759148"/>
                </a:cubicBezTo>
                <a:cubicBezTo>
                  <a:pt x="3896384" y="752805"/>
                  <a:pt x="3898563" y="746482"/>
                  <a:pt x="3901660" y="740181"/>
                </a:cubicBezTo>
                <a:cubicBezTo>
                  <a:pt x="3904757" y="733879"/>
                  <a:pt x="3907654" y="727833"/>
                  <a:pt x="3910355" y="722047"/>
                </a:cubicBezTo>
                <a:cubicBezTo>
                  <a:pt x="3913523" y="715096"/>
                  <a:pt x="3916362" y="708016"/>
                  <a:pt x="3918866" y="700803"/>
                </a:cubicBezTo>
                <a:cubicBezTo>
                  <a:pt x="3921370" y="693589"/>
                  <a:pt x="3923977" y="686647"/>
                  <a:pt x="3926681" y="679973"/>
                </a:cubicBezTo>
                <a:cubicBezTo>
                  <a:pt x="3929317" y="673609"/>
                  <a:pt x="3931190" y="667266"/>
                  <a:pt x="3932299" y="660941"/>
                </a:cubicBezTo>
                <a:cubicBezTo>
                  <a:pt x="3933407" y="654616"/>
                  <a:pt x="3934432" y="648271"/>
                  <a:pt x="3935373" y="641905"/>
                </a:cubicBezTo>
                <a:cubicBezTo>
                  <a:pt x="3936112" y="636387"/>
                  <a:pt x="3937422" y="631575"/>
                  <a:pt x="3939300" y="627466"/>
                </a:cubicBezTo>
                <a:cubicBezTo>
                  <a:pt x="3941178" y="623357"/>
                  <a:pt x="3942146" y="620029"/>
                  <a:pt x="3942205" y="617482"/>
                </a:cubicBezTo>
                <a:cubicBezTo>
                  <a:pt x="3942309" y="612966"/>
                  <a:pt x="3942615" y="608755"/>
                  <a:pt x="3943123" y="604849"/>
                </a:cubicBezTo>
                <a:cubicBezTo>
                  <a:pt x="3943630" y="600943"/>
                  <a:pt x="3945468" y="599111"/>
                  <a:pt x="3948640" y="599350"/>
                </a:cubicBezTo>
                <a:close/>
                <a:moveTo>
                  <a:pt x="5205296" y="559302"/>
                </a:moveTo>
                <a:cubicBezTo>
                  <a:pt x="5206213" y="559077"/>
                  <a:pt x="5206061" y="559305"/>
                  <a:pt x="5204837" y="559987"/>
                </a:cubicBezTo>
                <a:cubicBezTo>
                  <a:pt x="5203613" y="560669"/>
                  <a:pt x="5204456" y="560853"/>
                  <a:pt x="5207364" y="560537"/>
                </a:cubicBezTo>
                <a:cubicBezTo>
                  <a:pt x="5207934" y="559651"/>
                  <a:pt x="5207595" y="559385"/>
                  <a:pt x="5206341" y="559739"/>
                </a:cubicBezTo>
                <a:cubicBezTo>
                  <a:pt x="5206300" y="559652"/>
                  <a:pt x="5206260" y="559566"/>
                  <a:pt x="5206219" y="559479"/>
                </a:cubicBezTo>
                <a:cubicBezTo>
                  <a:pt x="5205912" y="559420"/>
                  <a:pt x="5205604" y="559361"/>
                  <a:pt x="5205296" y="559302"/>
                </a:cubicBezTo>
                <a:close/>
                <a:moveTo>
                  <a:pt x="4500733" y="507980"/>
                </a:moveTo>
                <a:cubicBezTo>
                  <a:pt x="4509992" y="508092"/>
                  <a:pt x="4516678" y="510089"/>
                  <a:pt x="4520794" y="513996"/>
                </a:cubicBezTo>
                <a:cubicBezTo>
                  <a:pt x="4524909" y="517902"/>
                  <a:pt x="4526896" y="522892"/>
                  <a:pt x="4526756" y="528971"/>
                </a:cubicBezTo>
                <a:cubicBezTo>
                  <a:pt x="4526545" y="538125"/>
                  <a:pt x="4525681" y="546948"/>
                  <a:pt x="4524164" y="555438"/>
                </a:cubicBezTo>
                <a:cubicBezTo>
                  <a:pt x="4522647" y="563928"/>
                  <a:pt x="4519746" y="572319"/>
                  <a:pt x="4515458" y="580608"/>
                </a:cubicBezTo>
                <a:cubicBezTo>
                  <a:pt x="4511037" y="588563"/>
                  <a:pt x="4507086" y="595887"/>
                  <a:pt x="4503604" y="602582"/>
                </a:cubicBezTo>
                <a:cubicBezTo>
                  <a:pt x="4500123" y="609275"/>
                  <a:pt x="4496134" y="616935"/>
                  <a:pt x="4491634" y="625562"/>
                </a:cubicBezTo>
                <a:cubicBezTo>
                  <a:pt x="4486959" y="628934"/>
                  <a:pt x="4484423" y="630844"/>
                  <a:pt x="4484026" y="631297"/>
                </a:cubicBezTo>
                <a:cubicBezTo>
                  <a:pt x="4483413" y="634938"/>
                  <a:pt x="4482688" y="638397"/>
                  <a:pt x="4481848" y="641672"/>
                </a:cubicBezTo>
                <a:cubicBezTo>
                  <a:pt x="4481296" y="644203"/>
                  <a:pt x="4479727" y="646353"/>
                  <a:pt x="4477138" y="648121"/>
                </a:cubicBezTo>
                <a:cubicBezTo>
                  <a:pt x="4474550" y="649888"/>
                  <a:pt x="4472403" y="651257"/>
                  <a:pt x="4470696" y="652230"/>
                </a:cubicBezTo>
                <a:cubicBezTo>
                  <a:pt x="4470071" y="653529"/>
                  <a:pt x="4469159" y="654839"/>
                  <a:pt x="4467957" y="656160"/>
                </a:cubicBezTo>
                <a:cubicBezTo>
                  <a:pt x="4466756" y="657480"/>
                  <a:pt x="4464740" y="661103"/>
                  <a:pt x="4461906" y="667029"/>
                </a:cubicBezTo>
                <a:cubicBezTo>
                  <a:pt x="4454843" y="675767"/>
                  <a:pt x="4444892" y="686708"/>
                  <a:pt x="4432041" y="699828"/>
                </a:cubicBezTo>
                <a:cubicBezTo>
                  <a:pt x="4419203" y="712937"/>
                  <a:pt x="4404498" y="727204"/>
                  <a:pt x="4387921" y="742613"/>
                </a:cubicBezTo>
                <a:cubicBezTo>
                  <a:pt x="4387807" y="743560"/>
                  <a:pt x="4387702" y="746089"/>
                  <a:pt x="4387607" y="750198"/>
                </a:cubicBezTo>
                <a:cubicBezTo>
                  <a:pt x="4378831" y="761965"/>
                  <a:pt x="4370056" y="773722"/>
                  <a:pt x="4361276" y="785466"/>
                </a:cubicBezTo>
                <a:cubicBezTo>
                  <a:pt x="4353964" y="795695"/>
                  <a:pt x="4347222" y="806114"/>
                  <a:pt x="4341046" y="816723"/>
                </a:cubicBezTo>
                <a:cubicBezTo>
                  <a:pt x="4334871" y="827329"/>
                  <a:pt x="4330213" y="837314"/>
                  <a:pt x="4327068" y="846682"/>
                </a:cubicBezTo>
                <a:cubicBezTo>
                  <a:pt x="4325106" y="852629"/>
                  <a:pt x="4323689" y="857060"/>
                  <a:pt x="4322817" y="859977"/>
                </a:cubicBezTo>
                <a:cubicBezTo>
                  <a:pt x="4321947" y="862894"/>
                  <a:pt x="4321494" y="865077"/>
                  <a:pt x="4321461" y="866525"/>
                </a:cubicBezTo>
                <a:cubicBezTo>
                  <a:pt x="4321440" y="867431"/>
                  <a:pt x="4323057" y="869819"/>
                  <a:pt x="4326313" y="873688"/>
                </a:cubicBezTo>
                <a:cubicBezTo>
                  <a:pt x="4329569" y="877556"/>
                  <a:pt x="4331175" y="880411"/>
                  <a:pt x="4331133" y="882254"/>
                </a:cubicBezTo>
                <a:cubicBezTo>
                  <a:pt x="4330993" y="888324"/>
                  <a:pt x="4321564" y="894693"/>
                  <a:pt x="4302824" y="901275"/>
                </a:cubicBezTo>
                <a:cubicBezTo>
                  <a:pt x="4284098" y="907852"/>
                  <a:pt x="4271646" y="910873"/>
                  <a:pt x="4265489" y="910417"/>
                </a:cubicBezTo>
                <a:cubicBezTo>
                  <a:pt x="4262003" y="909741"/>
                  <a:pt x="4257839" y="909072"/>
                  <a:pt x="4252994" y="908407"/>
                </a:cubicBezTo>
                <a:cubicBezTo>
                  <a:pt x="4248149" y="907743"/>
                  <a:pt x="4243071" y="906925"/>
                  <a:pt x="4237760" y="905955"/>
                </a:cubicBezTo>
                <a:cubicBezTo>
                  <a:pt x="4231505" y="904694"/>
                  <a:pt x="4226091" y="902776"/>
                  <a:pt x="4221516" y="900207"/>
                </a:cubicBezTo>
                <a:cubicBezTo>
                  <a:pt x="4216939" y="897637"/>
                  <a:pt x="4214702" y="894211"/>
                  <a:pt x="4214801" y="889935"/>
                </a:cubicBezTo>
                <a:cubicBezTo>
                  <a:pt x="4214857" y="887473"/>
                  <a:pt x="4216149" y="883055"/>
                  <a:pt x="4218676" y="876682"/>
                </a:cubicBezTo>
                <a:cubicBezTo>
                  <a:pt x="4221198" y="869241"/>
                  <a:pt x="4224432" y="862231"/>
                  <a:pt x="4228384" y="855651"/>
                </a:cubicBezTo>
                <a:cubicBezTo>
                  <a:pt x="4233149" y="849868"/>
                  <a:pt x="4237911" y="844081"/>
                  <a:pt x="4242674" y="838292"/>
                </a:cubicBezTo>
                <a:cubicBezTo>
                  <a:pt x="4242467" y="838177"/>
                  <a:pt x="4242261" y="838062"/>
                  <a:pt x="4242054" y="837947"/>
                </a:cubicBezTo>
                <a:cubicBezTo>
                  <a:pt x="4241548" y="836507"/>
                  <a:pt x="4240838" y="834750"/>
                  <a:pt x="4239921" y="832677"/>
                </a:cubicBezTo>
                <a:cubicBezTo>
                  <a:pt x="4241620" y="828130"/>
                  <a:pt x="4243812" y="823465"/>
                  <a:pt x="4246498" y="818683"/>
                </a:cubicBezTo>
                <a:cubicBezTo>
                  <a:pt x="4249185" y="813899"/>
                  <a:pt x="4252851" y="808254"/>
                  <a:pt x="4257499" y="801745"/>
                </a:cubicBezTo>
                <a:cubicBezTo>
                  <a:pt x="4260299" y="798984"/>
                  <a:pt x="4263007" y="795457"/>
                  <a:pt x="4265627" y="791166"/>
                </a:cubicBezTo>
                <a:cubicBezTo>
                  <a:pt x="4268247" y="786874"/>
                  <a:pt x="4270674" y="782779"/>
                  <a:pt x="4272905" y="778879"/>
                </a:cubicBezTo>
                <a:cubicBezTo>
                  <a:pt x="4264760" y="774447"/>
                  <a:pt x="4257295" y="768903"/>
                  <a:pt x="4250503" y="762257"/>
                </a:cubicBezTo>
                <a:cubicBezTo>
                  <a:pt x="4243709" y="755607"/>
                  <a:pt x="4239083" y="748871"/>
                  <a:pt x="4236620" y="742058"/>
                </a:cubicBezTo>
                <a:cubicBezTo>
                  <a:pt x="4235589" y="740520"/>
                  <a:pt x="4233031" y="736830"/>
                  <a:pt x="4228944" y="730984"/>
                </a:cubicBezTo>
                <a:cubicBezTo>
                  <a:pt x="4224857" y="725137"/>
                  <a:pt x="4220818" y="718753"/>
                  <a:pt x="4216825" y="711833"/>
                </a:cubicBezTo>
                <a:cubicBezTo>
                  <a:pt x="4206901" y="687613"/>
                  <a:pt x="4196979" y="663380"/>
                  <a:pt x="4187061" y="639133"/>
                </a:cubicBezTo>
                <a:cubicBezTo>
                  <a:pt x="4186365" y="633699"/>
                  <a:pt x="4185331" y="627107"/>
                  <a:pt x="4183963" y="619357"/>
                </a:cubicBezTo>
                <a:cubicBezTo>
                  <a:pt x="4182593" y="611607"/>
                  <a:pt x="4180336" y="602287"/>
                  <a:pt x="4177195" y="591395"/>
                </a:cubicBezTo>
                <a:cubicBezTo>
                  <a:pt x="4178486" y="589802"/>
                  <a:pt x="4179777" y="588208"/>
                  <a:pt x="4181068" y="586614"/>
                </a:cubicBezTo>
                <a:cubicBezTo>
                  <a:pt x="4178738" y="584827"/>
                  <a:pt x="4176407" y="583040"/>
                  <a:pt x="4174076" y="581252"/>
                </a:cubicBezTo>
                <a:cubicBezTo>
                  <a:pt x="4174132" y="578842"/>
                  <a:pt x="4174002" y="576452"/>
                  <a:pt x="4173686" y="574081"/>
                </a:cubicBezTo>
                <a:cubicBezTo>
                  <a:pt x="4173369" y="571710"/>
                  <a:pt x="4172795" y="568357"/>
                  <a:pt x="4171962" y="564023"/>
                </a:cubicBezTo>
                <a:cubicBezTo>
                  <a:pt x="4171236" y="560439"/>
                  <a:pt x="4170830" y="557180"/>
                  <a:pt x="4170744" y="554243"/>
                </a:cubicBezTo>
                <a:cubicBezTo>
                  <a:pt x="4170659" y="551307"/>
                  <a:pt x="4170639" y="548840"/>
                  <a:pt x="4170685" y="546842"/>
                </a:cubicBezTo>
                <a:cubicBezTo>
                  <a:pt x="4170864" y="539054"/>
                  <a:pt x="4173009" y="532874"/>
                  <a:pt x="4177115" y="528296"/>
                </a:cubicBezTo>
                <a:cubicBezTo>
                  <a:pt x="4181223" y="523717"/>
                  <a:pt x="4187988" y="520971"/>
                  <a:pt x="4197407" y="520038"/>
                </a:cubicBezTo>
                <a:cubicBezTo>
                  <a:pt x="4201071" y="520222"/>
                  <a:pt x="4204084" y="520325"/>
                  <a:pt x="4206446" y="520351"/>
                </a:cubicBezTo>
                <a:cubicBezTo>
                  <a:pt x="4208808" y="520376"/>
                  <a:pt x="4210802" y="520428"/>
                  <a:pt x="4212425" y="520507"/>
                </a:cubicBezTo>
                <a:cubicBezTo>
                  <a:pt x="4214457" y="520606"/>
                  <a:pt x="4224035" y="518141"/>
                  <a:pt x="4241149" y="513046"/>
                </a:cubicBezTo>
                <a:cubicBezTo>
                  <a:pt x="4252408" y="513555"/>
                  <a:pt x="4261169" y="515714"/>
                  <a:pt x="4267435" y="519545"/>
                </a:cubicBezTo>
                <a:cubicBezTo>
                  <a:pt x="4273698" y="523375"/>
                  <a:pt x="4277796" y="528385"/>
                  <a:pt x="4279718" y="534583"/>
                </a:cubicBezTo>
                <a:cubicBezTo>
                  <a:pt x="4280556" y="537391"/>
                  <a:pt x="4281079" y="541631"/>
                  <a:pt x="4281288" y="547303"/>
                </a:cubicBezTo>
                <a:cubicBezTo>
                  <a:pt x="4281497" y="552975"/>
                  <a:pt x="4281544" y="558310"/>
                  <a:pt x="4281429" y="563307"/>
                </a:cubicBezTo>
                <a:cubicBezTo>
                  <a:pt x="4281354" y="566567"/>
                  <a:pt x="4280752" y="571479"/>
                  <a:pt x="4279623" y="578042"/>
                </a:cubicBezTo>
                <a:cubicBezTo>
                  <a:pt x="4278495" y="584606"/>
                  <a:pt x="4277892" y="589549"/>
                  <a:pt x="4277816" y="592874"/>
                </a:cubicBezTo>
                <a:cubicBezTo>
                  <a:pt x="4277792" y="593881"/>
                  <a:pt x="4277975" y="595110"/>
                  <a:pt x="4278361" y="596560"/>
                </a:cubicBezTo>
                <a:cubicBezTo>
                  <a:pt x="4278747" y="598010"/>
                  <a:pt x="4279138" y="599595"/>
                  <a:pt x="4279534" y="601315"/>
                </a:cubicBezTo>
                <a:cubicBezTo>
                  <a:pt x="4279677" y="607449"/>
                  <a:pt x="4280530" y="614767"/>
                  <a:pt x="4282091" y="623267"/>
                </a:cubicBezTo>
                <a:cubicBezTo>
                  <a:pt x="4283653" y="631768"/>
                  <a:pt x="4285756" y="641936"/>
                  <a:pt x="4288402" y="653773"/>
                </a:cubicBezTo>
                <a:cubicBezTo>
                  <a:pt x="4289964" y="660612"/>
                  <a:pt x="4292271" y="668894"/>
                  <a:pt x="4295321" y="678620"/>
                </a:cubicBezTo>
                <a:cubicBezTo>
                  <a:pt x="4298370" y="688345"/>
                  <a:pt x="4301872" y="699469"/>
                  <a:pt x="4305822" y="711991"/>
                </a:cubicBezTo>
                <a:cubicBezTo>
                  <a:pt x="4307898" y="713813"/>
                  <a:pt x="4309981" y="715878"/>
                  <a:pt x="4312066" y="718187"/>
                </a:cubicBezTo>
                <a:cubicBezTo>
                  <a:pt x="4313003" y="719387"/>
                  <a:pt x="4313939" y="720586"/>
                  <a:pt x="4314875" y="721785"/>
                </a:cubicBezTo>
                <a:cubicBezTo>
                  <a:pt x="4316498" y="719352"/>
                  <a:pt x="4318122" y="716920"/>
                  <a:pt x="4319745" y="714486"/>
                </a:cubicBezTo>
                <a:cubicBezTo>
                  <a:pt x="4325421" y="707653"/>
                  <a:pt x="4334303" y="695897"/>
                  <a:pt x="4346386" y="679204"/>
                </a:cubicBezTo>
                <a:cubicBezTo>
                  <a:pt x="4348019" y="677172"/>
                  <a:pt x="4349874" y="675535"/>
                  <a:pt x="4351952" y="674294"/>
                </a:cubicBezTo>
                <a:cubicBezTo>
                  <a:pt x="4354031" y="673052"/>
                  <a:pt x="4357177" y="667473"/>
                  <a:pt x="4361390" y="657554"/>
                </a:cubicBezTo>
                <a:cubicBezTo>
                  <a:pt x="4363261" y="656161"/>
                  <a:pt x="4364703" y="654938"/>
                  <a:pt x="4365715" y="653886"/>
                </a:cubicBezTo>
                <a:cubicBezTo>
                  <a:pt x="4366728" y="652835"/>
                  <a:pt x="4368538" y="650884"/>
                  <a:pt x="4371144" y="648034"/>
                </a:cubicBezTo>
                <a:cubicBezTo>
                  <a:pt x="4372316" y="645578"/>
                  <a:pt x="4374617" y="641520"/>
                  <a:pt x="4378048" y="635861"/>
                </a:cubicBezTo>
                <a:cubicBezTo>
                  <a:pt x="4381479" y="630200"/>
                  <a:pt x="4384985" y="624686"/>
                  <a:pt x="4388569" y="619320"/>
                </a:cubicBezTo>
                <a:cubicBezTo>
                  <a:pt x="4392299" y="615184"/>
                  <a:pt x="4396644" y="609968"/>
                  <a:pt x="4401600" y="603669"/>
                </a:cubicBezTo>
                <a:cubicBezTo>
                  <a:pt x="4406558" y="597369"/>
                  <a:pt x="4411560" y="590585"/>
                  <a:pt x="4416606" y="583318"/>
                </a:cubicBezTo>
                <a:cubicBezTo>
                  <a:pt x="4417002" y="581889"/>
                  <a:pt x="4422575" y="575678"/>
                  <a:pt x="4433313" y="564663"/>
                </a:cubicBezTo>
                <a:cubicBezTo>
                  <a:pt x="4444057" y="553639"/>
                  <a:pt x="4459280" y="538135"/>
                  <a:pt x="4478957" y="518099"/>
                </a:cubicBezTo>
                <a:cubicBezTo>
                  <a:pt x="4481738" y="515239"/>
                  <a:pt x="4484994" y="512825"/>
                  <a:pt x="4488727" y="510856"/>
                </a:cubicBezTo>
                <a:cubicBezTo>
                  <a:pt x="4492459" y="508887"/>
                  <a:pt x="4496461" y="507929"/>
                  <a:pt x="4500733" y="507980"/>
                </a:cubicBezTo>
                <a:close/>
                <a:moveTo>
                  <a:pt x="4769264" y="506476"/>
                </a:moveTo>
                <a:cubicBezTo>
                  <a:pt x="4775750" y="506291"/>
                  <a:pt x="4781955" y="506656"/>
                  <a:pt x="4787883" y="507574"/>
                </a:cubicBezTo>
                <a:cubicBezTo>
                  <a:pt x="4793809" y="508492"/>
                  <a:pt x="4799350" y="509429"/>
                  <a:pt x="4804505" y="510387"/>
                </a:cubicBezTo>
                <a:cubicBezTo>
                  <a:pt x="4810290" y="511464"/>
                  <a:pt x="4815781" y="512622"/>
                  <a:pt x="4820977" y="513865"/>
                </a:cubicBezTo>
                <a:cubicBezTo>
                  <a:pt x="4826173" y="515107"/>
                  <a:pt x="4830872" y="516842"/>
                  <a:pt x="4835073" y="519076"/>
                </a:cubicBezTo>
                <a:cubicBezTo>
                  <a:pt x="4840872" y="522028"/>
                  <a:pt x="4845343" y="525168"/>
                  <a:pt x="4848486" y="528507"/>
                </a:cubicBezTo>
                <a:cubicBezTo>
                  <a:pt x="4851628" y="531846"/>
                  <a:pt x="4854923" y="535473"/>
                  <a:pt x="4858366" y="539393"/>
                </a:cubicBezTo>
                <a:cubicBezTo>
                  <a:pt x="4860840" y="542294"/>
                  <a:pt x="4863982" y="545582"/>
                  <a:pt x="4867789" y="549257"/>
                </a:cubicBezTo>
                <a:cubicBezTo>
                  <a:pt x="4871595" y="552929"/>
                  <a:pt x="4874136" y="556294"/>
                  <a:pt x="4875418" y="559351"/>
                </a:cubicBezTo>
                <a:cubicBezTo>
                  <a:pt x="4878319" y="565926"/>
                  <a:pt x="4881185" y="572373"/>
                  <a:pt x="4884020" y="578688"/>
                </a:cubicBezTo>
                <a:cubicBezTo>
                  <a:pt x="4886854" y="585002"/>
                  <a:pt x="4888615" y="591478"/>
                  <a:pt x="4889304" y="598117"/>
                </a:cubicBezTo>
                <a:cubicBezTo>
                  <a:pt x="4890083" y="604078"/>
                  <a:pt x="4890215" y="609890"/>
                  <a:pt x="4889699" y="615554"/>
                </a:cubicBezTo>
                <a:cubicBezTo>
                  <a:pt x="4889183" y="621218"/>
                  <a:pt x="4888847" y="627476"/>
                  <a:pt x="4888688" y="634329"/>
                </a:cubicBezTo>
                <a:cubicBezTo>
                  <a:pt x="4888554" y="640177"/>
                  <a:pt x="4888030" y="646593"/>
                  <a:pt x="4887115" y="653578"/>
                </a:cubicBezTo>
                <a:cubicBezTo>
                  <a:pt x="4886202" y="660562"/>
                  <a:pt x="4885356" y="665366"/>
                  <a:pt x="4884577" y="667989"/>
                </a:cubicBezTo>
                <a:cubicBezTo>
                  <a:pt x="4886428" y="668086"/>
                  <a:pt x="4890481" y="668987"/>
                  <a:pt x="4896745" y="670677"/>
                </a:cubicBezTo>
                <a:cubicBezTo>
                  <a:pt x="4903007" y="672366"/>
                  <a:pt x="4906089" y="675328"/>
                  <a:pt x="4905991" y="679575"/>
                </a:cubicBezTo>
                <a:cubicBezTo>
                  <a:pt x="4905930" y="682213"/>
                  <a:pt x="4904598" y="685206"/>
                  <a:pt x="4901991" y="688553"/>
                </a:cubicBezTo>
                <a:cubicBezTo>
                  <a:pt x="4899384" y="691899"/>
                  <a:pt x="4895817" y="695156"/>
                  <a:pt x="4891281" y="698317"/>
                </a:cubicBezTo>
                <a:cubicBezTo>
                  <a:pt x="4888933" y="700120"/>
                  <a:pt x="4886124" y="702064"/>
                  <a:pt x="4882858" y="704146"/>
                </a:cubicBezTo>
                <a:cubicBezTo>
                  <a:pt x="4879592" y="706228"/>
                  <a:pt x="4877217" y="707545"/>
                  <a:pt x="4875732" y="708099"/>
                </a:cubicBezTo>
                <a:cubicBezTo>
                  <a:pt x="4874679" y="711951"/>
                  <a:pt x="4872797" y="716767"/>
                  <a:pt x="4870087" y="722546"/>
                </a:cubicBezTo>
                <a:cubicBezTo>
                  <a:pt x="4867378" y="728324"/>
                  <a:pt x="4864940" y="733551"/>
                  <a:pt x="4862772" y="738227"/>
                </a:cubicBezTo>
                <a:cubicBezTo>
                  <a:pt x="4860842" y="742586"/>
                  <a:pt x="4858666" y="747644"/>
                  <a:pt x="4856254" y="753404"/>
                </a:cubicBezTo>
                <a:cubicBezTo>
                  <a:pt x="4853840" y="759162"/>
                  <a:pt x="4851337" y="764365"/>
                  <a:pt x="4848746" y="769014"/>
                </a:cubicBezTo>
                <a:cubicBezTo>
                  <a:pt x="4841654" y="781796"/>
                  <a:pt x="4832709" y="794788"/>
                  <a:pt x="4821915" y="807980"/>
                </a:cubicBezTo>
                <a:cubicBezTo>
                  <a:pt x="4811131" y="821159"/>
                  <a:pt x="4799387" y="832709"/>
                  <a:pt x="4786680" y="842611"/>
                </a:cubicBezTo>
                <a:cubicBezTo>
                  <a:pt x="4772354" y="854426"/>
                  <a:pt x="4757514" y="864952"/>
                  <a:pt x="4742156" y="874166"/>
                </a:cubicBezTo>
                <a:cubicBezTo>
                  <a:pt x="4726810" y="883374"/>
                  <a:pt x="4709118" y="891417"/>
                  <a:pt x="4689076" y="898237"/>
                </a:cubicBezTo>
                <a:cubicBezTo>
                  <a:pt x="4673596" y="904903"/>
                  <a:pt x="4655649" y="909918"/>
                  <a:pt x="4635241" y="913215"/>
                </a:cubicBezTo>
                <a:cubicBezTo>
                  <a:pt x="4614843" y="916512"/>
                  <a:pt x="4594992" y="917582"/>
                  <a:pt x="4575714" y="916440"/>
                </a:cubicBezTo>
                <a:cubicBezTo>
                  <a:pt x="4565786" y="915896"/>
                  <a:pt x="4555802" y="914823"/>
                  <a:pt x="4545765" y="913219"/>
                </a:cubicBezTo>
                <a:cubicBezTo>
                  <a:pt x="4535727" y="911615"/>
                  <a:pt x="4531012" y="909168"/>
                  <a:pt x="4531615" y="905908"/>
                </a:cubicBezTo>
                <a:cubicBezTo>
                  <a:pt x="4511586" y="899353"/>
                  <a:pt x="4498217" y="893232"/>
                  <a:pt x="4491488" y="887658"/>
                </a:cubicBezTo>
                <a:cubicBezTo>
                  <a:pt x="4484756" y="882081"/>
                  <a:pt x="4479417" y="876470"/>
                  <a:pt x="4475464" y="870836"/>
                </a:cubicBezTo>
                <a:cubicBezTo>
                  <a:pt x="4472936" y="866776"/>
                  <a:pt x="4470887" y="862636"/>
                  <a:pt x="4469314" y="858418"/>
                </a:cubicBezTo>
                <a:cubicBezTo>
                  <a:pt x="4467740" y="854199"/>
                  <a:pt x="4466704" y="850372"/>
                  <a:pt x="4466206" y="846936"/>
                </a:cubicBezTo>
                <a:cubicBezTo>
                  <a:pt x="4466287" y="843413"/>
                  <a:pt x="4466839" y="840606"/>
                  <a:pt x="4467862" y="838514"/>
                </a:cubicBezTo>
                <a:cubicBezTo>
                  <a:pt x="4468886" y="836421"/>
                  <a:pt x="4469411" y="834791"/>
                  <a:pt x="4469438" y="833622"/>
                </a:cubicBezTo>
                <a:cubicBezTo>
                  <a:pt x="4469470" y="832226"/>
                  <a:pt x="4468957" y="830325"/>
                  <a:pt x="4467896" y="827918"/>
                </a:cubicBezTo>
                <a:cubicBezTo>
                  <a:pt x="4466838" y="825511"/>
                  <a:pt x="4467076" y="822681"/>
                  <a:pt x="4468613" y="819426"/>
                </a:cubicBezTo>
                <a:cubicBezTo>
                  <a:pt x="4471673" y="815803"/>
                  <a:pt x="4477365" y="812542"/>
                  <a:pt x="4485690" y="809625"/>
                </a:cubicBezTo>
                <a:cubicBezTo>
                  <a:pt x="4494016" y="806707"/>
                  <a:pt x="4504184" y="803029"/>
                  <a:pt x="4516190" y="798568"/>
                </a:cubicBezTo>
                <a:cubicBezTo>
                  <a:pt x="4519339" y="797398"/>
                  <a:pt x="4524091" y="795129"/>
                  <a:pt x="4530443" y="791751"/>
                </a:cubicBezTo>
                <a:cubicBezTo>
                  <a:pt x="4536797" y="788372"/>
                  <a:pt x="4542147" y="786690"/>
                  <a:pt x="4546494" y="786710"/>
                </a:cubicBezTo>
                <a:cubicBezTo>
                  <a:pt x="4555458" y="787082"/>
                  <a:pt x="4561606" y="788313"/>
                  <a:pt x="4564939" y="790424"/>
                </a:cubicBezTo>
                <a:cubicBezTo>
                  <a:pt x="4568269" y="792535"/>
                  <a:pt x="4572639" y="795151"/>
                  <a:pt x="4578049" y="798265"/>
                </a:cubicBezTo>
                <a:cubicBezTo>
                  <a:pt x="4575472" y="806038"/>
                  <a:pt x="4572631" y="812608"/>
                  <a:pt x="4569527" y="817975"/>
                </a:cubicBezTo>
                <a:cubicBezTo>
                  <a:pt x="4566423" y="823341"/>
                  <a:pt x="4564836" y="827548"/>
                  <a:pt x="4564766" y="830598"/>
                </a:cubicBezTo>
                <a:cubicBezTo>
                  <a:pt x="4564607" y="837497"/>
                  <a:pt x="4566208" y="844429"/>
                  <a:pt x="4569574" y="851392"/>
                </a:cubicBezTo>
                <a:cubicBezTo>
                  <a:pt x="4572937" y="858353"/>
                  <a:pt x="4577545" y="862913"/>
                  <a:pt x="4583400" y="865063"/>
                </a:cubicBezTo>
                <a:cubicBezTo>
                  <a:pt x="4587368" y="866672"/>
                  <a:pt x="4592348" y="867904"/>
                  <a:pt x="4598338" y="868754"/>
                </a:cubicBezTo>
                <a:cubicBezTo>
                  <a:pt x="4604326" y="869604"/>
                  <a:pt x="4611159" y="870009"/>
                  <a:pt x="4618834" y="869961"/>
                </a:cubicBezTo>
                <a:cubicBezTo>
                  <a:pt x="4625864" y="869917"/>
                  <a:pt x="4632630" y="868739"/>
                  <a:pt x="4639127" y="866430"/>
                </a:cubicBezTo>
                <a:cubicBezTo>
                  <a:pt x="4645625" y="864121"/>
                  <a:pt x="4652648" y="862032"/>
                  <a:pt x="4660193" y="860160"/>
                </a:cubicBezTo>
                <a:cubicBezTo>
                  <a:pt x="4663242" y="859622"/>
                  <a:pt x="4666372" y="858787"/>
                  <a:pt x="4669580" y="857653"/>
                </a:cubicBezTo>
                <a:cubicBezTo>
                  <a:pt x="4672791" y="856519"/>
                  <a:pt x="4675550" y="855481"/>
                  <a:pt x="4677863" y="854541"/>
                </a:cubicBezTo>
                <a:cubicBezTo>
                  <a:pt x="4677540" y="854671"/>
                  <a:pt x="4677740" y="854182"/>
                  <a:pt x="4678464" y="853073"/>
                </a:cubicBezTo>
                <a:cubicBezTo>
                  <a:pt x="4679186" y="851964"/>
                  <a:pt x="4679720" y="851525"/>
                  <a:pt x="4680065" y="851756"/>
                </a:cubicBezTo>
                <a:cubicBezTo>
                  <a:pt x="4687971" y="847994"/>
                  <a:pt x="4694263" y="844708"/>
                  <a:pt x="4698944" y="841911"/>
                </a:cubicBezTo>
                <a:cubicBezTo>
                  <a:pt x="4703625" y="839113"/>
                  <a:pt x="4707842" y="836222"/>
                  <a:pt x="4711594" y="833241"/>
                </a:cubicBezTo>
                <a:cubicBezTo>
                  <a:pt x="4713881" y="831296"/>
                  <a:pt x="4716195" y="829585"/>
                  <a:pt x="4718534" y="828105"/>
                </a:cubicBezTo>
                <a:cubicBezTo>
                  <a:pt x="4720874" y="826625"/>
                  <a:pt x="4722803" y="825138"/>
                  <a:pt x="4724320" y="823645"/>
                </a:cubicBezTo>
                <a:cubicBezTo>
                  <a:pt x="4726495" y="821908"/>
                  <a:pt x="4728470" y="820566"/>
                  <a:pt x="4730246" y="819618"/>
                </a:cubicBezTo>
                <a:cubicBezTo>
                  <a:pt x="4732020" y="818670"/>
                  <a:pt x="4733304" y="817741"/>
                  <a:pt x="4734097" y="816832"/>
                </a:cubicBezTo>
                <a:cubicBezTo>
                  <a:pt x="4741099" y="809465"/>
                  <a:pt x="4748563" y="801385"/>
                  <a:pt x="4756492" y="792590"/>
                </a:cubicBezTo>
                <a:cubicBezTo>
                  <a:pt x="4764426" y="783789"/>
                  <a:pt x="4770744" y="774281"/>
                  <a:pt x="4775454" y="764081"/>
                </a:cubicBezTo>
                <a:cubicBezTo>
                  <a:pt x="4778929" y="756388"/>
                  <a:pt x="4782114" y="748508"/>
                  <a:pt x="4785015" y="740443"/>
                </a:cubicBezTo>
                <a:cubicBezTo>
                  <a:pt x="4787915" y="732377"/>
                  <a:pt x="4790533" y="725957"/>
                  <a:pt x="4792869" y="721184"/>
                </a:cubicBezTo>
                <a:cubicBezTo>
                  <a:pt x="4794632" y="721125"/>
                  <a:pt x="4791092" y="722897"/>
                  <a:pt x="4782241" y="726472"/>
                </a:cubicBezTo>
                <a:cubicBezTo>
                  <a:pt x="4773398" y="730046"/>
                  <a:pt x="4765226" y="731934"/>
                  <a:pt x="4757731" y="732140"/>
                </a:cubicBezTo>
                <a:cubicBezTo>
                  <a:pt x="4747874" y="732410"/>
                  <a:pt x="4742981" y="730879"/>
                  <a:pt x="4743057" y="727579"/>
                </a:cubicBezTo>
                <a:cubicBezTo>
                  <a:pt x="4743133" y="724280"/>
                  <a:pt x="4743924" y="722611"/>
                  <a:pt x="4745429" y="722573"/>
                </a:cubicBezTo>
                <a:cubicBezTo>
                  <a:pt x="4741602" y="722671"/>
                  <a:pt x="4736571" y="723655"/>
                  <a:pt x="4730336" y="725518"/>
                </a:cubicBezTo>
                <a:cubicBezTo>
                  <a:pt x="4724101" y="727381"/>
                  <a:pt x="4718088" y="728483"/>
                  <a:pt x="4712295" y="728824"/>
                </a:cubicBezTo>
                <a:cubicBezTo>
                  <a:pt x="4704454" y="729295"/>
                  <a:pt x="4698883" y="730047"/>
                  <a:pt x="4695580" y="731099"/>
                </a:cubicBezTo>
                <a:cubicBezTo>
                  <a:pt x="4692277" y="732151"/>
                  <a:pt x="4687153" y="733564"/>
                  <a:pt x="4680203" y="735325"/>
                </a:cubicBezTo>
                <a:cubicBezTo>
                  <a:pt x="4674526" y="736897"/>
                  <a:pt x="4669925" y="738064"/>
                  <a:pt x="4666404" y="738831"/>
                </a:cubicBezTo>
                <a:cubicBezTo>
                  <a:pt x="4662884" y="739598"/>
                  <a:pt x="4658369" y="741428"/>
                  <a:pt x="4652858" y="744316"/>
                </a:cubicBezTo>
                <a:cubicBezTo>
                  <a:pt x="4650206" y="747282"/>
                  <a:pt x="4644571" y="750323"/>
                  <a:pt x="4635949" y="753416"/>
                </a:cubicBezTo>
                <a:cubicBezTo>
                  <a:pt x="4627330" y="756507"/>
                  <a:pt x="4619968" y="758064"/>
                  <a:pt x="4613870" y="758095"/>
                </a:cubicBezTo>
                <a:cubicBezTo>
                  <a:pt x="4608309" y="758124"/>
                  <a:pt x="4599262" y="756163"/>
                  <a:pt x="4586740" y="752174"/>
                </a:cubicBezTo>
                <a:cubicBezTo>
                  <a:pt x="4574209" y="748184"/>
                  <a:pt x="4564528" y="744334"/>
                  <a:pt x="4557690" y="740661"/>
                </a:cubicBezTo>
                <a:cubicBezTo>
                  <a:pt x="4552957" y="738022"/>
                  <a:pt x="4550382" y="734351"/>
                  <a:pt x="4549961" y="729655"/>
                </a:cubicBezTo>
                <a:cubicBezTo>
                  <a:pt x="4549541" y="724959"/>
                  <a:pt x="4552396" y="721155"/>
                  <a:pt x="4558526" y="718233"/>
                </a:cubicBezTo>
                <a:cubicBezTo>
                  <a:pt x="4557735" y="719180"/>
                  <a:pt x="4559780" y="718478"/>
                  <a:pt x="4564658" y="716120"/>
                </a:cubicBezTo>
                <a:cubicBezTo>
                  <a:pt x="4569537" y="713762"/>
                  <a:pt x="4573469" y="712059"/>
                  <a:pt x="4576455" y="711015"/>
                </a:cubicBezTo>
                <a:cubicBezTo>
                  <a:pt x="4582340" y="708760"/>
                  <a:pt x="4591451" y="707027"/>
                  <a:pt x="4603790" y="705775"/>
                </a:cubicBezTo>
                <a:cubicBezTo>
                  <a:pt x="4616131" y="704524"/>
                  <a:pt x="4625933" y="702962"/>
                  <a:pt x="4633194" y="701124"/>
                </a:cubicBezTo>
                <a:cubicBezTo>
                  <a:pt x="4644495" y="697735"/>
                  <a:pt x="4656190" y="694331"/>
                  <a:pt x="4668280" y="690907"/>
                </a:cubicBezTo>
                <a:cubicBezTo>
                  <a:pt x="4680376" y="687481"/>
                  <a:pt x="4693759" y="684229"/>
                  <a:pt x="4708427" y="681124"/>
                </a:cubicBezTo>
                <a:cubicBezTo>
                  <a:pt x="4720361" y="678615"/>
                  <a:pt x="4731789" y="676905"/>
                  <a:pt x="4742715" y="675999"/>
                </a:cubicBezTo>
                <a:cubicBezTo>
                  <a:pt x="4753637" y="675093"/>
                  <a:pt x="4764781" y="673896"/>
                  <a:pt x="4776141" y="672405"/>
                </a:cubicBezTo>
                <a:cubicBezTo>
                  <a:pt x="4782006" y="671676"/>
                  <a:pt x="4787709" y="670953"/>
                  <a:pt x="4793251" y="670238"/>
                </a:cubicBezTo>
                <a:cubicBezTo>
                  <a:pt x="4798795" y="669522"/>
                  <a:pt x="4801851" y="669138"/>
                  <a:pt x="4802419" y="669098"/>
                </a:cubicBezTo>
                <a:cubicBezTo>
                  <a:pt x="4802397" y="670080"/>
                  <a:pt x="4802758" y="669505"/>
                  <a:pt x="4803503" y="667375"/>
                </a:cubicBezTo>
                <a:cubicBezTo>
                  <a:pt x="4804249" y="665245"/>
                  <a:pt x="4804638" y="663422"/>
                  <a:pt x="4804673" y="661905"/>
                </a:cubicBezTo>
                <a:cubicBezTo>
                  <a:pt x="4804722" y="659785"/>
                  <a:pt x="4804088" y="657341"/>
                  <a:pt x="4802770" y="654575"/>
                </a:cubicBezTo>
                <a:cubicBezTo>
                  <a:pt x="4801453" y="651808"/>
                  <a:pt x="4800582" y="649340"/>
                  <a:pt x="4800157" y="647172"/>
                </a:cubicBezTo>
                <a:cubicBezTo>
                  <a:pt x="4799849" y="644173"/>
                  <a:pt x="4799923" y="641774"/>
                  <a:pt x="4800382" y="639975"/>
                </a:cubicBezTo>
                <a:cubicBezTo>
                  <a:pt x="4800840" y="638176"/>
                  <a:pt x="4800847" y="636819"/>
                  <a:pt x="4800402" y="635903"/>
                </a:cubicBezTo>
                <a:cubicBezTo>
                  <a:pt x="4799001" y="631698"/>
                  <a:pt x="4796512" y="627554"/>
                  <a:pt x="4792938" y="623469"/>
                </a:cubicBezTo>
                <a:cubicBezTo>
                  <a:pt x="4789364" y="619383"/>
                  <a:pt x="4787153" y="616535"/>
                  <a:pt x="4786301" y="614931"/>
                </a:cubicBezTo>
                <a:cubicBezTo>
                  <a:pt x="4780971" y="609407"/>
                  <a:pt x="4776017" y="605142"/>
                  <a:pt x="4771436" y="602138"/>
                </a:cubicBezTo>
                <a:cubicBezTo>
                  <a:pt x="4766854" y="599134"/>
                  <a:pt x="4762587" y="596903"/>
                  <a:pt x="4758632" y="595449"/>
                </a:cubicBezTo>
                <a:cubicBezTo>
                  <a:pt x="4751828" y="593190"/>
                  <a:pt x="4745177" y="591560"/>
                  <a:pt x="4738674" y="590560"/>
                </a:cubicBezTo>
                <a:cubicBezTo>
                  <a:pt x="4732170" y="589561"/>
                  <a:pt x="4725305" y="589137"/>
                  <a:pt x="4718080" y="589286"/>
                </a:cubicBezTo>
                <a:cubicBezTo>
                  <a:pt x="4710108" y="589450"/>
                  <a:pt x="4701946" y="590472"/>
                  <a:pt x="4693588" y="592353"/>
                </a:cubicBezTo>
                <a:cubicBezTo>
                  <a:pt x="4685234" y="594233"/>
                  <a:pt x="4675876" y="597075"/>
                  <a:pt x="4665513" y="600869"/>
                </a:cubicBezTo>
                <a:cubicBezTo>
                  <a:pt x="4663928" y="601438"/>
                  <a:pt x="4662201" y="601688"/>
                  <a:pt x="4660331" y="601619"/>
                </a:cubicBezTo>
                <a:cubicBezTo>
                  <a:pt x="4658462" y="601550"/>
                  <a:pt x="4657141" y="601687"/>
                  <a:pt x="4656369" y="602032"/>
                </a:cubicBezTo>
                <a:cubicBezTo>
                  <a:pt x="4653806" y="603064"/>
                  <a:pt x="4650139" y="604828"/>
                  <a:pt x="4645368" y="607317"/>
                </a:cubicBezTo>
                <a:cubicBezTo>
                  <a:pt x="4640598" y="609805"/>
                  <a:pt x="4636671" y="611994"/>
                  <a:pt x="4633585" y="613887"/>
                </a:cubicBezTo>
                <a:cubicBezTo>
                  <a:pt x="4633119" y="614294"/>
                  <a:pt x="4631953" y="615227"/>
                  <a:pt x="4630090" y="616686"/>
                </a:cubicBezTo>
                <a:cubicBezTo>
                  <a:pt x="4628227" y="618144"/>
                  <a:pt x="4627090" y="619008"/>
                  <a:pt x="4626681" y="619276"/>
                </a:cubicBezTo>
                <a:cubicBezTo>
                  <a:pt x="4623376" y="621012"/>
                  <a:pt x="4620745" y="622113"/>
                  <a:pt x="4618787" y="622583"/>
                </a:cubicBezTo>
                <a:cubicBezTo>
                  <a:pt x="4616829" y="623052"/>
                  <a:pt x="4616093" y="623159"/>
                  <a:pt x="4616578" y="622905"/>
                </a:cubicBezTo>
                <a:cubicBezTo>
                  <a:pt x="4612101" y="625830"/>
                  <a:pt x="4607805" y="628995"/>
                  <a:pt x="4603688" y="632399"/>
                </a:cubicBezTo>
                <a:cubicBezTo>
                  <a:pt x="4599574" y="635803"/>
                  <a:pt x="4595662" y="638708"/>
                  <a:pt x="4591956" y="641115"/>
                </a:cubicBezTo>
                <a:cubicBezTo>
                  <a:pt x="4584197" y="646365"/>
                  <a:pt x="4577722" y="650872"/>
                  <a:pt x="4572530" y="654646"/>
                </a:cubicBezTo>
                <a:cubicBezTo>
                  <a:pt x="4567341" y="658418"/>
                  <a:pt x="4563017" y="661350"/>
                  <a:pt x="4559561" y="663446"/>
                </a:cubicBezTo>
                <a:cubicBezTo>
                  <a:pt x="4552846" y="666745"/>
                  <a:pt x="4547024" y="667683"/>
                  <a:pt x="4542103" y="666264"/>
                </a:cubicBezTo>
                <a:cubicBezTo>
                  <a:pt x="4537180" y="664846"/>
                  <a:pt x="4532930" y="662004"/>
                  <a:pt x="4529355" y="657744"/>
                </a:cubicBezTo>
                <a:cubicBezTo>
                  <a:pt x="4527840" y="655807"/>
                  <a:pt x="4526104" y="653182"/>
                  <a:pt x="4524143" y="649867"/>
                </a:cubicBezTo>
                <a:cubicBezTo>
                  <a:pt x="4522182" y="646552"/>
                  <a:pt x="4521521" y="643777"/>
                  <a:pt x="4522159" y="641541"/>
                </a:cubicBezTo>
                <a:cubicBezTo>
                  <a:pt x="4523242" y="638653"/>
                  <a:pt x="4524715" y="635767"/>
                  <a:pt x="4526576" y="632884"/>
                </a:cubicBezTo>
                <a:cubicBezTo>
                  <a:pt x="4528437" y="630000"/>
                  <a:pt x="4531171" y="627288"/>
                  <a:pt x="4534774" y="624745"/>
                </a:cubicBezTo>
                <a:cubicBezTo>
                  <a:pt x="4535747" y="623946"/>
                  <a:pt x="4536756" y="622341"/>
                  <a:pt x="4537799" y="619932"/>
                </a:cubicBezTo>
                <a:cubicBezTo>
                  <a:pt x="4538843" y="617523"/>
                  <a:pt x="4540728" y="615333"/>
                  <a:pt x="4543451" y="613363"/>
                </a:cubicBezTo>
                <a:cubicBezTo>
                  <a:pt x="4546799" y="610740"/>
                  <a:pt x="4550439" y="608478"/>
                  <a:pt x="4554372" y="606574"/>
                </a:cubicBezTo>
                <a:cubicBezTo>
                  <a:pt x="4558305" y="604669"/>
                  <a:pt x="4561515" y="602832"/>
                  <a:pt x="4564003" y="601066"/>
                </a:cubicBezTo>
                <a:cubicBezTo>
                  <a:pt x="4567233" y="598980"/>
                  <a:pt x="4570269" y="596565"/>
                  <a:pt x="4573115" y="593820"/>
                </a:cubicBezTo>
                <a:cubicBezTo>
                  <a:pt x="4575961" y="591075"/>
                  <a:pt x="4579265" y="588486"/>
                  <a:pt x="4583025" y="586050"/>
                </a:cubicBezTo>
                <a:cubicBezTo>
                  <a:pt x="4585626" y="584362"/>
                  <a:pt x="4588800" y="582441"/>
                  <a:pt x="4592545" y="580285"/>
                </a:cubicBezTo>
                <a:cubicBezTo>
                  <a:pt x="4596290" y="578128"/>
                  <a:pt x="4600059" y="575705"/>
                  <a:pt x="4603851" y="573016"/>
                </a:cubicBezTo>
                <a:cubicBezTo>
                  <a:pt x="4607852" y="569934"/>
                  <a:pt x="4610935" y="567504"/>
                  <a:pt x="4613099" y="565729"/>
                </a:cubicBezTo>
                <a:cubicBezTo>
                  <a:pt x="4615263" y="563954"/>
                  <a:pt x="4617397" y="562304"/>
                  <a:pt x="4619502" y="560780"/>
                </a:cubicBezTo>
                <a:cubicBezTo>
                  <a:pt x="4624985" y="556980"/>
                  <a:pt x="4630631" y="554021"/>
                  <a:pt x="4636438" y="551899"/>
                </a:cubicBezTo>
                <a:cubicBezTo>
                  <a:pt x="4642247" y="549777"/>
                  <a:pt x="4646736" y="547498"/>
                  <a:pt x="4649909" y="545069"/>
                </a:cubicBezTo>
                <a:cubicBezTo>
                  <a:pt x="4652159" y="543590"/>
                  <a:pt x="4654898" y="542219"/>
                  <a:pt x="4658126" y="540956"/>
                </a:cubicBezTo>
                <a:cubicBezTo>
                  <a:pt x="4661353" y="539692"/>
                  <a:pt x="4662726" y="540130"/>
                  <a:pt x="4662241" y="542274"/>
                </a:cubicBezTo>
                <a:cubicBezTo>
                  <a:pt x="4671161" y="533718"/>
                  <a:pt x="4681077" y="527651"/>
                  <a:pt x="4691989" y="524051"/>
                </a:cubicBezTo>
                <a:cubicBezTo>
                  <a:pt x="4702907" y="520449"/>
                  <a:pt x="4711506" y="517473"/>
                  <a:pt x="4717790" y="515147"/>
                </a:cubicBezTo>
                <a:cubicBezTo>
                  <a:pt x="4723676" y="512680"/>
                  <a:pt x="4731112" y="510699"/>
                  <a:pt x="4740096" y="509186"/>
                </a:cubicBezTo>
                <a:cubicBezTo>
                  <a:pt x="4749081" y="507673"/>
                  <a:pt x="4758803" y="506774"/>
                  <a:pt x="4769264" y="506476"/>
                </a:cubicBezTo>
                <a:close/>
                <a:moveTo>
                  <a:pt x="3952326" y="493647"/>
                </a:moveTo>
                <a:cubicBezTo>
                  <a:pt x="3960229" y="494242"/>
                  <a:pt x="3966499" y="495090"/>
                  <a:pt x="3971137" y="496201"/>
                </a:cubicBezTo>
                <a:cubicBezTo>
                  <a:pt x="3975774" y="497311"/>
                  <a:pt x="3980611" y="499985"/>
                  <a:pt x="3985648" y="504223"/>
                </a:cubicBezTo>
                <a:cubicBezTo>
                  <a:pt x="3987633" y="505703"/>
                  <a:pt x="3989932" y="507962"/>
                  <a:pt x="3992544" y="510998"/>
                </a:cubicBezTo>
                <a:cubicBezTo>
                  <a:pt x="3995156" y="514035"/>
                  <a:pt x="3998259" y="518220"/>
                  <a:pt x="4001854" y="523553"/>
                </a:cubicBezTo>
                <a:cubicBezTo>
                  <a:pt x="4003084" y="524877"/>
                  <a:pt x="4005006" y="527271"/>
                  <a:pt x="4007619" y="530732"/>
                </a:cubicBezTo>
                <a:cubicBezTo>
                  <a:pt x="4010234" y="534193"/>
                  <a:pt x="4013021" y="538483"/>
                  <a:pt x="4015988" y="543600"/>
                </a:cubicBezTo>
                <a:cubicBezTo>
                  <a:pt x="4018322" y="546719"/>
                  <a:pt x="4020845" y="550277"/>
                  <a:pt x="4023561" y="554274"/>
                </a:cubicBezTo>
                <a:cubicBezTo>
                  <a:pt x="4026279" y="558269"/>
                  <a:pt x="4028570" y="562758"/>
                  <a:pt x="4030439" y="567738"/>
                </a:cubicBezTo>
                <a:cubicBezTo>
                  <a:pt x="4034315" y="574000"/>
                  <a:pt x="4036719" y="579770"/>
                  <a:pt x="4037645" y="585050"/>
                </a:cubicBezTo>
                <a:cubicBezTo>
                  <a:pt x="4038571" y="590330"/>
                  <a:pt x="4038339" y="594918"/>
                  <a:pt x="4036949" y="598816"/>
                </a:cubicBezTo>
                <a:cubicBezTo>
                  <a:pt x="4035941" y="601486"/>
                  <a:pt x="4034456" y="604244"/>
                  <a:pt x="4032496" y="607089"/>
                </a:cubicBezTo>
                <a:cubicBezTo>
                  <a:pt x="4030535" y="609934"/>
                  <a:pt x="4028801" y="612655"/>
                  <a:pt x="4027294" y="615253"/>
                </a:cubicBezTo>
                <a:cubicBezTo>
                  <a:pt x="4026674" y="616577"/>
                  <a:pt x="4025742" y="618722"/>
                  <a:pt x="4024494" y="621686"/>
                </a:cubicBezTo>
                <a:cubicBezTo>
                  <a:pt x="4023248" y="624651"/>
                  <a:pt x="4022472" y="627493"/>
                  <a:pt x="4022166" y="630210"/>
                </a:cubicBezTo>
                <a:cubicBezTo>
                  <a:pt x="4021770" y="634083"/>
                  <a:pt x="4021180" y="637921"/>
                  <a:pt x="4020392" y="641725"/>
                </a:cubicBezTo>
                <a:cubicBezTo>
                  <a:pt x="4019606" y="645528"/>
                  <a:pt x="4018875" y="649447"/>
                  <a:pt x="4018196" y="653482"/>
                </a:cubicBezTo>
                <a:cubicBezTo>
                  <a:pt x="4015123" y="667419"/>
                  <a:pt x="4010686" y="681987"/>
                  <a:pt x="4004877" y="697182"/>
                </a:cubicBezTo>
                <a:cubicBezTo>
                  <a:pt x="3999069" y="712374"/>
                  <a:pt x="3993182" y="727842"/>
                  <a:pt x="3987210" y="743585"/>
                </a:cubicBezTo>
                <a:cubicBezTo>
                  <a:pt x="3984519" y="751134"/>
                  <a:pt x="3981775" y="758644"/>
                  <a:pt x="3978973" y="766113"/>
                </a:cubicBezTo>
                <a:cubicBezTo>
                  <a:pt x="3976173" y="773582"/>
                  <a:pt x="3973738" y="780413"/>
                  <a:pt x="3971669" y="786606"/>
                </a:cubicBezTo>
                <a:cubicBezTo>
                  <a:pt x="3970773" y="789294"/>
                  <a:pt x="3969576" y="792970"/>
                  <a:pt x="3968077" y="797634"/>
                </a:cubicBezTo>
                <a:cubicBezTo>
                  <a:pt x="3966579" y="802298"/>
                  <a:pt x="3965456" y="805753"/>
                  <a:pt x="3964707" y="807998"/>
                </a:cubicBezTo>
                <a:cubicBezTo>
                  <a:pt x="3964156" y="809806"/>
                  <a:pt x="3964351" y="811401"/>
                  <a:pt x="3965293" y="812781"/>
                </a:cubicBezTo>
                <a:cubicBezTo>
                  <a:pt x="3965491" y="815132"/>
                  <a:pt x="3965690" y="817484"/>
                  <a:pt x="3965889" y="819836"/>
                </a:cubicBezTo>
                <a:cubicBezTo>
                  <a:pt x="3969351" y="819839"/>
                  <a:pt x="3972813" y="819840"/>
                  <a:pt x="3976275" y="819839"/>
                </a:cubicBezTo>
                <a:cubicBezTo>
                  <a:pt x="3981886" y="819142"/>
                  <a:pt x="3988658" y="819290"/>
                  <a:pt x="3996590" y="820276"/>
                </a:cubicBezTo>
                <a:cubicBezTo>
                  <a:pt x="4004523" y="821261"/>
                  <a:pt x="4012938" y="823490"/>
                  <a:pt x="4021840" y="826955"/>
                </a:cubicBezTo>
                <a:cubicBezTo>
                  <a:pt x="4026356" y="828669"/>
                  <a:pt x="4031474" y="830951"/>
                  <a:pt x="4037190" y="833801"/>
                </a:cubicBezTo>
                <a:cubicBezTo>
                  <a:pt x="4042904" y="836650"/>
                  <a:pt x="4048212" y="839459"/>
                  <a:pt x="4053112" y="842231"/>
                </a:cubicBezTo>
                <a:cubicBezTo>
                  <a:pt x="4056175" y="843966"/>
                  <a:pt x="4059626" y="846025"/>
                  <a:pt x="4063466" y="848410"/>
                </a:cubicBezTo>
                <a:cubicBezTo>
                  <a:pt x="4067303" y="850795"/>
                  <a:pt x="4070492" y="852915"/>
                  <a:pt x="4073028" y="854774"/>
                </a:cubicBezTo>
                <a:cubicBezTo>
                  <a:pt x="4076407" y="857458"/>
                  <a:pt x="4079394" y="860361"/>
                  <a:pt x="4081988" y="863485"/>
                </a:cubicBezTo>
                <a:cubicBezTo>
                  <a:pt x="4084581" y="866608"/>
                  <a:pt x="4086160" y="869655"/>
                  <a:pt x="4086722" y="872627"/>
                </a:cubicBezTo>
                <a:cubicBezTo>
                  <a:pt x="4087074" y="876612"/>
                  <a:pt x="4085973" y="879943"/>
                  <a:pt x="4083418" y="882619"/>
                </a:cubicBezTo>
                <a:cubicBezTo>
                  <a:pt x="4080864" y="885294"/>
                  <a:pt x="4079214" y="887876"/>
                  <a:pt x="4078468" y="890366"/>
                </a:cubicBezTo>
                <a:cubicBezTo>
                  <a:pt x="4077974" y="891739"/>
                  <a:pt x="4078184" y="893833"/>
                  <a:pt x="4079096" y="896647"/>
                </a:cubicBezTo>
                <a:cubicBezTo>
                  <a:pt x="4080007" y="899460"/>
                  <a:pt x="4079364" y="902735"/>
                  <a:pt x="4077165" y="906471"/>
                </a:cubicBezTo>
                <a:cubicBezTo>
                  <a:pt x="4076052" y="908500"/>
                  <a:pt x="4074422" y="910326"/>
                  <a:pt x="4072274" y="911951"/>
                </a:cubicBezTo>
                <a:cubicBezTo>
                  <a:pt x="4070126" y="913576"/>
                  <a:pt x="4068428" y="915291"/>
                  <a:pt x="4067184" y="917096"/>
                </a:cubicBezTo>
                <a:cubicBezTo>
                  <a:pt x="4066241" y="918382"/>
                  <a:pt x="4065403" y="920080"/>
                  <a:pt x="4064672" y="922189"/>
                </a:cubicBezTo>
                <a:cubicBezTo>
                  <a:pt x="4063942" y="924299"/>
                  <a:pt x="4062922" y="926456"/>
                  <a:pt x="4061611" y="928660"/>
                </a:cubicBezTo>
                <a:cubicBezTo>
                  <a:pt x="4058802" y="932433"/>
                  <a:pt x="4056327" y="936527"/>
                  <a:pt x="4054189" y="940944"/>
                </a:cubicBezTo>
                <a:cubicBezTo>
                  <a:pt x="4052049" y="945361"/>
                  <a:pt x="4049822" y="948734"/>
                  <a:pt x="4047509" y="951065"/>
                </a:cubicBezTo>
                <a:cubicBezTo>
                  <a:pt x="4044382" y="956729"/>
                  <a:pt x="4041037" y="961233"/>
                  <a:pt x="4037477" y="964576"/>
                </a:cubicBezTo>
                <a:cubicBezTo>
                  <a:pt x="4033917" y="967919"/>
                  <a:pt x="4031175" y="971260"/>
                  <a:pt x="4029251" y="974605"/>
                </a:cubicBezTo>
                <a:cubicBezTo>
                  <a:pt x="4028300" y="976200"/>
                  <a:pt x="4027596" y="978015"/>
                  <a:pt x="4027140" y="980052"/>
                </a:cubicBezTo>
                <a:cubicBezTo>
                  <a:pt x="4026685" y="982088"/>
                  <a:pt x="4026066" y="983896"/>
                  <a:pt x="4025284" y="985476"/>
                </a:cubicBezTo>
                <a:cubicBezTo>
                  <a:pt x="4023850" y="987814"/>
                  <a:pt x="4022415" y="989763"/>
                  <a:pt x="4020981" y="991323"/>
                </a:cubicBezTo>
                <a:cubicBezTo>
                  <a:pt x="4019547" y="992883"/>
                  <a:pt x="4018734" y="993061"/>
                  <a:pt x="4018539" y="991857"/>
                </a:cubicBezTo>
                <a:cubicBezTo>
                  <a:pt x="4012892" y="1002996"/>
                  <a:pt x="4007772" y="1012541"/>
                  <a:pt x="4003176" y="1020491"/>
                </a:cubicBezTo>
                <a:cubicBezTo>
                  <a:pt x="3998580" y="1028439"/>
                  <a:pt x="3994700" y="1035565"/>
                  <a:pt x="3991532" y="1041866"/>
                </a:cubicBezTo>
                <a:cubicBezTo>
                  <a:pt x="3990115" y="1045221"/>
                  <a:pt x="3986500" y="1046649"/>
                  <a:pt x="3980685" y="1046142"/>
                </a:cubicBezTo>
                <a:cubicBezTo>
                  <a:pt x="3974872" y="1045634"/>
                  <a:pt x="3970462" y="1045863"/>
                  <a:pt x="3967458" y="1046832"/>
                </a:cubicBezTo>
                <a:cubicBezTo>
                  <a:pt x="3965964" y="1047353"/>
                  <a:pt x="3963584" y="1049197"/>
                  <a:pt x="3960316" y="1052365"/>
                </a:cubicBezTo>
                <a:cubicBezTo>
                  <a:pt x="3957049" y="1055533"/>
                  <a:pt x="3951925" y="1057503"/>
                  <a:pt x="3944944" y="1058269"/>
                </a:cubicBezTo>
                <a:cubicBezTo>
                  <a:pt x="3934764" y="1059697"/>
                  <a:pt x="3925151" y="1060108"/>
                  <a:pt x="3916108" y="1059507"/>
                </a:cubicBezTo>
                <a:cubicBezTo>
                  <a:pt x="3907065" y="1058905"/>
                  <a:pt x="3904037" y="1053869"/>
                  <a:pt x="3907023" y="1044414"/>
                </a:cubicBezTo>
                <a:cubicBezTo>
                  <a:pt x="3911081" y="1038161"/>
                  <a:pt x="3915382" y="1030410"/>
                  <a:pt x="3919920" y="1021157"/>
                </a:cubicBezTo>
                <a:cubicBezTo>
                  <a:pt x="3924459" y="1011904"/>
                  <a:pt x="3928439" y="1003314"/>
                  <a:pt x="3931856" y="995387"/>
                </a:cubicBezTo>
                <a:cubicBezTo>
                  <a:pt x="3937775" y="982656"/>
                  <a:pt x="3943508" y="969895"/>
                  <a:pt x="3949048" y="957103"/>
                </a:cubicBezTo>
                <a:cubicBezTo>
                  <a:pt x="3954590" y="944308"/>
                  <a:pt x="3960442" y="931374"/>
                  <a:pt x="3966599" y="918298"/>
                </a:cubicBezTo>
                <a:cubicBezTo>
                  <a:pt x="3967754" y="915729"/>
                  <a:pt x="3969451" y="912359"/>
                  <a:pt x="3971690" y="908188"/>
                </a:cubicBezTo>
                <a:cubicBezTo>
                  <a:pt x="3973930" y="904017"/>
                  <a:pt x="3976374" y="899398"/>
                  <a:pt x="3979025" y="894332"/>
                </a:cubicBezTo>
                <a:cubicBezTo>
                  <a:pt x="3982181" y="889494"/>
                  <a:pt x="3982656" y="885561"/>
                  <a:pt x="3980454" y="882534"/>
                </a:cubicBezTo>
                <a:cubicBezTo>
                  <a:pt x="3978252" y="879507"/>
                  <a:pt x="3973578" y="876691"/>
                  <a:pt x="3966433" y="874076"/>
                </a:cubicBezTo>
                <a:cubicBezTo>
                  <a:pt x="3962883" y="872734"/>
                  <a:pt x="3957441" y="871709"/>
                  <a:pt x="3950110" y="870992"/>
                </a:cubicBezTo>
                <a:cubicBezTo>
                  <a:pt x="3942778" y="870275"/>
                  <a:pt x="3935377" y="869722"/>
                  <a:pt x="3927904" y="869333"/>
                </a:cubicBezTo>
                <a:cubicBezTo>
                  <a:pt x="3917839" y="868562"/>
                  <a:pt x="3907331" y="868372"/>
                  <a:pt x="3896386" y="868762"/>
                </a:cubicBezTo>
                <a:cubicBezTo>
                  <a:pt x="3885442" y="869152"/>
                  <a:pt x="3872487" y="869033"/>
                  <a:pt x="3857523" y="868385"/>
                </a:cubicBezTo>
                <a:cubicBezTo>
                  <a:pt x="3853168" y="868209"/>
                  <a:pt x="3847690" y="867754"/>
                  <a:pt x="3841088" y="867016"/>
                </a:cubicBezTo>
                <a:cubicBezTo>
                  <a:pt x="3834486" y="866277"/>
                  <a:pt x="3829351" y="865749"/>
                  <a:pt x="3825681" y="865435"/>
                </a:cubicBezTo>
                <a:cubicBezTo>
                  <a:pt x="3818507" y="865004"/>
                  <a:pt x="3811639" y="864411"/>
                  <a:pt x="3805077" y="863656"/>
                </a:cubicBezTo>
                <a:cubicBezTo>
                  <a:pt x="3798515" y="862902"/>
                  <a:pt x="3791731" y="862490"/>
                  <a:pt x="3784727" y="862419"/>
                </a:cubicBezTo>
                <a:cubicBezTo>
                  <a:pt x="3781146" y="862395"/>
                  <a:pt x="3776610" y="862786"/>
                  <a:pt x="3771116" y="863590"/>
                </a:cubicBezTo>
                <a:cubicBezTo>
                  <a:pt x="3765623" y="864393"/>
                  <a:pt x="3760277" y="864672"/>
                  <a:pt x="3755079" y="864425"/>
                </a:cubicBezTo>
                <a:cubicBezTo>
                  <a:pt x="3750944" y="864233"/>
                  <a:pt x="3746628" y="863931"/>
                  <a:pt x="3742130" y="863518"/>
                </a:cubicBezTo>
                <a:cubicBezTo>
                  <a:pt x="3737633" y="863105"/>
                  <a:pt x="3733535" y="862726"/>
                  <a:pt x="3729838" y="862383"/>
                </a:cubicBezTo>
                <a:cubicBezTo>
                  <a:pt x="3724338" y="862025"/>
                  <a:pt x="3718316" y="862317"/>
                  <a:pt x="3711772" y="863258"/>
                </a:cubicBezTo>
                <a:cubicBezTo>
                  <a:pt x="3705229" y="864198"/>
                  <a:pt x="3698497" y="864448"/>
                  <a:pt x="3691581" y="864008"/>
                </a:cubicBezTo>
                <a:cubicBezTo>
                  <a:pt x="3684257" y="863493"/>
                  <a:pt x="3679737" y="862598"/>
                  <a:pt x="3678023" y="861330"/>
                </a:cubicBezTo>
                <a:cubicBezTo>
                  <a:pt x="3676308" y="860063"/>
                  <a:pt x="3676696" y="859549"/>
                  <a:pt x="3679185" y="859789"/>
                </a:cubicBezTo>
                <a:cubicBezTo>
                  <a:pt x="3678261" y="861032"/>
                  <a:pt x="3676597" y="862788"/>
                  <a:pt x="3674195" y="865058"/>
                </a:cubicBezTo>
                <a:cubicBezTo>
                  <a:pt x="3671791" y="867327"/>
                  <a:pt x="3669518" y="869815"/>
                  <a:pt x="3667377" y="872523"/>
                </a:cubicBezTo>
                <a:cubicBezTo>
                  <a:pt x="3665451" y="874991"/>
                  <a:pt x="3663385" y="878007"/>
                  <a:pt x="3661177" y="881568"/>
                </a:cubicBezTo>
                <a:cubicBezTo>
                  <a:pt x="3658968" y="885129"/>
                  <a:pt x="3657141" y="887618"/>
                  <a:pt x="3655696" y="889034"/>
                </a:cubicBezTo>
                <a:cubicBezTo>
                  <a:pt x="3652703" y="892587"/>
                  <a:pt x="3650292" y="895803"/>
                  <a:pt x="3648458" y="898679"/>
                </a:cubicBezTo>
                <a:cubicBezTo>
                  <a:pt x="3646624" y="901554"/>
                  <a:pt x="3645045" y="903573"/>
                  <a:pt x="3643721" y="904733"/>
                </a:cubicBezTo>
                <a:cubicBezTo>
                  <a:pt x="3639680" y="908647"/>
                  <a:pt x="3635537" y="911066"/>
                  <a:pt x="3631293" y="911987"/>
                </a:cubicBezTo>
                <a:cubicBezTo>
                  <a:pt x="3627049" y="912909"/>
                  <a:pt x="3624141" y="913634"/>
                  <a:pt x="3622569" y="914165"/>
                </a:cubicBezTo>
                <a:cubicBezTo>
                  <a:pt x="3617718" y="915794"/>
                  <a:pt x="3612470" y="915898"/>
                  <a:pt x="3606829" y="914477"/>
                </a:cubicBezTo>
                <a:cubicBezTo>
                  <a:pt x="3601188" y="913056"/>
                  <a:pt x="3596547" y="911549"/>
                  <a:pt x="3592907" y="909961"/>
                </a:cubicBezTo>
                <a:cubicBezTo>
                  <a:pt x="3590420" y="909049"/>
                  <a:pt x="3588296" y="907706"/>
                  <a:pt x="3586532" y="905931"/>
                </a:cubicBezTo>
                <a:cubicBezTo>
                  <a:pt x="3584767" y="904156"/>
                  <a:pt x="3583167" y="902920"/>
                  <a:pt x="3581730" y="902222"/>
                </a:cubicBezTo>
                <a:cubicBezTo>
                  <a:pt x="3581380" y="902031"/>
                  <a:pt x="3579873" y="901642"/>
                  <a:pt x="3577210" y="901054"/>
                </a:cubicBezTo>
                <a:cubicBezTo>
                  <a:pt x="3574545" y="900465"/>
                  <a:pt x="3571951" y="899194"/>
                  <a:pt x="3569427" y="897241"/>
                </a:cubicBezTo>
                <a:cubicBezTo>
                  <a:pt x="3568014" y="896422"/>
                  <a:pt x="3565823" y="895362"/>
                  <a:pt x="3562849" y="894060"/>
                </a:cubicBezTo>
                <a:cubicBezTo>
                  <a:pt x="3559876" y="892758"/>
                  <a:pt x="3557052" y="891272"/>
                  <a:pt x="3554380" y="889603"/>
                </a:cubicBezTo>
                <a:cubicBezTo>
                  <a:pt x="3551629" y="888086"/>
                  <a:pt x="3549713" y="886582"/>
                  <a:pt x="3548634" y="885090"/>
                </a:cubicBezTo>
                <a:cubicBezTo>
                  <a:pt x="3547554" y="883599"/>
                  <a:pt x="3546737" y="882699"/>
                  <a:pt x="3546182" y="882392"/>
                </a:cubicBezTo>
                <a:cubicBezTo>
                  <a:pt x="3541067" y="878994"/>
                  <a:pt x="3536028" y="875463"/>
                  <a:pt x="3531065" y="871803"/>
                </a:cubicBezTo>
                <a:cubicBezTo>
                  <a:pt x="3526099" y="868142"/>
                  <a:pt x="3522532" y="865158"/>
                  <a:pt x="3520363" y="862855"/>
                </a:cubicBezTo>
                <a:cubicBezTo>
                  <a:pt x="3518232" y="860641"/>
                  <a:pt x="3517024" y="858593"/>
                  <a:pt x="3516737" y="856710"/>
                </a:cubicBezTo>
                <a:cubicBezTo>
                  <a:pt x="3516450" y="854828"/>
                  <a:pt x="3516031" y="853077"/>
                  <a:pt x="3515481" y="851457"/>
                </a:cubicBezTo>
                <a:cubicBezTo>
                  <a:pt x="3515192" y="849907"/>
                  <a:pt x="3514530" y="847531"/>
                  <a:pt x="3513493" y="844328"/>
                </a:cubicBezTo>
                <a:cubicBezTo>
                  <a:pt x="3512455" y="841126"/>
                  <a:pt x="3512535" y="838446"/>
                  <a:pt x="3513732" y="836289"/>
                </a:cubicBezTo>
                <a:cubicBezTo>
                  <a:pt x="3515186" y="833674"/>
                  <a:pt x="3517735" y="831158"/>
                  <a:pt x="3521379" y="828741"/>
                </a:cubicBezTo>
                <a:cubicBezTo>
                  <a:pt x="3525022" y="826324"/>
                  <a:pt x="3529809" y="823808"/>
                  <a:pt x="3535739" y="821195"/>
                </a:cubicBezTo>
                <a:cubicBezTo>
                  <a:pt x="3540026" y="819239"/>
                  <a:pt x="3546893" y="817915"/>
                  <a:pt x="3556346" y="817214"/>
                </a:cubicBezTo>
                <a:cubicBezTo>
                  <a:pt x="3565803" y="816513"/>
                  <a:pt x="3575292" y="816080"/>
                  <a:pt x="3584814" y="815913"/>
                </a:cubicBezTo>
                <a:cubicBezTo>
                  <a:pt x="3592871" y="815737"/>
                  <a:pt x="3601421" y="815186"/>
                  <a:pt x="3610460" y="814258"/>
                </a:cubicBezTo>
                <a:cubicBezTo>
                  <a:pt x="3619500" y="813329"/>
                  <a:pt x="3626090" y="812676"/>
                  <a:pt x="3630231" y="812307"/>
                </a:cubicBezTo>
                <a:cubicBezTo>
                  <a:pt x="3630864" y="811170"/>
                  <a:pt x="3632720" y="810203"/>
                  <a:pt x="3635798" y="809405"/>
                </a:cubicBezTo>
                <a:cubicBezTo>
                  <a:pt x="3638878" y="808607"/>
                  <a:pt x="3640375" y="808280"/>
                  <a:pt x="3640292" y="808427"/>
                </a:cubicBezTo>
                <a:cubicBezTo>
                  <a:pt x="3641080" y="807691"/>
                  <a:pt x="3641146" y="806436"/>
                  <a:pt x="3640492" y="804661"/>
                </a:cubicBezTo>
                <a:cubicBezTo>
                  <a:pt x="3639837" y="802887"/>
                  <a:pt x="3639818" y="800874"/>
                  <a:pt x="3640432" y="798622"/>
                </a:cubicBezTo>
                <a:cubicBezTo>
                  <a:pt x="3641912" y="795357"/>
                  <a:pt x="3644177" y="792789"/>
                  <a:pt x="3647226" y="790916"/>
                </a:cubicBezTo>
                <a:cubicBezTo>
                  <a:pt x="3650278" y="789043"/>
                  <a:pt x="3652291" y="787407"/>
                  <a:pt x="3653266" y="786010"/>
                </a:cubicBezTo>
                <a:cubicBezTo>
                  <a:pt x="3654745" y="784094"/>
                  <a:pt x="3655655" y="781783"/>
                  <a:pt x="3655997" y="779078"/>
                </a:cubicBezTo>
                <a:cubicBezTo>
                  <a:pt x="3656338" y="776373"/>
                  <a:pt x="3657187" y="774082"/>
                  <a:pt x="3658547" y="772207"/>
                </a:cubicBezTo>
                <a:cubicBezTo>
                  <a:pt x="3663805" y="765490"/>
                  <a:pt x="3668566" y="759898"/>
                  <a:pt x="3672833" y="755433"/>
                </a:cubicBezTo>
                <a:cubicBezTo>
                  <a:pt x="3677102" y="750967"/>
                  <a:pt x="3682069" y="745279"/>
                  <a:pt x="3687727" y="738362"/>
                </a:cubicBezTo>
                <a:cubicBezTo>
                  <a:pt x="3690590" y="735255"/>
                  <a:pt x="3692591" y="733050"/>
                  <a:pt x="3693726" y="731744"/>
                </a:cubicBezTo>
                <a:cubicBezTo>
                  <a:pt x="3694863" y="730438"/>
                  <a:pt x="3695988" y="729374"/>
                  <a:pt x="3697101" y="728549"/>
                </a:cubicBezTo>
                <a:cubicBezTo>
                  <a:pt x="3704886" y="719212"/>
                  <a:pt x="3712579" y="710716"/>
                  <a:pt x="3720173" y="703055"/>
                </a:cubicBezTo>
                <a:cubicBezTo>
                  <a:pt x="3727769" y="695392"/>
                  <a:pt x="3735142" y="687963"/>
                  <a:pt x="3742292" y="680769"/>
                </a:cubicBezTo>
                <a:cubicBezTo>
                  <a:pt x="3743523" y="679662"/>
                  <a:pt x="3745049" y="678270"/>
                  <a:pt x="3746869" y="676594"/>
                </a:cubicBezTo>
                <a:cubicBezTo>
                  <a:pt x="3748690" y="674917"/>
                  <a:pt x="3750278" y="673268"/>
                  <a:pt x="3751637" y="671647"/>
                </a:cubicBezTo>
                <a:cubicBezTo>
                  <a:pt x="3760020" y="663506"/>
                  <a:pt x="3769612" y="654194"/>
                  <a:pt x="3780415" y="643713"/>
                </a:cubicBezTo>
                <a:cubicBezTo>
                  <a:pt x="3791224" y="633228"/>
                  <a:pt x="3799989" y="627246"/>
                  <a:pt x="3806715" y="625775"/>
                </a:cubicBezTo>
                <a:cubicBezTo>
                  <a:pt x="3819221" y="610188"/>
                  <a:pt x="3829357" y="598741"/>
                  <a:pt x="3837116" y="591436"/>
                </a:cubicBezTo>
                <a:cubicBezTo>
                  <a:pt x="3844877" y="584129"/>
                  <a:pt x="3852652" y="576982"/>
                  <a:pt x="3860439" y="569996"/>
                </a:cubicBezTo>
                <a:cubicBezTo>
                  <a:pt x="3868933" y="562854"/>
                  <a:pt x="3876797" y="556218"/>
                  <a:pt x="3884036" y="550092"/>
                </a:cubicBezTo>
                <a:cubicBezTo>
                  <a:pt x="3891276" y="543965"/>
                  <a:pt x="3898259" y="538171"/>
                  <a:pt x="3904992" y="532717"/>
                </a:cubicBezTo>
                <a:cubicBezTo>
                  <a:pt x="3908102" y="529953"/>
                  <a:pt x="3911405" y="528158"/>
                  <a:pt x="3914901" y="527332"/>
                </a:cubicBezTo>
                <a:cubicBezTo>
                  <a:pt x="3918399" y="526506"/>
                  <a:pt x="3920578" y="525711"/>
                  <a:pt x="3921439" y="524947"/>
                </a:cubicBezTo>
                <a:cubicBezTo>
                  <a:pt x="3921671" y="524742"/>
                  <a:pt x="3921806" y="523767"/>
                  <a:pt x="3921846" y="522020"/>
                </a:cubicBezTo>
                <a:cubicBezTo>
                  <a:pt x="3921887" y="520273"/>
                  <a:pt x="3922328" y="519224"/>
                  <a:pt x="3923170" y="518871"/>
                </a:cubicBezTo>
                <a:cubicBezTo>
                  <a:pt x="3922635" y="518007"/>
                  <a:pt x="3922592" y="516913"/>
                  <a:pt x="3923039" y="515590"/>
                </a:cubicBezTo>
                <a:cubicBezTo>
                  <a:pt x="3923486" y="514267"/>
                  <a:pt x="3923617" y="513534"/>
                  <a:pt x="3923430" y="513391"/>
                </a:cubicBezTo>
                <a:cubicBezTo>
                  <a:pt x="3923196" y="511582"/>
                  <a:pt x="3922521" y="509723"/>
                  <a:pt x="3921404" y="507814"/>
                </a:cubicBezTo>
                <a:cubicBezTo>
                  <a:pt x="3920288" y="505905"/>
                  <a:pt x="3919986" y="503764"/>
                  <a:pt x="3920497" y="501390"/>
                </a:cubicBezTo>
                <a:cubicBezTo>
                  <a:pt x="3922190" y="497817"/>
                  <a:pt x="3925225" y="496043"/>
                  <a:pt x="3929603" y="496062"/>
                </a:cubicBezTo>
                <a:cubicBezTo>
                  <a:pt x="3933980" y="496081"/>
                  <a:pt x="3937385" y="496013"/>
                  <a:pt x="3939815" y="495859"/>
                </a:cubicBezTo>
                <a:cubicBezTo>
                  <a:pt x="3939904" y="495837"/>
                  <a:pt x="3940826" y="495373"/>
                  <a:pt x="3942577" y="494468"/>
                </a:cubicBezTo>
                <a:cubicBezTo>
                  <a:pt x="3944328" y="493562"/>
                  <a:pt x="3947578" y="493290"/>
                  <a:pt x="3952326" y="493647"/>
                </a:cubicBezTo>
                <a:close/>
                <a:moveTo>
                  <a:pt x="5087809" y="492951"/>
                </a:moveTo>
                <a:cubicBezTo>
                  <a:pt x="5094925" y="492961"/>
                  <a:pt x="5100848" y="493053"/>
                  <a:pt x="5105576" y="493243"/>
                </a:cubicBezTo>
                <a:cubicBezTo>
                  <a:pt x="5118421" y="493767"/>
                  <a:pt x="5131114" y="494600"/>
                  <a:pt x="5143660" y="495736"/>
                </a:cubicBezTo>
                <a:cubicBezTo>
                  <a:pt x="5156204" y="496872"/>
                  <a:pt x="5169223" y="498309"/>
                  <a:pt x="5182721" y="500037"/>
                </a:cubicBezTo>
                <a:cubicBezTo>
                  <a:pt x="5191008" y="501011"/>
                  <a:pt x="5200165" y="502278"/>
                  <a:pt x="5210190" y="503832"/>
                </a:cubicBezTo>
                <a:cubicBezTo>
                  <a:pt x="5220213" y="505386"/>
                  <a:pt x="5229485" y="506765"/>
                  <a:pt x="5238008" y="507980"/>
                </a:cubicBezTo>
                <a:cubicBezTo>
                  <a:pt x="5248377" y="509548"/>
                  <a:pt x="5257411" y="511009"/>
                  <a:pt x="5265111" y="512371"/>
                </a:cubicBezTo>
                <a:cubicBezTo>
                  <a:pt x="5272809" y="513733"/>
                  <a:pt x="5278361" y="514649"/>
                  <a:pt x="5281764" y="515137"/>
                </a:cubicBezTo>
                <a:cubicBezTo>
                  <a:pt x="5284742" y="515427"/>
                  <a:pt x="5289780" y="516512"/>
                  <a:pt x="5296879" y="518374"/>
                </a:cubicBezTo>
                <a:cubicBezTo>
                  <a:pt x="5303978" y="520236"/>
                  <a:pt x="5310464" y="522745"/>
                  <a:pt x="5316338" y="525920"/>
                </a:cubicBezTo>
                <a:cubicBezTo>
                  <a:pt x="5322337" y="529167"/>
                  <a:pt x="5327055" y="531612"/>
                  <a:pt x="5330480" y="533282"/>
                </a:cubicBezTo>
                <a:cubicBezTo>
                  <a:pt x="5333902" y="534951"/>
                  <a:pt x="5337470" y="537277"/>
                  <a:pt x="5341172" y="540276"/>
                </a:cubicBezTo>
                <a:cubicBezTo>
                  <a:pt x="5344076" y="542824"/>
                  <a:pt x="5347392" y="545885"/>
                  <a:pt x="5351138" y="549438"/>
                </a:cubicBezTo>
                <a:cubicBezTo>
                  <a:pt x="5354880" y="552990"/>
                  <a:pt x="5357705" y="556237"/>
                  <a:pt x="5359623" y="559170"/>
                </a:cubicBezTo>
                <a:cubicBezTo>
                  <a:pt x="5363362" y="564975"/>
                  <a:pt x="5365472" y="570991"/>
                  <a:pt x="5365959" y="577213"/>
                </a:cubicBezTo>
                <a:cubicBezTo>
                  <a:pt x="5366447" y="583436"/>
                  <a:pt x="5366681" y="586912"/>
                  <a:pt x="5366665" y="587642"/>
                </a:cubicBezTo>
                <a:cubicBezTo>
                  <a:pt x="5365900" y="591373"/>
                  <a:pt x="5365345" y="594819"/>
                  <a:pt x="5364998" y="597980"/>
                </a:cubicBezTo>
                <a:cubicBezTo>
                  <a:pt x="5364651" y="601142"/>
                  <a:pt x="5364156" y="604286"/>
                  <a:pt x="5363509" y="607414"/>
                </a:cubicBezTo>
                <a:cubicBezTo>
                  <a:pt x="5362522" y="613578"/>
                  <a:pt x="5361346" y="619591"/>
                  <a:pt x="5359975" y="625454"/>
                </a:cubicBezTo>
                <a:cubicBezTo>
                  <a:pt x="5358603" y="631317"/>
                  <a:pt x="5357495" y="636760"/>
                  <a:pt x="5356642" y="641782"/>
                </a:cubicBezTo>
                <a:cubicBezTo>
                  <a:pt x="5355679" y="647655"/>
                  <a:pt x="5355064" y="653442"/>
                  <a:pt x="5354794" y="659141"/>
                </a:cubicBezTo>
                <a:cubicBezTo>
                  <a:pt x="5354525" y="664840"/>
                  <a:pt x="5353923" y="670372"/>
                  <a:pt x="5352984" y="675735"/>
                </a:cubicBezTo>
                <a:cubicBezTo>
                  <a:pt x="5351674" y="683292"/>
                  <a:pt x="5350592" y="690876"/>
                  <a:pt x="5349730" y="698486"/>
                </a:cubicBezTo>
                <a:cubicBezTo>
                  <a:pt x="5348868" y="706095"/>
                  <a:pt x="5347796" y="713454"/>
                  <a:pt x="5346505" y="720562"/>
                </a:cubicBezTo>
                <a:cubicBezTo>
                  <a:pt x="5345448" y="725711"/>
                  <a:pt x="5344858" y="731082"/>
                  <a:pt x="5344729" y="736675"/>
                </a:cubicBezTo>
                <a:cubicBezTo>
                  <a:pt x="5344600" y="742269"/>
                  <a:pt x="5344007" y="748185"/>
                  <a:pt x="5342947" y="754422"/>
                </a:cubicBezTo>
                <a:cubicBezTo>
                  <a:pt x="5340620" y="767128"/>
                  <a:pt x="5338265" y="778018"/>
                  <a:pt x="5335865" y="787089"/>
                </a:cubicBezTo>
                <a:cubicBezTo>
                  <a:pt x="5333465" y="796160"/>
                  <a:pt x="5331426" y="805323"/>
                  <a:pt x="5329759" y="814578"/>
                </a:cubicBezTo>
                <a:cubicBezTo>
                  <a:pt x="5329691" y="817581"/>
                  <a:pt x="5328541" y="820338"/>
                  <a:pt x="5326313" y="822851"/>
                </a:cubicBezTo>
                <a:cubicBezTo>
                  <a:pt x="5324087" y="825363"/>
                  <a:pt x="5322935" y="826821"/>
                  <a:pt x="5322864" y="827229"/>
                </a:cubicBezTo>
                <a:cubicBezTo>
                  <a:pt x="5322830" y="828719"/>
                  <a:pt x="5323342" y="830398"/>
                  <a:pt x="5324399" y="832269"/>
                </a:cubicBezTo>
                <a:cubicBezTo>
                  <a:pt x="5325455" y="834141"/>
                  <a:pt x="5325961" y="836172"/>
                  <a:pt x="5325910" y="838365"/>
                </a:cubicBezTo>
                <a:cubicBezTo>
                  <a:pt x="5325860" y="840530"/>
                  <a:pt x="5325885" y="842390"/>
                  <a:pt x="5325986" y="843946"/>
                </a:cubicBezTo>
                <a:cubicBezTo>
                  <a:pt x="5326086" y="845502"/>
                  <a:pt x="5326129" y="846558"/>
                  <a:pt x="5326116" y="847113"/>
                </a:cubicBezTo>
                <a:cubicBezTo>
                  <a:pt x="5326065" y="849350"/>
                  <a:pt x="5325607" y="851303"/>
                  <a:pt x="5324746" y="852973"/>
                </a:cubicBezTo>
                <a:cubicBezTo>
                  <a:pt x="5323885" y="854643"/>
                  <a:pt x="5323447" y="855724"/>
                  <a:pt x="5323436" y="856217"/>
                </a:cubicBezTo>
                <a:cubicBezTo>
                  <a:pt x="5322113" y="865265"/>
                  <a:pt x="5313213" y="874828"/>
                  <a:pt x="5296712" y="884814"/>
                </a:cubicBezTo>
                <a:cubicBezTo>
                  <a:pt x="5280235" y="894785"/>
                  <a:pt x="5268576" y="898420"/>
                  <a:pt x="5261780" y="895814"/>
                </a:cubicBezTo>
                <a:cubicBezTo>
                  <a:pt x="5256757" y="893053"/>
                  <a:pt x="5254200" y="889924"/>
                  <a:pt x="5254106" y="886440"/>
                </a:cubicBezTo>
                <a:cubicBezTo>
                  <a:pt x="5254013" y="882955"/>
                  <a:pt x="5253994" y="880026"/>
                  <a:pt x="5254049" y="877651"/>
                </a:cubicBezTo>
                <a:cubicBezTo>
                  <a:pt x="5254071" y="876702"/>
                  <a:pt x="5253757" y="875352"/>
                  <a:pt x="5253108" y="873602"/>
                </a:cubicBezTo>
                <a:cubicBezTo>
                  <a:pt x="5252456" y="871852"/>
                  <a:pt x="5252160" y="869800"/>
                  <a:pt x="5252214" y="867449"/>
                </a:cubicBezTo>
                <a:cubicBezTo>
                  <a:pt x="5252290" y="864171"/>
                  <a:pt x="5252709" y="860887"/>
                  <a:pt x="5253476" y="857596"/>
                </a:cubicBezTo>
                <a:cubicBezTo>
                  <a:pt x="5254242" y="854305"/>
                  <a:pt x="5254656" y="851273"/>
                  <a:pt x="5254720" y="848501"/>
                </a:cubicBezTo>
                <a:cubicBezTo>
                  <a:pt x="5254782" y="845793"/>
                  <a:pt x="5254576" y="842776"/>
                  <a:pt x="5254101" y="839449"/>
                </a:cubicBezTo>
                <a:cubicBezTo>
                  <a:pt x="5253626" y="836122"/>
                  <a:pt x="5253431" y="832606"/>
                  <a:pt x="5253516" y="828899"/>
                </a:cubicBezTo>
                <a:cubicBezTo>
                  <a:pt x="5253768" y="817980"/>
                  <a:pt x="5255207" y="806569"/>
                  <a:pt x="5257833" y="794666"/>
                </a:cubicBezTo>
                <a:cubicBezTo>
                  <a:pt x="5260461" y="782761"/>
                  <a:pt x="5262314" y="770972"/>
                  <a:pt x="5263401" y="759300"/>
                </a:cubicBezTo>
                <a:cubicBezTo>
                  <a:pt x="5264131" y="750750"/>
                  <a:pt x="5265001" y="742061"/>
                  <a:pt x="5266016" y="733235"/>
                </a:cubicBezTo>
                <a:cubicBezTo>
                  <a:pt x="5267031" y="724408"/>
                  <a:pt x="5268071" y="715346"/>
                  <a:pt x="5269138" y="706050"/>
                </a:cubicBezTo>
                <a:cubicBezTo>
                  <a:pt x="5270124" y="698339"/>
                  <a:pt x="5271259" y="690215"/>
                  <a:pt x="5272545" y="681677"/>
                </a:cubicBezTo>
                <a:cubicBezTo>
                  <a:pt x="5273829" y="673140"/>
                  <a:pt x="5274815" y="665386"/>
                  <a:pt x="5275503" y="658416"/>
                </a:cubicBezTo>
                <a:cubicBezTo>
                  <a:pt x="5276875" y="646182"/>
                  <a:pt x="5278250" y="633966"/>
                  <a:pt x="5279628" y="621768"/>
                </a:cubicBezTo>
                <a:cubicBezTo>
                  <a:pt x="5281005" y="609570"/>
                  <a:pt x="5282070" y="599160"/>
                  <a:pt x="5282823" y="590538"/>
                </a:cubicBezTo>
                <a:cubicBezTo>
                  <a:pt x="5283497" y="584547"/>
                  <a:pt x="5283557" y="579968"/>
                  <a:pt x="5283000" y="576801"/>
                </a:cubicBezTo>
                <a:cubicBezTo>
                  <a:pt x="5282446" y="573634"/>
                  <a:pt x="5283286" y="572032"/>
                  <a:pt x="5285525" y="571992"/>
                </a:cubicBezTo>
                <a:cubicBezTo>
                  <a:pt x="5277081" y="570819"/>
                  <a:pt x="5271178" y="569774"/>
                  <a:pt x="5267814" y="568886"/>
                </a:cubicBezTo>
                <a:cubicBezTo>
                  <a:pt x="5264449" y="567999"/>
                  <a:pt x="5260472" y="567254"/>
                  <a:pt x="5255879" y="566651"/>
                </a:cubicBezTo>
                <a:cubicBezTo>
                  <a:pt x="5249591" y="565533"/>
                  <a:pt x="5245215" y="564912"/>
                  <a:pt x="5242749" y="564809"/>
                </a:cubicBezTo>
                <a:cubicBezTo>
                  <a:pt x="5240283" y="564706"/>
                  <a:pt x="5235904" y="564419"/>
                  <a:pt x="5229611" y="563937"/>
                </a:cubicBezTo>
                <a:cubicBezTo>
                  <a:pt x="5225597" y="563503"/>
                  <a:pt x="5221203" y="562667"/>
                  <a:pt x="5216423" y="561425"/>
                </a:cubicBezTo>
                <a:cubicBezTo>
                  <a:pt x="5215799" y="561306"/>
                  <a:pt x="5215175" y="561188"/>
                  <a:pt x="5214551" y="561070"/>
                </a:cubicBezTo>
                <a:cubicBezTo>
                  <a:pt x="5215500" y="561618"/>
                  <a:pt x="5216449" y="562164"/>
                  <a:pt x="5217398" y="562711"/>
                </a:cubicBezTo>
                <a:cubicBezTo>
                  <a:pt x="5220803" y="565783"/>
                  <a:pt x="5222409" y="568674"/>
                  <a:pt x="5222211" y="571396"/>
                </a:cubicBezTo>
                <a:cubicBezTo>
                  <a:pt x="5222011" y="574118"/>
                  <a:pt x="5223005" y="576561"/>
                  <a:pt x="5225194" y="578721"/>
                </a:cubicBezTo>
                <a:cubicBezTo>
                  <a:pt x="5225048" y="585077"/>
                  <a:pt x="5224589" y="591741"/>
                  <a:pt x="5223816" y="598714"/>
                </a:cubicBezTo>
                <a:cubicBezTo>
                  <a:pt x="5223044" y="605686"/>
                  <a:pt x="5222191" y="612149"/>
                  <a:pt x="5221253" y="618101"/>
                </a:cubicBezTo>
                <a:cubicBezTo>
                  <a:pt x="5218266" y="638071"/>
                  <a:pt x="5212858" y="657838"/>
                  <a:pt x="5205048" y="677400"/>
                </a:cubicBezTo>
                <a:cubicBezTo>
                  <a:pt x="5197243" y="696952"/>
                  <a:pt x="5187611" y="716303"/>
                  <a:pt x="5176167" y="735447"/>
                </a:cubicBezTo>
                <a:cubicBezTo>
                  <a:pt x="5169338" y="747225"/>
                  <a:pt x="5161445" y="759424"/>
                  <a:pt x="5152486" y="772036"/>
                </a:cubicBezTo>
                <a:cubicBezTo>
                  <a:pt x="5143533" y="784638"/>
                  <a:pt x="5131993" y="797418"/>
                  <a:pt x="5117834" y="810321"/>
                </a:cubicBezTo>
                <a:cubicBezTo>
                  <a:pt x="5109871" y="821127"/>
                  <a:pt x="5099701" y="831932"/>
                  <a:pt x="5087286" y="842708"/>
                </a:cubicBezTo>
                <a:cubicBezTo>
                  <a:pt x="5074885" y="853474"/>
                  <a:pt x="5063086" y="862716"/>
                  <a:pt x="5051909" y="870456"/>
                </a:cubicBezTo>
                <a:cubicBezTo>
                  <a:pt x="5047383" y="873528"/>
                  <a:pt x="5043011" y="876407"/>
                  <a:pt x="5038793" y="879095"/>
                </a:cubicBezTo>
                <a:cubicBezTo>
                  <a:pt x="5034577" y="881782"/>
                  <a:pt x="5029896" y="884270"/>
                  <a:pt x="5024749" y="886555"/>
                </a:cubicBezTo>
                <a:cubicBezTo>
                  <a:pt x="5020986" y="888186"/>
                  <a:pt x="5016904" y="889523"/>
                  <a:pt x="5012504" y="890563"/>
                </a:cubicBezTo>
                <a:cubicBezTo>
                  <a:pt x="5008106" y="891602"/>
                  <a:pt x="5005328" y="892395"/>
                  <a:pt x="5004170" y="892946"/>
                </a:cubicBezTo>
                <a:cubicBezTo>
                  <a:pt x="4996614" y="896296"/>
                  <a:pt x="4990992" y="898738"/>
                  <a:pt x="4987309" y="900282"/>
                </a:cubicBezTo>
                <a:cubicBezTo>
                  <a:pt x="4983625" y="901826"/>
                  <a:pt x="4979157" y="902773"/>
                  <a:pt x="4973900" y="903117"/>
                </a:cubicBezTo>
                <a:cubicBezTo>
                  <a:pt x="4969877" y="903379"/>
                  <a:pt x="4967041" y="903058"/>
                  <a:pt x="4965393" y="902156"/>
                </a:cubicBezTo>
                <a:cubicBezTo>
                  <a:pt x="4963744" y="901255"/>
                  <a:pt x="4963039" y="900796"/>
                  <a:pt x="4963279" y="900781"/>
                </a:cubicBezTo>
                <a:cubicBezTo>
                  <a:pt x="4960600" y="900767"/>
                  <a:pt x="4956999" y="901131"/>
                  <a:pt x="4952476" y="901867"/>
                </a:cubicBezTo>
                <a:cubicBezTo>
                  <a:pt x="4947954" y="902602"/>
                  <a:pt x="4943502" y="902765"/>
                  <a:pt x="4939122" y="902356"/>
                </a:cubicBezTo>
                <a:cubicBezTo>
                  <a:pt x="4928933" y="901122"/>
                  <a:pt x="4919705" y="898788"/>
                  <a:pt x="4911441" y="895369"/>
                </a:cubicBezTo>
                <a:cubicBezTo>
                  <a:pt x="4903172" y="891949"/>
                  <a:pt x="4896086" y="887399"/>
                  <a:pt x="4890181" y="881738"/>
                </a:cubicBezTo>
                <a:cubicBezTo>
                  <a:pt x="4887090" y="878946"/>
                  <a:pt x="4884315" y="875479"/>
                  <a:pt x="4881852" y="871341"/>
                </a:cubicBezTo>
                <a:cubicBezTo>
                  <a:pt x="4879388" y="867201"/>
                  <a:pt x="4877427" y="862095"/>
                  <a:pt x="4875962" y="856027"/>
                </a:cubicBezTo>
                <a:cubicBezTo>
                  <a:pt x="4875281" y="854244"/>
                  <a:pt x="4874612" y="851292"/>
                  <a:pt x="4873957" y="847170"/>
                </a:cubicBezTo>
                <a:cubicBezTo>
                  <a:pt x="4873300" y="843047"/>
                  <a:pt x="4873022" y="838827"/>
                  <a:pt x="4873121" y="834510"/>
                </a:cubicBezTo>
                <a:cubicBezTo>
                  <a:pt x="4873285" y="827415"/>
                  <a:pt x="4874520" y="820589"/>
                  <a:pt x="4876830" y="814032"/>
                </a:cubicBezTo>
                <a:cubicBezTo>
                  <a:pt x="4879138" y="807475"/>
                  <a:pt x="4881956" y="800977"/>
                  <a:pt x="4885286" y="794538"/>
                </a:cubicBezTo>
                <a:cubicBezTo>
                  <a:pt x="4889492" y="786809"/>
                  <a:pt x="4894574" y="782706"/>
                  <a:pt x="4900536" y="782218"/>
                </a:cubicBezTo>
                <a:cubicBezTo>
                  <a:pt x="4906498" y="781730"/>
                  <a:pt x="4909914" y="781456"/>
                  <a:pt x="4910784" y="781409"/>
                </a:cubicBezTo>
                <a:cubicBezTo>
                  <a:pt x="4913958" y="781239"/>
                  <a:pt x="4918198" y="782067"/>
                  <a:pt x="4923506" y="783885"/>
                </a:cubicBezTo>
                <a:cubicBezTo>
                  <a:pt x="4928812" y="785702"/>
                  <a:pt x="4932776" y="790204"/>
                  <a:pt x="4935395" y="797401"/>
                </a:cubicBezTo>
                <a:cubicBezTo>
                  <a:pt x="4936208" y="800546"/>
                  <a:pt x="4936779" y="803696"/>
                  <a:pt x="4937107" y="806852"/>
                </a:cubicBezTo>
                <a:cubicBezTo>
                  <a:pt x="4937435" y="810008"/>
                  <a:pt x="4937867" y="812253"/>
                  <a:pt x="4938403" y="813587"/>
                </a:cubicBezTo>
                <a:cubicBezTo>
                  <a:pt x="4938657" y="814103"/>
                  <a:pt x="4939347" y="814577"/>
                  <a:pt x="4940474" y="815010"/>
                </a:cubicBezTo>
                <a:cubicBezTo>
                  <a:pt x="4941600" y="815442"/>
                  <a:pt x="4942959" y="816869"/>
                  <a:pt x="4944550" y="819292"/>
                </a:cubicBezTo>
                <a:cubicBezTo>
                  <a:pt x="4945668" y="821539"/>
                  <a:pt x="4946856" y="823258"/>
                  <a:pt x="4948115" y="824451"/>
                </a:cubicBezTo>
                <a:cubicBezTo>
                  <a:pt x="4949373" y="825645"/>
                  <a:pt x="4951393" y="827922"/>
                  <a:pt x="4954172" y="831285"/>
                </a:cubicBezTo>
                <a:cubicBezTo>
                  <a:pt x="4955976" y="833309"/>
                  <a:pt x="4957437" y="835483"/>
                  <a:pt x="4958555" y="837808"/>
                </a:cubicBezTo>
                <a:cubicBezTo>
                  <a:pt x="4959673" y="840133"/>
                  <a:pt x="4960685" y="841605"/>
                  <a:pt x="4961592" y="842225"/>
                </a:cubicBezTo>
                <a:cubicBezTo>
                  <a:pt x="4964579" y="844033"/>
                  <a:pt x="4967253" y="845726"/>
                  <a:pt x="4969612" y="847309"/>
                </a:cubicBezTo>
                <a:cubicBezTo>
                  <a:pt x="4971971" y="848892"/>
                  <a:pt x="4974083" y="849902"/>
                  <a:pt x="4975945" y="850344"/>
                </a:cubicBezTo>
                <a:cubicBezTo>
                  <a:pt x="4978538" y="851032"/>
                  <a:pt x="4982200" y="851372"/>
                  <a:pt x="4986932" y="851357"/>
                </a:cubicBezTo>
                <a:cubicBezTo>
                  <a:pt x="4991666" y="851342"/>
                  <a:pt x="4995398" y="851125"/>
                  <a:pt x="4998126" y="850710"/>
                </a:cubicBezTo>
                <a:cubicBezTo>
                  <a:pt x="5004701" y="849615"/>
                  <a:pt x="5010926" y="846865"/>
                  <a:pt x="5016803" y="842471"/>
                </a:cubicBezTo>
                <a:cubicBezTo>
                  <a:pt x="5022681" y="838075"/>
                  <a:pt x="5029660" y="831507"/>
                  <a:pt x="5037731" y="822764"/>
                </a:cubicBezTo>
                <a:cubicBezTo>
                  <a:pt x="5046822" y="813032"/>
                  <a:pt x="5055652" y="801436"/>
                  <a:pt x="5064220" y="787977"/>
                </a:cubicBezTo>
                <a:cubicBezTo>
                  <a:pt x="5072791" y="774509"/>
                  <a:pt x="5080903" y="759385"/>
                  <a:pt x="5088535" y="742600"/>
                </a:cubicBezTo>
                <a:cubicBezTo>
                  <a:pt x="5092891" y="732623"/>
                  <a:pt x="5097859" y="721436"/>
                  <a:pt x="5103424" y="709033"/>
                </a:cubicBezTo>
                <a:cubicBezTo>
                  <a:pt x="5108990" y="696629"/>
                  <a:pt x="5113507" y="684424"/>
                  <a:pt x="5116996" y="672430"/>
                </a:cubicBezTo>
                <a:cubicBezTo>
                  <a:pt x="5121720" y="656096"/>
                  <a:pt x="5125581" y="639707"/>
                  <a:pt x="5128597" y="623269"/>
                </a:cubicBezTo>
                <a:cubicBezTo>
                  <a:pt x="5131613" y="606829"/>
                  <a:pt x="5133412" y="591648"/>
                  <a:pt x="5134003" y="577728"/>
                </a:cubicBezTo>
                <a:cubicBezTo>
                  <a:pt x="5134080" y="574354"/>
                  <a:pt x="5133952" y="570903"/>
                  <a:pt x="5133618" y="567376"/>
                </a:cubicBezTo>
                <a:cubicBezTo>
                  <a:pt x="5133285" y="563848"/>
                  <a:pt x="5133121" y="562019"/>
                  <a:pt x="5133124" y="561887"/>
                </a:cubicBezTo>
                <a:cubicBezTo>
                  <a:pt x="5134104" y="561845"/>
                  <a:pt x="5132765" y="561867"/>
                  <a:pt x="5129106" y="561950"/>
                </a:cubicBezTo>
                <a:cubicBezTo>
                  <a:pt x="5125449" y="562033"/>
                  <a:pt x="5121987" y="562222"/>
                  <a:pt x="5118720" y="562519"/>
                </a:cubicBezTo>
                <a:cubicBezTo>
                  <a:pt x="5114306" y="562921"/>
                  <a:pt x="5109730" y="563190"/>
                  <a:pt x="5104994" y="563326"/>
                </a:cubicBezTo>
                <a:cubicBezTo>
                  <a:pt x="5100251" y="563462"/>
                  <a:pt x="5095643" y="563639"/>
                  <a:pt x="5091174" y="563856"/>
                </a:cubicBezTo>
                <a:cubicBezTo>
                  <a:pt x="5086816" y="564229"/>
                  <a:pt x="5082660" y="562619"/>
                  <a:pt x="5078712" y="559025"/>
                </a:cubicBezTo>
                <a:cubicBezTo>
                  <a:pt x="5074762" y="555430"/>
                  <a:pt x="5071515" y="551620"/>
                  <a:pt x="5068974" y="547594"/>
                </a:cubicBezTo>
                <a:cubicBezTo>
                  <a:pt x="5067145" y="542415"/>
                  <a:pt x="5067233" y="539237"/>
                  <a:pt x="5069240" y="538056"/>
                </a:cubicBezTo>
                <a:cubicBezTo>
                  <a:pt x="5071248" y="536874"/>
                  <a:pt x="5072369" y="535692"/>
                  <a:pt x="5072605" y="534509"/>
                </a:cubicBezTo>
                <a:cubicBezTo>
                  <a:pt x="5072866" y="535039"/>
                  <a:pt x="5071416" y="534244"/>
                  <a:pt x="5068257" y="532120"/>
                </a:cubicBezTo>
                <a:cubicBezTo>
                  <a:pt x="5065097" y="529995"/>
                  <a:pt x="5063339" y="528178"/>
                  <a:pt x="5062985" y="526670"/>
                </a:cubicBezTo>
                <a:cubicBezTo>
                  <a:pt x="5062732" y="525174"/>
                  <a:pt x="5061634" y="523041"/>
                  <a:pt x="5059694" y="520270"/>
                </a:cubicBezTo>
                <a:cubicBezTo>
                  <a:pt x="5057754" y="517498"/>
                  <a:pt x="5056800" y="515358"/>
                  <a:pt x="5056835" y="513851"/>
                </a:cubicBezTo>
                <a:cubicBezTo>
                  <a:pt x="5056110" y="509249"/>
                  <a:pt x="5056160" y="504866"/>
                  <a:pt x="5056985" y="500703"/>
                </a:cubicBezTo>
                <a:cubicBezTo>
                  <a:pt x="5057811" y="496540"/>
                  <a:pt x="5061995" y="494164"/>
                  <a:pt x="5069536" y="493550"/>
                </a:cubicBezTo>
                <a:cubicBezTo>
                  <a:pt x="5074602" y="493139"/>
                  <a:pt x="5080694" y="492942"/>
                  <a:pt x="5087809" y="492951"/>
                </a:cubicBezTo>
                <a:close/>
                <a:moveTo>
                  <a:pt x="5576159" y="426215"/>
                </a:moveTo>
                <a:cubicBezTo>
                  <a:pt x="5578834" y="425712"/>
                  <a:pt x="5581665" y="425787"/>
                  <a:pt x="5584662" y="426432"/>
                </a:cubicBezTo>
                <a:cubicBezTo>
                  <a:pt x="5587660" y="427076"/>
                  <a:pt x="5589808" y="427570"/>
                  <a:pt x="5591110" y="427907"/>
                </a:cubicBezTo>
                <a:cubicBezTo>
                  <a:pt x="5593376" y="428494"/>
                  <a:pt x="5595391" y="429120"/>
                  <a:pt x="5597158" y="429776"/>
                </a:cubicBezTo>
                <a:cubicBezTo>
                  <a:pt x="5598924" y="430433"/>
                  <a:pt x="5600908" y="431414"/>
                  <a:pt x="5603115" y="432710"/>
                </a:cubicBezTo>
                <a:cubicBezTo>
                  <a:pt x="5603167" y="432732"/>
                  <a:pt x="5604809" y="432715"/>
                  <a:pt x="5608041" y="432650"/>
                </a:cubicBezTo>
                <a:cubicBezTo>
                  <a:pt x="5611273" y="432584"/>
                  <a:pt x="5614285" y="433423"/>
                  <a:pt x="5617081" y="435159"/>
                </a:cubicBezTo>
                <a:cubicBezTo>
                  <a:pt x="5618709" y="436508"/>
                  <a:pt x="5620773" y="437971"/>
                  <a:pt x="5623277" y="439541"/>
                </a:cubicBezTo>
                <a:cubicBezTo>
                  <a:pt x="5625781" y="441111"/>
                  <a:pt x="5627811" y="442601"/>
                  <a:pt x="5629374" y="444008"/>
                </a:cubicBezTo>
                <a:cubicBezTo>
                  <a:pt x="5633657" y="447129"/>
                  <a:pt x="5636111" y="450374"/>
                  <a:pt x="5636735" y="453748"/>
                </a:cubicBezTo>
                <a:cubicBezTo>
                  <a:pt x="5637359" y="457121"/>
                  <a:pt x="5638175" y="459309"/>
                  <a:pt x="5639183" y="460311"/>
                </a:cubicBezTo>
                <a:cubicBezTo>
                  <a:pt x="5640765" y="462373"/>
                  <a:pt x="5640661" y="465798"/>
                  <a:pt x="5638872" y="470585"/>
                </a:cubicBezTo>
                <a:cubicBezTo>
                  <a:pt x="5637084" y="475372"/>
                  <a:pt x="5634553" y="480134"/>
                  <a:pt x="5631280" y="484868"/>
                </a:cubicBezTo>
                <a:cubicBezTo>
                  <a:pt x="5629915" y="487135"/>
                  <a:pt x="5628877" y="488759"/>
                  <a:pt x="5628165" y="489741"/>
                </a:cubicBezTo>
                <a:cubicBezTo>
                  <a:pt x="5627454" y="490722"/>
                  <a:pt x="5626281" y="492182"/>
                  <a:pt x="5624646" y="494116"/>
                </a:cubicBezTo>
                <a:cubicBezTo>
                  <a:pt x="5624008" y="495078"/>
                  <a:pt x="5622581" y="496764"/>
                  <a:pt x="5620364" y="499171"/>
                </a:cubicBezTo>
                <a:cubicBezTo>
                  <a:pt x="5618145" y="501577"/>
                  <a:pt x="5616608" y="503148"/>
                  <a:pt x="5615750" y="503882"/>
                </a:cubicBezTo>
                <a:cubicBezTo>
                  <a:pt x="5616327" y="503143"/>
                  <a:pt x="5616596" y="503596"/>
                  <a:pt x="5616558" y="505242"/>
                </a:cubicBezTo>
                <a:cubicBezTo>
                  <a:pt x="5616520" y="506888"/>
                  <a:pt x="5615185" y="509263"/>
                  <a:pt x="5612546" y="512361"/>
                </a:cubicBezTo>
                <a:cubicBezTo>
                  <a:pt x="5611918" y="513058"/>
                  <a:pt x="5610950" y="514612"/>
                  <a:pt x="5609637" y="517021"/>
                </a:cubicBezTo>
                <a:cubicBezTo>
                  <a:pt x="5608324" y="519431"/>
                  <a:pt x="5606620" y="521667"/>
                  <a:pt x="5604517" y="523726"/>
                </a:cubicBezTo>
                <a:cubicBezTo>
                  <a:pt x="5600913" y="527888"/>
                  <a:pt x="5598337" y="532204"/>
                  <a:pt x="5596776" y="536671"/>
                </a:cubicBezTo>
                <a:cubicBezTo>
                  <a:pt x="5595215" y="541138"/>
                  <a:pt x="5593490" y="545492"/>
                  <a:pt x="5591587" y="549728"/>
                </a:cubicBezTo>
                <a:cubicBezTo>
                  <a:pt x="5589523" y="554529"/>
                  <a:pt x="5584813" y="560746"/>
                  <a:pt x="5577419" y="568336"/>
                </a:cubicBezTo>
                <a:cubicBezTo>
                  <a:pt x="5570014" y="575934"/>
                  <a:pt x="5564877" y="583367"/>
                  <a:pt x="5562042" y="590662"/>
                </a:cubicBezTo>
                <a:cubicBezTo>
                  <a:pt x="5560548" y="594164"/>
                  <a:pt x="5559251" y="597423"/>
                  <a:pt x="5558163" y="600445"/>
                </a:cubicBezTo>
                <a:cubicBezTo>
                  <a:pt x="5557076" y="603467"/>
                  <a:pt x="5555924" y="604389"/>
                  <a:pt x="5554715" y="603208"/>
                </a:cubicBezTo>
                <a:cubicBezTo>
                  <a:pt x="5554370" y="602359"/>
                  <a:pt x="5556974" y="601699"/>
                  <a:pt x="5562530" y="601214"/>
                </a:cubicBezTo>
                <a:cubicBezTo>
                  <a:pt x="5568088" y="600730"/>
                  <a:pt x="5572471" y="599993"/>
                  <a:pt x="5575674" y="599018"/>
                </a:cubicBezTo>
                <a:cubicBezTo>
                  <a:pt x="5582915" y="596935"/>
                  <a:pt x="5590000" y="594894"/>
                  <a:pt x="5596933" y="592906"/>
                </a:cubicBezTo>
                <a:cubicBezTo>
                  <a:pt x="5603868" y="590917"/>
                  <a:pt x="5609461" y="589492"/>
                  <a:pt x="5613713" y="588650"/>
                </a:cubicBezTo>
                <a:cubicBezTo>
                  <a:pt x="5620809" y="587245"/>
                  <a:pt x="5628696" y="585971"/>
                  <a:pt x="5637368" y="584816"/>
                </a:cubicBezTo>
                <a:cubicBezTo>
                  <a:pt x="5646044" y="583660"/>
                  <a:pt x="5654091" y="582666"/>
                  <a:pt x="5661513" y="581848"/>
                </a:cubicBezTo>
                <a:cubicBezTo>
                  <a:pt x="5667083" y="581307"/>
                  <a:pt x="5673410" y="580911"/>
                  <a:pt x="5680491" y="580659"/>
                </a:cubicBezTo>
                <a:cubicBezTo>
                  <a:pt x="5687573" y="580408"/>
                  <a:pt x="5694088" y="580173"/>
                  <a:pt x="5700040" y="579964"/>
                </a:cubicBezTo>
                <a:cubicBezTo>
                  <a:pt x="5709547" y="579579"/>
                  <a:pt x="5718913" y="579671"/>
                  <a:pt x="5728142" y="580220"/>
                </a:cubicBezTo>
                <a:cubicBezTo>
                  <a:pt x="5737370" y="580769"/>
                  <a:pt x="5745456" y="581364"/>
                  <a:pt x="5752403" y="582018"/>
                </a:cubicBezTo>
                <a:cubicBezTo>
                  <a:pt x="5758771" y="582805"/>
                  <a:pt x="5764419" y="583981"/>
                  <a:pt x="5769342" y="585565"/>
                </a:cubicBezTo>
                <a:cubicBezTo>
                  <a:pt x="5774265" y="587149"/>
                  <a:pt x="5778556" y="589444"/>
                  <a:pt x="5782201" y="592480"/>
                </a:cubicBezTo>
                <a:cubicBezTo>
                  <a:pt x="5783781" y="593878"/>
                  <a:pt x="5785465" y="595751"/>
                  <a:pt x="5787238" y="598110"/>
                </a:cubicBezTo>
                <a:cubicBezTo>
                  <a:pt x="5789013" y="600468"/>
                  <a:pt x="5790582" y="603725"/>
                  <a:pt x="5791929" y="607890"/>
                </a:cubicBezTo>
                <a:cubicBezTo>
                  <a:pt x="5792590" y="610318"/>
                  <a:pt x="5793238" y="612612"/>
                  <a:pt x="5793862" y="614775"/>
                </a:cubicBezTo>
                <a:cubicBezTo>
                  <a:pt x="5794487" y="616937"/>
                  <a:pt x="5794775" y="619174"/>
                  <a:pt x="5794722" y="621487"/>
                </a:cubicBezTo>
                <a:cubicBezTo>
                  <a:pt x="5794694" y="622676"/>
                  <a:pt x="5794862" y="624183"/>
                  <a:pt x="5795223" y="626010"/>
                </a:cubicBezTo>
                <a:cubicBezTo>
                  <a:pt x="5795585" y="627836"/>
                  <a:pt x="5795750" y="629533"/>
                  <a:pt x="5795714" y="631102"/>
                </a:cubicBezTo>
                <a:cubicBezTo>
                  <a:pt x="5795744" y="629784"/>
                  <a:pt x="5797379" y="629096"/>
                  <a:pt x="5800621" y="629037"/>
                </a:cubicBezTo>
                <a:cubicBezTo>
                  <a:pt x="5803863" y="628978"/>
                  <a:pt x="5805437" y="630976"/>
                  <a:pt x="5805343" y="635045"/>
                </a:cubicBezTo>
                <a:cubicBezTo>
                  <a:pt x="5805301" y="636882"/>
                  <a:pt x="5805277" y="637892"/>
                  <a:pt x="5805273" y="638075"/>
                </a:cubicBezTo>
                <a:cubicBezTo>
                  <a:pt x="5805269" y="638258"/>
                  <a:pt x="5805246" y="639267"/>
                  <a:pt x="5805203" y="641105"/>
                </a:cubicBezTo>
                <a:cubicBezTo>
                  <a:pt x="5805196" y="641400"/>
                  <a:pt x="5805065" y="642892"/>
                  <a:pt x="5804806" y="645583"/>
                </a:cubicBezTo>
                <a:cubicBezTo>
                  <a:pt x="5804550" y="648273"/>
                  <a:pt x="5804284" y="650333"/>
                  <a:pt x="5804016" y="651761"/>
                </a:cubicBezTo>
                <a:cubicBezTo>
                  <a:pt x="5803522" y="654026"/>
                  <a:pt x="5803016" y="656388"/>
                  <a:pt x="5802507" y="658847"/>
                </a:cubicBezTo>
                <a:cubicBezTo>
                  <a:pt x="5801998" y="661306"/>
                  <a:pt x="5801641" y="662931"/>
                  <a:pt x="5801443" y="663723"/>
                </a:cubicBezTo>
                <a:cubicBezTo>
                  <a:pt x="5799266" y="670451"/>
                  <a:pt x="5795383" y="677228"/>
                  <a:pt x="5789822" y="684065"/>
                </a:cubicBezTo>
                <a:cubicBezTo>
                  <a:pt x="5784267" y="690898"/>
                  <a:pt x="5778497" y="697796"/>
                  <a:pt x="5772545" y="704783"/>
                </a:cubicBezTo>
                <a:cubicBezTo>
                  <a:pt x="5763933" y="715145"/>
                  <a:pt x="5752893" y="725741"/>
                  <a:pt x="5739423" y="736531"/>
                </a:cubicBezTo>
                <a:cubicBezTo>
                  <a:pt x="5725972" y="747303"/>
                  <a:pt x="5710883" y="757687"/>
                  <a:pt x="5694116" y="767587"/>
                </a:cubicBezTo>
                <a:cubicBezTo>
                  <a:pt x="5679040" y="776555"/>
                  <a:pt x="5663124" y="784747"/>
                  <a:pt x="5646415" y="792131"/>
                </a:cubicBezTo>
                <a:cubicBezTo>
                  <a:pt x="5629731" y="799505"/>
                  <a:pt x="5613219" y="806167"/>
                  <a:pt x="5596885" y="812120"/>
                </a:cubicBezTo>
                <a:cubicBezTo>
                  <a:pt x="5587448" y="815338"/>
                  <a:pt x="5577807" y="818510"/>
                  <a:pt x="5567948" y="821621"/>
                </a:cubicBezTo>
                <a:cubicBezTo>
                  <a:pt x="5558053" y="824743"/>
                  <a:pt x="5548869" y="827321"/>
                  <a:pt x="5540403" y="829375"/>
                </a:cubicBezTo>
                <a:cubicBezTo>
                  <a:pt x="5534425" y="830981"/>
                  <a:pt x="5530077" y="832179"/>
                  <a:pt x="5527363" y="832984"/>
                </a:cubicBezTo>
                <a:cubicBezTo>
                  <a:pt x="5526186" y="833291"/>
                  <a:pt x="5525009" y="833598"/>
                  <a:pt x="5523832" y="833904"/>
                </a:cubicBezTo>
                <a:cubicBezTo>
                  <a:pt x="5519980" y="837594"/>
                  <a:pt x="5516126" y="841277"/>
                  <a:pt x="5512272" y="844958"/>
                </a:cubicBezTo>
                <a:cubicBezTo>
                  <a:pt x="5503725" y="848097"/>
                  <a:pt x="5498336" y="850205"/>
                  <a:pt x="5496110" y="851315"/>
                </a:cubicBezTo>
                <a:cubicBezTo>
                  <a:pt x="5490712" y="853779"/>
                  <a:pt x="5485265" y="854910"/>
                  <a:pt x="5479774" y="854708"/>
                </a:cubicBezTo>
                <a:cubicBezTo>
                  <a:pt x="5474284" y="854506"/>
                  <a:pt x="5470327" y="851934"/>
                  <a:pt x="5467891" y="847014"/>
                </a:cubicBezTo>
                <a:cubicBezTo>
                  <a:pt x="5467449" y="846108"/>
                  <a:pt x="5467009" y="845202"/>
                  <a:pt x="5466567" y="844296"/>
                </a:cubicBezTo>
                <a:cubicBezTo>
                  <a:pt x="5456607" y="844990"/>
                  <a:pt x="5446625" y="845652"/>
                  <a:pt x="5436622" y="846283"/>
                </a:cubicBezTo>
                <a:cubicBezTo>
                  <a:pt x="5426512" y="846629"/>
                  <a:pt x="5415356" y="846136"/>
                  <a:pt x="5403162" y="844774"/>
                </a:cubicBezTo>
                <a:cubicBezTo>
                  <a:pt x="5400662" y="844436"/>
                  <a:pt x="5397814" y="843691"/>
                  <a:pt x="5394622" y="842538"/>
                </a:cubicBezTo>
                <a:cubicBezTo>
                  <a:pt x="5391428" y="841384"/>
                  <a:pt x="5388943" y="839730"/>
                  <a:pt x="5387167" y="837580"/>
                </a:cubicBezTo>
                <a:cubicBezTo>
                  <a:pt x="5385237" y="835259"/>
                  <a:pt x="5384736" y="831166"/>
                  <a:pt x="5385663" y="825302"/>
                </a:cubicBezTo>
                <a:cubicBezTo>
                  <a:pt x="5386591" y="819438"/>
                  <a:pt x="5391453" y="815679"/>
                  <a:pt x="5400246" y="813990"/>
                </a:cubicBezTo>
                <a:cubicBezTo>
                  <a:pt x="5407816" y="812674"/>
                  <a:pt x="5415380" y="811128"/>
                  <a:pt x="5422939" y="809349"/>
                </a:cubicBezTo>
                <a:cubicBezTo>
                  <a:pt x="5427228" y="808410"/>
                  <a:pt x="5431518" y="807465"/>
                  <a:pt x="5435806" y="806514"/>
                </a:cubicBezTo>
                <a:cubicBezTo>
                  <a:pt x="5434787" y="805344"/>
                  <a:pt x="5433766" y="804176"/>
                  <a:pt x="5432747" y="803006"/>
                </a:cubicBezTo>
                <a:cubicBezTo>
                  <a:pt x="5430746" y="795712"/>
                  <a:pt x="5429878" y="792091"/>
                  <a:pt x="5430150" y="792140"/>
                </a:cubicBezTo>
                <a:cubicBezTo>
                  <a:pt x="5430423" y="792189"/>
                  <a:pt x="5429880" y="793522"/>
                  <a:pt x="5428525" y="796142"/>
                </a:cubicBezTo>
                <a:cubicBezTo>
                  <a:pt x="5427726" y="794957"/>
                  <a:pt x="5426131" y="792495"/>
                  <a:pt x="5423748" y="788750"/>
                </a:cubicBezTo>
                <a:cubicBezTo>
                  <a:pt x="5421365" y="785003"/>
                  <a:pt x="5419469" y="781780"/>
                  <a:pt x="5418071" y="779076"/>
                </a:cubicBezTo>
                <a:cubicBezTo>
                  <a:pt x="5416286" y="775619"/>
                  <a:pt x="5415077" y="772180"/>
                  <a:pt x="5414448" y="768757"/>
                </a:cubicBezTo>
                <a:cubicBezTo>
                  <a:pt x="5413818" y="765335"/>
                  <a:pt x="5413810" y="762205"/>
                  <a:pt x="5414421" y="759370"/>
                </a:cubicBezTo>
                <a:cubicBezTo>
                  <a:pt x="5414451" y="758093"/>
                  <a:pt x="5414855" y="756367"/>
                  <a:pt x="5415634" y="754189"/>
                </a:cubicBezTo>
                <a:cubicBezTo>
                  <a:pt x="5416413" y="752011"/>
                  <a:pt x="5417459" y="749173"/>
                  <a:pt x="5418769" y="745673"/>
                </a:cubicBezTo>
                <a:cubicBezTo>
                  <a:pt x="5419886" y="742561"/>
                  <a:pt x="5421886" y="738186"/>
                  <a:pt x="5424757" y="732542"/>
                </a:cubicBezTo>
                <a:cubicBezTo>
                  <a:pt x="5427631" y="726897"/>
                  <a:pt x="5430098" y="721407"/>
                  <a:pt x="5432149" y="716070"/>
                </a:cubicBezTo>
                <a:cubicBezTo>
                  <a:pt x="5433823" y="711746"/>
                  <a:pt x="5435480" y="707031"/>
                  <a:pt x="5437107" y="701920"/>
                </a:cubicBezTo>
                <a:cubicBezTo>
                  <a:pt x="5438735" y="696809"/>
                  <a:pt x="5440611" y="691533"/>
                  <a:pt x="5442721" y="686089"/>
                </a:cubicBezTo>
                <a:cubicBezTo>
                  <a:pt x="5444313" y="682089"/>
                  <a:pt x="5445730" y="678697"/>
                  <a:pt x="5446963" y="675908"/>
                </a:cubicBezTo>
                <a:cubicBezTo>
                  <a:pt x="5448197" y="673120"/>
                  <a:pt x="5449396" y="672570"/>
                  <a:pt x="5450550" y="674259"/>
                </a:cubicBezTo>
                <a:cubicBezTo>
                  <a:pt x="5444591" y="675585"/>
                  <a:pt x="5438433" y="675076"/>
                  <a:pt x="5432091" y="672724"/>
                </a:cubicBezTo>
                <a:cubicBezTo>
                  <a:pt x="5425745" y="670370"/>
                  <a:pt x="5422268" y="666709"/>
                  <a:pt x="5421660" y="661750"/>
                </a:cubicBezTo>
                <a:cubicBezTo>
                  <a:pt x="5421250" y="653591"/>
                  <a:pt x="5427579" y="646652"/>
                  <a:pt x="5440625" y="640846"/>
                </a:cubicBezTo>
                <a:cubicBezTo>
                  <a:pt x="5453685" y="635033"/>
                  <a:pt x="5462860" y="631437"/>
                  <a:pt x="5468194" y="630104"/>
                </a:cubicBezTo>
                <a:cubicBezTo>
                  <a:pt x="5468302" y="629789"/>
                  <a:pt x="5468771" y="629111"/>
                  <a:pt x="5469606" y="628071"/>
                </a:cubicBezTo>
                <a:cubicBezTo>
                  <a:pt x="5470442" y="627030"/>
                  <a:pt x="5471172" y="625886"/>
                  <a:pt x="5471798" y="624643"/>
                </a:cubicBezTo>
                <a:cubicBezTo>
                  <a:pt x="5473899" y="619286"/>
                  <a:pt x="5475853" y="615192"/>
                  <a:pt x="5477672" y="612370"/>
                </a:cubicBezTo>
                <a:cubicBezTo>
                  <a:pt x="5479494" y="609546"/>
                  <a:pt x="5481111" y="606604"/>
                  <a:pt x="5482534" y="603550"/>
                </a:cubicBezTo>
                <a:cubicBezTo>
                  <a:pt x="5485213" y="597818"/>
                  <a:pt x="5487426" y="592383"/>
                  <a:pt x="5489184" y="587253"/>
                </a:cubicBezTo>
                <a:cubicBezTo>
                  <a:pt x="5490942" y="582122"/>
                  <a:pt x="5493059" y="576975"/>
                  <a:pt x="5495541" y="571817"/>
                </a:cubicBezTo>
                <a:cubicBezTo>
                  <a:pt x="5497657" y="567424"/>
                  <a:pt x="5499516" y="562941"/>
                  <a:pt x="5501125" y="558369"/>
                </a:cubicBezTo>
                <a:cubicBezTo>
                  <a:pt x="5502735" y="553797"/>
                  <a:pt x="5504694" y="549377"/>
                  <a:pt x="5507007" y="545108"/>
                </a:cubicBezTo>
                <a:cubicBezTo>
                  <a:pt x="5509727" y="539439"/>
                  <a:pt x="5512197" y="535502"/>
                  <a:pt x="5514418" y="533299"/>
                </a:cubicBezTo>
                <a:cubicBezTo>
                  <a:pt x="5516642" y="531096"/>
                  <a:pt x="5518635" y="528232"/>
                  <a:pt x="5520398" y="524711"/>
                </a:cubicBezTo>
                <a:cubicBezTo>
                  <a:pt x="5522246" y="521052"/>
                  <a:pt x="5524088" y="517621"/>
                  <a:pt x="5525922" y="514420"/>
                </a:cubicBezTo>
                <a:cubicBezTo>
                  <a:pt x="5527755" y="511217"/>
                  <a:pt x="5529324" y="509349"/>
                  <a:pt x="5530626" y="508815"/>
                </a:cubicBezTo>
                <a:cubicBezTo>
                  <a:pt x="5529882" y="509168"/>
                  <a:pt x="5527309" y="508981"/>
                  <a:pt x="5522911" y="508242"/>
                </a:cubicBezTo>
                <a:cubicBezTo>
                  <a:pt x="5518512" y="507504"/>
                  <a:pt x="5516512" y="504382"/>
                  <a:pt x="5516914" y="498886"/>
                </a:cubicBezTo>
                <a:cubicBezTo>
                  <a:pt x="5516960" y="496905"/>
                  <a:pt x="5518570" y="493029"/>
                  <a:pt x="5521743" y="487253"/>
                </a:cubicBezTo>
                <a:cubicBezTo>
                  <a:pt x="5524918" y="481476"/>
                  <a:pt x="5526920" y="477718"/>
                  <a:pt x="5527748" y="475979"/>
                </a:cubicBezTo>
                <a:cubicBezTo>
                  <a:pt x="5528743" y="473505"/>
                  <a:pt x="5530509" y="470642"/>
                  <a:pt x="5533044" y="467388"/>
                </a:cubicBezTo>
                <a:cubicBezTo>
                  <a:pt x="5535581" y="464133"/>
                  <a:pt x="5537553" y="461474"/>
                  <a:pt x="5538959" y="459408"/>
                </a:cubicBezTo>
                <a:cubicBezTo>
                  <a:pt x="5539176" y="459043"/>
                  <a:pt x="5539461" y="457725"/>
                  <a:pt x="5539812" y="455454"/>
                </a:cubicBezTo>
                <a:cubicBezTo>
                  <a:pt x="5540163" y="453183"/>
                  <a:pt x="5541310" y="450928"/>
                  <a:pt x="5543251" y="448686"/>
                </a:cubicBezTo>
                <a:cubicBezTo>
                  <a:pt x="5545912" y="446118"/>
                  <a:pt x="5548567" y="444228"/>
                  <a:pt x="5551214" y="443010"/>
                </a:cubicBezTo>
                <a:cubicBezTo>
                  <a:pt x="5553862" y="441791"/>
                  <a:pt x="5555687" y="440683"/>
                  <a:pt x="5556685" y="439684"/>
                </a:cubicBezTo>
                <a:cubicBezTo>
                  <a:pt x="5559347" y="437163"/>
                  <a:pt x="5562511" y="434435"/>
                  <a:pt x="5566163" y="431486"/>
                </a:cubicBezTo>
                <a:cubicBezTo>
                  <a:pt x="5569816" y="428536"/>
                  <a:pt x="5573150" y="426782"/>
                  <a:pt x="5576159" y="426215"/>
                </a:cubicBezTo>
                <a:close/>
                <a:moveTo>
                  <a:pt x="3132108" y="407416"/>
                </a:moveTo>
                <a:cubicBezTo>
                  <a:pt x="3144667" y="408933"/>
                  <a:pt x="3154222" y="412412"/>
                  <a:pt x="3160774" y="417860"/>
                </a:cubicBezTo>
                <a:cubicBezTo>
                  <a:pt x="3167325" y="423307"/>
                  <a:pt x="3170511" y="429938"/>
                  <a:pt x="3170331" y="437754"/>
                </a:cubicBezTo>
                <a:cubicBezTo>
                  <a:pt x="3170277" y="440094"/>
                  <a:pt x="3169378" y="442963"/>
                  <a:pt x="3167636" y="446361"/>
                </a:cubicBezTo>
                <a:cubicBezTo>
                  <a:pt x="3165892" y="449759"/>
                  <a:pt x="3163874" y="453765"/>
                  <a:pt x="3161578" y="458378"/>
                </a:cubicBezTo>
                <a:cubicBezTo>
                  <a:pt x="3159085" y="462144"/>
                  <a:pt x="3156241" y="469585"/>
                  <a:pt x="3153045" y="480700"/>
                </a:cubicBezTo>
                <a:cubicBezTo>
                  <a:pt x="3149847" y="491815"/>
                  <a:pt x="3146312" y="505760"/>
                  <a:pt x="3142436" y="522534"/>
                </a:cubicBezTo>
                <a:cubicBezTo>
                  <a:pt x="3139551" y="535508"/>
                  <a:pt x="3136570" y="547293"/>
                  <a:pt x="3133494" y="557890"/>
                </a:cubicBezTo>
                <a:cubicBezTo>
                  <a:pt x="3130418" y="568487"/>
                  <a:pt x="3126693" y="578734"/>
                  <a:pt x="3122323" y="588630"/>
                </a:cubicBezTo>
                <a:cubicBezTo>
                  <a:pt x="3121880" y="589579"/>
                  <a:pt x="3121581" y="590490"/>
                  <a:pt x="3121423" y="591364"/>
                </a:cubicBezTo>
                <a:cubicBezTo>
                  <a:pt x="3121382" y="593152"/>
                  <a:pt x="3121307" y="593990"/>
                  <a:pt x="3121196" y="593879"/>
                </a:cubicBezTo>
                <a:cubicBezTo>
                  <a:pt x="3121086" y="593767"/>
                  <a:pt x="3121227" y="593735"/>
                  <a:pt x="3121620" y="593783"/>
                </a:cubicBezTo>
                <a:cubicBezTo>
                  <a:pt x="3130242" y="594362"/>
                  <a:pt x="3139379" y="594913"/>
                  <a:pt x="3149028" y="595432"/>
                </a:cubicBezTo>
                <a:cubicBezTo>
                  <a:pt x="3150683" y="595631"/>
                  <a:pt x="3159714" y="594695"/>
                  <a:pt x="3176122" y="592612"/>
                </a:cubicBezTo>
                <a:cubicBezTo>
                  <a:pt x="3187197" y="593938"/>
                  <a:pt x="3198272" y="595259"/>
                  <a:pt x="3209351" y="596576"/>
                </a:cubicBezTo>
                <a:cubicBezTo>
                  <a:pt x="3213842" y="597110"/>
                  <a:pt x="3220317" y="597557"/>
                  <a:pt x="3228777" y="597913"/>
                </a:cubicBezTo>
                <a:cubicBezTo>
                  <a:pt x="3237237" y="598270"/>
                  <a:pt x="3243505" y="598687"/>
                  <a:pt x="3247581" y="599167"/>
                </a:cubicBezTo>
                <a:cubicBezTo>
                  <a:pt x="3251979" y="599685"/>
                  <a:pt x="3258107" y="601004"/>
                  <a:pt x="3265965" y="603122"/>
                </a:cubicBezTo>
                <a:cubicBezTo>
                  <a:pt x="3273822" y="605239"/>
                  <a:pt x="3279705" y="606524"/>
                  <a:pt x="3283614" y="606980"/>
                </a:cubicBezTo>
                <a:cubicBezTo>
                  <a:pt x="3286534" y="607321"/>
                  <a:pt x="3290236" y="607439"/>
                  <a:pt x="3294721" y="607334"/>
                </a:cubicBezTo>
                <a:cubicBezTo>
                  <a:pt x="3299207" y="607228"/>
                  <a:pt x="3305652" y="606634"/>
                  <a:pt x="3314059" y="605547"/>
                </a:cubicBezTo>
                <a:cubicBezTo>
                  <a:pt x="3317946" y="605996"/>
                  <a:pt x="3319923" y="606217"/>
                  <a:pt x="3319986" y="606210"/>
                </a:cubicBezTo>
                <a:cubicBezTo>
                  <a:pt x="3320051" y="606202"/>
                  <a:pt x="3320073" y="606615"/>
                  <a:pt x="3320054" y="607447"/>
                </a:cubicBezTo>
                <a:cubicBezTo>
                  <a:pt x="3321880" y="604635"/>
                  <a:pt x="3323688" y="601670"/>
                  <a:pt x="3325477" y="598550"/>
                </a:cubicBezTo>
                <a:cubicBezTo>
                  <a:pt x="3327265" y="595431"/>
                  <a:pt x="3329104" y="591852"/>
                  <a:pt x="3330994" y="587814"/>
                </a:cubicBezTo>
                <a:cubicBezTo>
                  <a:pt x="3331636" y="583746"/>
                  <a:pt x="3332521" y="578777"/>
                  <a:pt x="3333647" y="572907"/>
                </a:cubicBezTo>
                <a:cubicBezTo>
                  <a:pt x="3334773" y="567037"/>
                  <a:pt x="3336307" y="560040"/>
                  <a:pt x="3338246" y="551916"/>
                </a:cubicBezTo>
                <a:cubicBezTo>
                  <a:pt x="3342400" y="537912"/>
                  <a:pt x="3345453" y="526494"/>
                  <a:pt x="3347402" y="517660"/>
                </a:cubicBezTo>
                <a:cubicBezTo>
                  <a:pt x="3349351" y="508826"/>
                  <a:pt x="3350365" y="502713"/>
                  <a:pt x="3350443" y="499322"/>
                </a:cubicBezTo>
                <a:cubicBezTo>
                  <a:pt x="3350462" y="498498"/>
                  <a:pt x="3350363" y="497806"/>
                  <a:pt x="3350146" y="497247"/>
                </a:cubicBezTo>
                <a:cubicBezTo>
                  <a:pt x="3349928" y="496688"/>
                  <a:pt x="3349593" y="496261"/>
                  <a:pt x="3349140" y="495966"/>
                </a:cubicBezTo>
                <a:cubicBezTo>
                  <a:pt x="3346351" y="493526"/>
                  <a:pt x="3343139" y="490170"/>
                  <a:pt x="3339508" y="485896"/>
                </a:cubicBezTo>
                <a:cubicBezTo>
                  <a:pt x="3342065" y="480171"/>
                  <a:pt x="3344450" y="476448"/>
                  <a:pt x="3346662" y="474727"/>
                </a:cubicBezTo>
                <a:cubicBezTo>
                  <a:pt x="3352821" y="469349"/>
                  <a:pt x="3358491" y="464488"/>
                  <a:pt x="3363669" y="460142"/>
                </a:cubicBezTo>
                <a:cubicBezTo>
                  <a:pt x="3368846" y="455796"/>
                  <a:pt x="3373628" y="452439"/>
                  <a:pt x="3378015" y="450068"/>
                </a:cubicBezTo>
                <a:cubicBezTo>
                  <a:pt x="3381472" y="448061"/>
                  <a:pt x="3386548" y="445827"/>
                  <a:pt x="3393239" y="443363"/>
                </a:cubicBezTo>
                <a:cubicBezTo>
                  <a:pt x="3399931" y="440898"/>
                  <a:pt x="3408463" y="438482"/>
                  <a:pt x="3418836" y="436111"/>
                </a:cubicBezTo>
                <a:cubicBezTo>
                  <a:pt x="3428890" y="437232"/>
                  <a:pt x="3435294" y="440460"/>
                  <a:pt x="3438050" y="445803"/>
                </a:cubicBezTo>
                <a:cubicBezTo>
                  <a:pt x="3440806" y="451147"/>
                  <a:pt x="3442105" y="457260"/>
                  <a:pt x="3441946" y="464145"/>
                </a:cubicBezTo>
                <a:cubicBezTo>
                  <a:pt x="3441848" y="468430"/>
                  <a:pt x="3440510" y="476127"/>
                  <a:pt x="3437935" y="487236"/>
                </a:cubicBezTo>
                <a:cubicBezTo>
                  <a:pt x="3435360" y="498344"/>
                  <a:pt x="3431898" y="512034"/>
                  <a:pt x="3427544" y="528305"/>
                </a:cubicBezTo>
                <a:cubicBezTo>
                  <a:pt x="3429068" y="534588"/>
                  <a:pt x="3430591" y="540872"/>
                  <a:pt x="3432115" y="547156"/>
                </a:cubicBezTo>
                <a:cubicBezTo>
                  <a:pt x="3429322" y="552137"/>
                  <a:pt x="3426872" y="557074"/>
                  <a:pt x="3424759" y="561964"/>
                </a:cubicBezTo>
                <a:cubicBezTo>
                  <a:pt x="3422646" y="566854"/>
                  <a:pt x="3420701" y="571858"/>
                  <a:pt x="3418924" y="576975"/>
                </a:cubicBezTo>
                <a:cubicBezTo>
                  <a:pt x="3415953" y="587368"/>
                  <a:pt x="3413599" y="594882"/>
                  <a:pt x="3411857" y="599515"/>
                </a:cubicBezTo>
                <a:cubicBezTo>
                  <a:pt x="3410116" y="604148"/>
                  <a:pt x="3408223" y="608292"/>
                  <a:pt x="3406178" y="611946"/>
                </a:cubicBezTo>
                <a:cubicBezTo>
                  <a:pt x="3404408" y="612293"/>
                  <a:pt x="3402499" y="615942"/>
                  <a:pt x="3400450" y="622893"/>
                </a:cubicBezTo>
                <a:cubicBezTo>
                  <a:pt x="3398400" y="629844"/>
                  <a:pt x="3396946" y="635457"/>
                  <a:pt x="3396086" y="639733"/>
                </a:cubicBezTo>
                <a:cubicBezTo>
                  <a:pt x="3393884" y="651039"/>
                  <a:pt x="3391007" y="661872"/>
                  <a:pt x="3387456" y="672231"/>
                </a:cubicBezTo>
                <a:cubicBezTo>
                  <a:pt x="3383905" y="682591"/>
                  <a:pt x="3379129" y="692662"/>
                  <a:pt x="3373124" y="702444"/>
                </a:cubicBezTo>
                <a:cubicBezTo>
                  <a:pt x="3370122" y="707671"/>
                  <a:pt x="3364585" y="720009"/>
                  <a:pt x="3356511" y="739457"/>
                </a:cubicBezTo>
                <a:cubicBezTo>
                  <a:pt x="3348437" y="758903"/>
                  <a:pt x="3338580" y="783340"/>
                  <a:pt x="3326947" y="812769"/>
                </a:cubicBezTo>
                <a:cubicBezTo>
                  <a:pt x="3321478" y="826874"/>
                  <a:pt x="3315071" y="837705"/>
                  <a:pt x="3307735" y="845260"/>
                </a:cubicBezTo>
                <a:cubicBezTo>
                  <a:pt x="3300399" y="852813"/>
                  <a:pt x="3291379" y="855970"/>
                  <a:pt x="3280673" y="854722"/>
                </a:cubicBezTo>
                <a:cubicBezTo>
                  <a:pt x="3274608" y="854016"/>
                  <a:pt x="3270039" y="852445"/>
                  <a:pt x="3266969" y="850014"/>
                </a:cubicBezTo>
                <a:cubicBezTo>
                  <a:pt x="3263897" y="847582"/>
                  <a:pt x="3262007" y="844225"/>
                  <a:pt x="3261295" y="839941"/>
                </a:cubicBezTo>
                <a:cubicBezTo>
                  <a:pt x="3261042" y="838866"/>
                  <a:pt x="3261000" y="837657"/>
                  <a:pt x="3261171" y="836313"/>
                </a:cubicBezTo>
                <a:cubicBezTo>
                  <a:pt x="3261340" y="834970"/>
                  <a:pt x="3261479" y="831954"/>
                  <a:pt x="3261587" y="827265"/>
                </a:cubicBezTo>
                <a:cubicBezTo>
                  <a:pt x="3261437" y="825956"/>
                  <a:pt x="3260653" y="823890"/>
                  <a:pt x="3259235" y="821067"/>
                </a:cubicBezTo>
                <a:cubicBezTo>
                  <a:pt x="3262172" y="813892"/>
                  <a:pt x="3265108" y="806716"/>
                  <a:pt x="3268045" y="799539"/>
                </a:cubicBezTo>
                <a:cubicBezTo>
                  <a:pt x="3267845" y="798040"/>
                  <a:pt x="3267204" y="795799"/>
                  <a:pt x="3266123" y="792817"/>
                </a:cubicBezTo>
                <a:cubicBezTo>
                  <a:pt x="3266297" y="785257"/>
                  <a:pt x="3269015" y="772598"/>
                  <a:pt x="3274276" y="754839"/>
                </a:cubicBezTo>
                <a:cubicBezTo>
                  <a:pt x="3279538" y="737079"/>
                  <a:pt x="3287288" y="710772"/>
                  <a:pt x="3297531" y="675918"/>
                </a:cubicBezTo>
                <a:cubicBezTo>
                  <a:pt x="3300648" y="665482"/>
                  <a:pt x="3303764" y="655045"/>
                  <a:pt x="3306881" y="644609"/>
                </a:cubicBezTo>
                <a:cubicBezTo>
                  <a:pt x="3305261" y="644797"/>
                  <a:pt x="3303641" y="644985"/>
                  <a:pt x="3302021" y="645172"/>
                </a:cubicBezTo>
                <a:cubicBezTo>
                  <a:pt x="3298442" y="643655"/>
                  <a:pt x="3294863" y="642136"/>
                  <a:pt x="3291284" y="640617"/>
                </a:cubicBezTo>
                <a:cubicBezTo>
                  <a:pt x="3293051" y="640749"/>
                  <a:pt x="3291155" y="642121"/>
                  <a:pt x="3285596" y="644730"/>
                </a:cubicBezTo>
                <a:cubicBezTo>
                  <a:pt x="3280039" y="647339"/>
                  <a:pt x="3274858" y="648362"/>
                  <a:pt x="3270053" y="647800"/>
                </a:cubicBezTo>
                <a:cubicBezTo>
                  <a:pt x="3263745" y="647062"/>
                  <a:pt x="3255559" y="645503"/>
                  <a:pt x="3245494" y="643121"/>
                </a:cubicBezTo>
                <a:cubicBezTo>
                  <a:pt x="3235428" y="640739"/>
                  <a:pt x="3228440" y="639313"/>
                  <a:pt x="3224526" y="638849"/>
                </a:cubicBezTo>
                <a:cubicBezTo>
                  <a:pt x="3219900" y="638302"/>
                  <a:pt x="3214542" y="638591"/>
                  <a:pt x="3208453" y="639719"/>
                </a:cubicBezTo>
                <a:cubicBezTo>
                  <a:pt x="3202365" y="640847"/>
                  <a:pt x="3195220" y="643220"/>
                  <a:pt x="3187018" y="646835"/>
                </a:cubicBezTo>
                <a:cubicBezTo>
                  <a:pt x="3172967" y="646546"/>
                  <a:pt x="3161295" y="647146"/>
                  <a:pt x="3151999" y="648643"/>
                </a:cubicBezTo>
                <a:cubicBezTo>
                  <a:pt x="3142702" y="650139"/>
                  <a:pt x="3134210" y="652589"/>
                  <a:pt x="3126521" y="655992"/>
                </a:cubicBezTo>
                <a:cubicBezTo>
                  <a:pt x="3122456" y="657605"/>
                  <a:pt x="3119030" y="658986"/>
                  <a:pt x="3116244" y="660137"/>
                </a:cubicBezTo>
                <a:cubicBezTo>
                  <a:pt x="3114779" y="660804"/>
                  <a:pt x="3113555" y="664424"/>
                  <a:pt x="3112572" y="670998"/>
                </a:cubicBezTo>
                <a:cubicBezTo>
                  <a:pt x="3111589" y="677572"/>
                  <a:pt x="3110937" y="687838"/>
                  <a:pt x="3110616" y="701794"/>
                </a:cubicBezTo>
                <a:cubicBezTo>
                  <a:pt x="3110333" y="714060"/>
                  <a:pt x="3110820" y="722322"/>
                  <a:pt x="3112078" y="726581"/>
                </a:cubicBezTo>
                <a:cubicBezTo>
                  <a:pt x="3113335" y="730839"/>
                  <a:pt x="3113517" y="732915"/>
                  <a:pt x="3112626" y="732807"/>
                </a:cubicBezTo>
                <a:cubicBezTo>
                  <a:pt x="3113535" y="732917"/>
                  <a:pt x="3114399" y="732848"/>
                  <a:pt x="3115219" y="732600"/>
                </a:cubicBezTo>
                <a:cubicBezTo>
                  <a:pt x="3116038" y="732352"/>
                  <a:pt x="3117869" y="731467"/>
                  <a:pt x="3120713" y="729945"/>
                </a:cubicBezTo>
                <a:cubicBezTo>
                  <a:pt x="3121982" y="729131"/>
                  <a:pt x="3123663" y="728209"/>
                  <a:pt x="3125754" y="727177"/>
                </a:cubicBezTo>
                <a:cubicBezTo>
                  <a:pt x="3127845" y="726145"/>
                  <a:pt x="3130152" y="724466"/>
                  <a:pt x="3132678" y="722140"/>
                </a:cubicBezTo>
                <a:cubicBezTo>
                  <a:pt x="3135097" y="722230"/>
                  <a:pt x="3137517" y="722319"/>
                  <a:pt x="3139936" y="722409"/>
                </a:cubicBezTo>
                <a:cubicBezTo>
                  <a:pt x="3145457" y="722831"/>
                  <a:pt x="3149460" y="724324"/>
                  <a:pt x="3151943" y="726890"/>
                </a:cubicBezTo>
                <a:cubicBezTo>
                  <a:pt x="3154427" y="729455"/>
                  <a:pt x="3155627" y="732562"/>
                  <a:pt x="3155543" y="736210"/>
                </a:cubicBezTo>
                <a:cubicBezTo>
                  <a:pt x="3152411" y="740275"/>
                  <a:pt x="3149216" y="744106"/>
                  <a:pt x="3145955" y="747703"/>
                </a:cubicBezTo>
                <a:cubicBezTo>
                  <a:pt x="3142695" y="751300"/>
                  <a:pt x="3140382" y="753778"/>
                  <a:pt x="3139015" y="755136"/>
                </a:cubicBezTo>
                <a:cubicBezTo>
                  <a:pt x="3125042" y="763997"/>
                  <a:pt x="3116013" y="771823"/>
                  <a:pt x="3111930" y="778620"/>
                </a:cubicBezTo>
                <a:cubicBezTo>
                  <a:pt x="3106540" y="782654"/>
                  <a:pt x="3099714" y="785589"/>
                  <a:pt x="3091453" y="787422"/>
                </a:cubicBezTo>
                <a:cubicBezTo>
                  <a:pt x="3083194" y="789255"/>
                  <a:pt x="3073753" y="789526"/>
                  <a:pt x="3063137" y="788233"/>
                </a:cubicBezTo>
                <a:cubicBezTo>
                  <a:pt x="3050916" y="786745"/>
                  <a:pt x="3042867" y="778213"/>
                  <a:pt x="3038988" y="762642"/>
                </a:cubicBezTo>
                <a:cubicBezTo>
                  <a:pt x="3035108" y="747071"/>
                  <a:pt x="3033480" y="725799"/>
                  <a:pt x="3034102" y="698826"/>
                </a:cubicBezTo>
                <a:cubicBezTo>
                  <a:pt x="3034323" y="689205"/>
                  <a:pt x="3033582" y="680625"/>
                  <a:pt x="3031879" y="673086"/>
                </a:cubicBezTo>
                <a:cubicBezTo>
                  <a:pt x="3030177" y="665548"/>
                  <a:pt x="3027457" y="659171"/>
                  <a:pt x="3023722" y="653957"/>
                </a:cubicBezTo>
                <a:cubicBezTo>
                  <a:pt x="3019287" y="648201"/>
                  <a:pt x="3016186" y="643167"/>
                  <a:pt x="3014417" y="638857"/>
                </a:cubicBezTo>
                <a:cubicBezTo>
                  <a:pt x="3012649" y="634547"/>
                  <a:pt x="3011802" y="630744"/>
                  <a:pt x="3011878" y="627450"/>
                </a:cubicBezTo>
                <a:cubicBezTo>
                  <a:pt x="3011942" y="624683"/>
                  <a:pt x="3012939" y="621851"/>
                  <a:pt x="3014869" y="618951"/>
                </a:cubicBezTo>
                <a:cubicBezTo>
                  <a:pt x="3016799" y="616052"/>
                  <a:pt x="3019351" y="613479"/>
                  <a:pt x="3022523" y="611234"/>
                </a:cubicBezTo>
                <a:cubicBezTo>
                  <a:pt x="3026077" y="608824"/>
                  <a:pt x="3028805" y="606870"/>
                  <a:pt x="3030710" y="605370"/>
                </a:cubicBezTo>
                <a:cubicBezTo>
                  <a:pt x="3032614" y="603870"/>
                  <a:pt x="3033636" y="602837"/>
                  <a:pt x="3033773" y="602271"/>
                </a:cubicBezTo>
                <a:cubicBezTo>
                  <a:pt x="3035593" y="599397"/>
                  <a:pt x="3037309" y="595713"/>
                  <a:pt x="3038918" y="591218"/>
                </a:cubicBezTo>
                <a:cubicBezTo>
                  <a:pt x="3040526" y="586724"/>
                  <a:pt x="3042387" y="581459"/>
                  <a:pt x="3044498" y="575425"/>
                </a:cubicBezTo>
                <a:cubicBezTo>
                  <a:pt x="3046163" y="571624"/>
                  <a:pt x="3047776" y="565966"/>
                  <a:pt x="3049335" y="558451"/>
                </a:cubicBezTo>
                <a:cubicBezTo>
                  <a:pt x="3050894" y="550936"/>
                  <a:pt x="3052059" y="542011"/>
                  <a:pt x="3052833" y="531678"/>
                </a:cubicBezTo>
                <a:cubicBezTo>
                  <a:pt x="3054738" y="510793"/>
                  <a:pt x="3058016" y="495469"/>
                  <a:pt x="3062669" y="485705"/>
                </a:cubicBezTo>
                <a:cubicBezTo>
                  <a:pt x="3067322" y="475941"/>
                  <a:pt x="3069253" y="470051"/>
                  <a:pt x="3068464" y="468036"/>
                </a:cubicBezTo>
                <a:cubicBezTo>
                  <a:pt x="3067683" y="465770"/>
                  <a:pt x="3066902" y="463505"/>
                  <a:pt x="3066121" y="461239"/>
                </a:cubicBezTo>
                <a:cubicBezTo>
                  <a:pt x="3066827" y="456477"/>
                  <a:pt x="3067828" y="451031"/>
                  <a:pt x="3069124" y="444902"/>
                </a:cubicBezTo>
                <a:cubicBezTo>
                  <a:pt x="3070418" y="438772"/>
                  <a:pt x="3072271" y="431353"/>
                  <a:pt x="3074682" y="422645"/>
                </a:cubicBezTo>
                <a:cubicBezTo>
                  <a:pt x="3078709" y="421372"/>
                  <a:pt x="3082141" y="419938"/>
                  <a:pt x="3084981" y="418344"/>
                </a:cubicBezTo>
                <a:cubicBezTo>
                  <a:pt x="3087821" y="416750"/>
                  <a:pt x="3091237" y="414361"/>
                  <a:pt x="3095228" y="411175"/>
                </a:cubicBezTo>
                <a:cubicBezTo>
                  <a:pt x="3117297" y="408370"/>
                  <a:pt x="3129590" y="407112"/>
                  <a:pt x="3132108" y="407416"/>
                </a:cubicBezTo>
                <a:close/>
                <a:moveTo>
                  <a:pt x="2285737" y="364522"/>
                </a:moveTo>
                <a:cubicBezTo>
                  <a:pt x="2283168" y="364249"/>
                  <a:pt x="2279108" y="366560"/>
                  <a:pt x="2273556" y="371453"/>
                </a:cubicBezTo>
                <a:cubicBezTo>
                  <a:pt x="2268004" y="376347"/>
                  <a:pt x="2262387" y="384952"/>
                  <a:pt x="2256699" y="397262"/>
                </a:cubicBezTo>
                <a:cubicBezTo>
                  <a:pt x="2255149" y="399734"/>
                  <a:pt x="2252203" y="403334"/>
                  <a:pt x="2247860" y="408066"/>
                </a:cubicBezTo>
                <a:cubicBezTo>
                  <a:pt x="2243517" y="412798"/>
                  <a:pt x="2237507" y="418737"/>
                  <a:pt x="2229836" y="425890"/>
                </a:cubicBezTo>
                <a:cubicBezTo>
                  <a:pt x="2228431" y="433462"/>
                  <a:pt x="2223858" y="442920"/>
                  <a:pt x="2216121" y="454269"/>
                </a:cubicBezTo>
                <a:cubicBezTo>
                  <a:pt x="2208382" y="465621"/>
                  <a:pt x="2197550" y="478903"/>
                  <a:pt x="2183630" y="494129"/>
                </a:cubicBezTo>
                <a:cubicBezTo>
                  <a:pt x="2182851" y="494754"/>
                  <a:pt x="2182451" y="495128"/>
                  <a:pt x="2182431" y="495251"/>
                </a:cubicBezTo>
                <a:cubicBezTo>
                  <a:pt x="2182428" y="495344"/>
                  <a:pt x="2182425" y="495438"/>
                  <a:pt x="2182421" y="495531"/>
                </a:cubicBezTo>
                <a:cubicBezTo>
                  <a:pt x="2186652" y="495792"/>
                  <a:pt x="2190883" y="496053"/>
                  <a:pt x="2195113" y="496317"/>
                </a:cubicBezTo>
                <a:cubicBezTo>
                  <a:pt x="2202244" y="496618"/>
                  <a:pt x="2207140" y="496907"/>
                  <a:pt x="2209802" y="497178"/>
                </a:cubicBezTo>
                <a:cubicBezTo>
                  <a:pt x="2216297" y="497840"/>
                  <a:pt x="2226703" y="497748"/>
                  <a:pt x="2241022" y="496920"/>
                </a:cubicBezTo>
                <a:cubicBezTo>
                  <a:pt x="2255337" y="496092"/>
                  <a:pt x="2266746" y="496136"/>
                  <a:pt x="2275255" y="497036"/>
                </a:cubicBezTo>
                <a:cubicBezTo>
                  <a:pt x="2280049" y="498228"/>
                  <a:pt x="2284210" y="499196"/>
                  <a:pt x="2287740" y="499936"/>
                </a:cubicBezTo>
                <a:cubicBezTo>
                  <a:pt x="2294322" y="499736"/>
                  <a:pt x="2301425" y="499363"/>
                  <a:pt x="2309050" y="498817"/>
                </a:cubicBezTo>
                <a:cubicBezTo>
                  <a:pt x="2316674" y="498272"/>
                  <a:pt x="2324528" y="497903"/>
                  <a:pt x="2332613" y="497711"/>
                </a:cubicBezTo>
                <a:cubicBezTo>
                  <a:pt x="2333595" y="497691"/>
                  <a:pt x="2334139" y="497648"/>
                  <a:pt x="2334244" y="497582"/>
                </a:cubicBezTo>
                <a:cubicBezTo>
                  <a:pt x="2334349" y="497517"/>
                  <a:pt x="2334400" y="497557"/>
                  <a:pt x="2334397" y="497704"/>
                </a:cubicBezTo>
                <a:cubicBezTo>
                  <a:pt x="2333905" y="491366"/>
                  <a:pt x="2333690" y="486869"/>
                  <a:pt x="2333751" y="484215"/>
                </a:cubicBezTo>
                <a:cubicBezTo>
                  <a:pt x="2333852" y="479836"/>
                  <a:pt x="2334363" y="475191"/>
                  <a:pt x="2335283" y="470281"/>
                </a:cubicBezTo>
                <a:cubicBezTo>
                  <a:pt x="2336203" y="465371"/>
                  <a:pt x="2337495" y="460739"/>
                  <a:pt x="2339158" y="456386"/>
                </a:cubicBezTo>
                <a:cubicBezTo>
                  <a:pt x="2337365" y="451564"/>
                  <a:pt x="2335570" y="446742"/>
                  <a:pt x="2333777" y="441920"/>
                </a:cubicBezTo>
                <a:cubicBezTo>
                  <a:pt x="2334512" y="437585"/>
                  <a:pt x="2335247" y="433251"/>
                  <a:pt x="2335981" y="428917"/>
                </a:cubicBezTo>
                <a:cubicBezTo>
                  <a:pt x="2334823" y="424068"/>
                  <a:pt x="2333895" y="419534"/>
                  <a:pt x="2333198" y="415314"/>
                </a:cubicBezTo>
                <a:cubicBezTo>
                  <a:pt x="2332501" y="411093"/>
                  <a:pt x="2332493" y="408051"/>
                  <a:pt x="2333173" y="406187"/>
                </a:cubicBezTo>
                <a:cubicBezTo>
                  <a:pt x="2332816" y="406088"/>
                  <a:pt x="2331878" y="405021"/>
                  <a:pt x="2330359" y="402987"/>
                </a:cubicBezTo>
                <a:cubicBezTo>
                  <a:pt x="2328840" y="400953"/>
                  <a:pt x="2327416" y="399142"/>
                  <a:pt x="2326086" y="397552"/>
                </a:cubicBezTo>
                <a:cubicBezTo>
                  <a:pt x="2322309" y="392833"/>
                  <a:pt x="2318790" y="388666"/>
                  <a:pt x="2315529" y="385052"/>
                </a:cubicBezTo>
                <a:cubicBezTo>
                  <a:pt x="2312268" y="381437"/>
                  <a:pt x="2309461" y="378223"/>
                  <a:pt x="2307107" y="375407"/>
                </a:cubicBezTo>
                <a:cubicBezTo>
                  <a:pt x="2303919" y="372140"/>
                  <a:pt x="2300458" y="369604"/>
                  <a:pt x="2296722" y="367800"/>
                </a:cubicBezTo>
                <a:cubicBezTo>
                  <a:pt x="2292987" y="365996"/>
                  <a:pt x="2289325" y="364903"/>
                  <a:pt x="2285737" y="364522"/>
                </a:cubicBezTo>
                <a:close/>
                <a:moveTo>
                  <a:pt x="1812660" y="292906"/>
                </a:moveTo>
                <a:cubicBezTo>
                  <a:pt x="1813712" y="292837"/>
                  <a:pt x="1813536" y="293068"/>
                  <a:pt x="1812134" y="293599"/>
                </a:cubicBezTo>
                <a:cubicBezTo>
                  <a:pt x="1810733" y="294130"/>
                  <a:pt x="1811698" y="294513"/>
                  <a:pt x="1815029" y="294749"/>
                </a:cubicBezTo>
                <a:cubicBezTo>
                  <a:pt x="1815683" y="293849"/>
                  <a:pt x="1815293" y="293474"/>
                  <a:pt x="1813857" y="293623"/>
                </a:cubicBezTo>
                <a:cubicBezTo>
                  <a:pt x="1813811" y="293515"/>
                  <a:pt x="1813764" y="293407"/>
                  <a:pt x="1813718" y="293299"/>
                </a:cubicBezTo>
                <a:cubicBezTo>
                  <a:pt x="1813366" y="293168"/>
                  <a:pt x="1813013" y="293037"/>
                  <a:pt x="1812660" y="292906"/>
                </a:cubicBezTo>
                <a:close/>
                <a:moveTo>
                  <a:pt x="2604417" y="282284"/>
                </a:moveTo>
                <a:cubicBezTo>
                  <a:pt x="2610774" y="283040"/>
                  <a:pt x="2615895" y="285515"/>
                  <a:pt x="2619781" y="289705"/>
                </a:cubicBezTo>
                <a:cubicBezTo>
                  <a:pt x="2623667" y="293896"/>
                  <a:pt x="2626978" y="298421"/>
                  <a:pt x="2629717" y="303277"/>
                </a:cubicBezTo>
                <a:cubicBezTo>
                  <a:pt x="2635845" y="307963"/>
                  <a:pt x="2642121" y="312381"/>
                  <a:pt x="2648544" y="316529"/>
                </a:cubicBezTo>
                <a:cubicBezTo>
                  <a:pt x="2655917" y="321822"/>
                  <a:pt x="2661225" y="327594"/>
                  <a:pt x="2664469" y="333841"/>
                </a:cubicBezTo>
                <a:cubicBezTo>
                  <a:pt x="2667714" y="340088"/>
                  <a:pt x="2669253" y="346842"/>
                  <a:pt x="2669085" y="354103"/>
                </a:cubicBezTo>
                <a:cubicBezTo>
                  <a:pt x="2668936" y="360576"/>
                  <a:pt x="2666756" y="369177"/>
                  <a:pt x="2662544" y="379906"/>
                </a:cubicBezTo>
                <a:cubicBezTo>
                  <a:pt x="2658332" y="390635"/>
                  <a:pt x="2656166" y="398628"/>
                  <a:pt x="2656045" y="403882"/>
                </a:cubicBezTo>
                <a:cubicBezTo>
                  <a:pt x="2655800" y="414528"/>
                  <a:pt x="2654978" y="423845"/>
                  <a:pt x="2653578" y="431833"/>
                </a:cubicBezTo>
                <a:cubicBezTo>
                  <a:pt x="2652179" y="439821"/>
                  <a:pt x="2649682" y="446707"/>
                  <a:pt x="2646087" y="452492"/>
                </a:cubicBezTo>
                <a:cubicBezTo>
                  <a:pt x="2645028" y="454243"/>
                  <a:pt x="2643969" y="455994"/>
                  <a:pt x="2642911" y="457745"/>
                </a:cubicBezTo>
                <a:cubicBezTo>
                  <a:pt x="2643853" y="462679"/>
                  <a:pt x="2644928" y="469538"/>
                  <a:pt x="2646136" y="478323"/>
                </a:cubicBezTo>
                <a:cubicBezTo>
                  <a:pt x="2644861" y="490649"/>
                  <a:pt x="2644022" y="501073"/>
                  <a:pt x="2643619" y="509595"/>
                </a:cubicBezTo>
                <a:cubicBezTo>
                  <a:pt x="2643233" y="526343"/>
                  <a:pt x="2644450" y="541586"/>
                  <a:pt x="2647269" y="555325"/>
                </a:cubicBezTo>
                <a:cubicBezTo>
                  <a:pt x="2650089" y="569064"/>
                  <a:pt x="2653911" y="582735"/>
                  <a:pt x="2658737" y="596337"/>
                </a:cubicBezTo>
                <a:cubicBezTo>
                  <a:pt x="2665584" y="614807"/>
                  <a:pt x="2673673" y="628683"/>
                  <a:pt x="2683002" y="637967"/>
                </a:cubicBezTo>
                <a:cubicBezTo>
                  <a:pt x="2692333" y="647252"/>
                  <a:pt x="2702128" y="652516"/>
                  <a:pt x="2712388" y="653762"/>
                </a:cubicBezTo>
                <a:cubicBezTo>
                  <a:pt x="2717715" y="654409"/>
                  <a:pt x="2722625" y="654167"/>
                  <a:pt x="2727118" y="653036"/>
                </a:cubicBezTo>
                <a:cubicBezTo>
                  <a:pt x="2731610" y="651906"/>
                  <a:pt x="2736595" y="649361"/>
                  <a:pt x="2742073" y="645402"/>
                </a:cubicBezTo>
                <a:cubicBezTo>
                  <a:pt x="2744517" y="643503"/>
                  <a:pt x="2747689" y="640789"/>
                  <a:pt x="2751590" y="637260"/>
                </a:cubicBezTo>
                <a:cubicBezTo>
                  <a:pt x="2755491" y="633730"/>
                  <a:pt x="2759740" y="630008"/>
                  <a:pt x="2764337" y="626093"/>
                </a:cubicBezTo>
                <a:cubicBezTo>
                  <a:pt x="2768604" y="623187"/>
                  <a:pt x="2773134" y="619488"/>
                  <a:pt x="2777929" y="614997"/>
                </a:cubicBezTo>
                <a:cubicBezTo>
                  <a:pt x="2782724" y="610507"/>
                  <a:pt x="2787721" y="605410"/>
                  <a:pt x="2792920" y="599706"/>
                </a:cubicBezTo>
                <a:cubicBezTo>
                  <a:pt x="2798432" y="588111"/>
                  <a:pt x="2804676" y="576295"/>
                  <a:pt x="2811653" y="564256"/>
                </a:cubicBezTo>
                <a:cubicBezTo>
                  <a:pt x="2818630" y="552218"/>
                  <a:pt x="2825440" y="540376"/>
                  <a:pt x="2832079" y="528731"/>
                </a:cubicBezTo>
                <a:cubicBezTo>
                  <a:pt x="2833848" y="524522"/>
                  <a:pt x="2836141" y="519119"/>
                  <a:pt x="2838955" y="512521"/>
                </a:cubicBezTo>
                <a:cubicBezTo>
                  <a:pt x="2841770" y="505924"/>
                  <a:pt x="2844451" y="498759"/>
                  <a:pt x="2846999" y="491027"/>
                </a:cubicBezTo>
                <a:cubicBezTo>
                  <a:pt x="2853209" y="481355"/>
                  <a:pt x="2859512" y="467387"/>
                  <a:pt x="2865907" y="449124"/>
                </a:cubicBezTo>
                <a:cubicBezTo>
                  <a:pt x="2872302" y="430862"/>
                  <a:pt x="2879373" y="409100"/>
                  <a:pt x="2887119" y="383839"/>
                </a:cubicBezTo>
                <a:cubicBezTo>
                  <a:pt x="2889470" y="381115"/>
                  <a:pt x="2892622" y="376395"/>
                  <a:pt x="2896574" y="369678"/>
                </a:cubicBezTo>
                <a:cubicBezTo>
                  <a:pt x="2900525" y="362961"/>
                  <a:pt x="2905088" y="355415"/>
                  <a:pt x="2910263" y="347039"/>
                </a:cubicBezTo>
                <a:cubicBezTo>
                  <a:pt x="2911387" y="344519"/>
                  <a:pt x="2913843" y="339985"/>
                  <a:pt x="2917632" y="333435"/>
                </a:cubicBezTo>
                <a:cubicBezTo>
                  <a:pt x="2921421" y="326886"/>
                  <a:pt x="2926579" y="318894"/>
                  <a:pt x="2933107" y="309459"/>
                </a:cubicBezTo>
                <a:cubicBezTo>
                  <a:pt x="2936247" y="303852"/>
                  <a:pt x="2942070" y="299906"/>
                  <a:pt x="2950575" y="297618"/>
                </a:cubicBezTo>
                <a:cubicBezTo>
                  <a:pt x="2959081" y="295331"/>
                  <a:pt x="2969135" y="294899"/>
                  <a:pt x="2980739" y="296324"/>
                </a:cubicBezTo>
                <a:cubicBezTo>
                  <a:pt x="2991556" y="297651"/>
                  <a:pt x="2998718" y="302042"/>
                  <a:pt x="3002225" y="309497"/>
                </a:cubicBezTo>
                <a:cubicBezTo>
                  <a:pt x="3005731" y="316952"/>
                  <a:pt x="3007358" y="326181"/>
                  <a:pt x="3007105" y="337184"/>
                </a:cubicBezTo>
                <a:cubicBezTo>
                  <a:pt x="3006639" y="357411"/>
                  <a:pt x="3002337" y="381555"/>
                  <a:pt x="2994200" y="409616"/>
                </a:cubicBezTo>
                <a:cubicBezTo>
                  <a:pt x="2986063" y="437676"/>
                  <a:pt x="2973532" y="469557"/>
                  <a:pt x="2956607" y="505258"/>
                </a:cubicBezTo>
                <a:cubicBezTo>
                  <a:pt x="2955642" y="508293"/>
                  <a:pt x="2953986" y="512448"/>
                  <a:pt x="2951636" y="517724"/>
                </a:cubicBezTo>
                <a:cubicBezTo>
                  <a:pt x="2949286" y="522999"/>
                  <a:pt x="2946860" y="528208"/>
                  <a:pt x="2944357" y="533351"/>
                </a:cubicBezTo>
                <a:cubicBezTo>
                  <a:pt x="2943941" y="537364"/>
                  <a:pt x="2943167" y="541571"/>
                  <a:pt x="2942035" y="545973"/>
                </a:cubicBezTo>
                <a:cubicBezTo>
                  <a:pt x="2940903" y="550375"/>
                  <a:pt x="2939118" y="556583"/>
                  <a:pt x="2936680" y="564596"/>
                </a:cubicBezTo>
                <a:cubicBezTo>
                  <a:pt x="2931627" y="575153"/>
                  <a:pt x="2927257" y="587031"/>
                  <a:pt x="2923570" y="600230"/>
                </a:cubicBezTo>
                <a:cubicBezTo>
                  <a:pt x="2919884" y="613429"/>
                  <a:pt x="2917042" y="626392"/>
                  <a:pt x="2915047" y="639119"/>
                </a:cubicBezTo>
                <a:cubicBezTo>
                  <a:pt x="2914979" y="642040"/>
                  <a:pt x="2914348" y="645369"/>
                  <a:pt x="2913153" y="649105"/>
                </a:cubicBezTo>
                <a:cubicBezTo>
                  <a:pt x="2911958" y="652841"/>
                  <a:pt x="2910224" y="658098"/>
                  <a:pt x="2907951" y="664876"/>
                </a:cubicBezTo>
                <a:cubicBezTo>
                  <a:pt x="2905981" y="670335"/>
                  <a:pt x="2904672" y="675054"/>
                  <a:pt x="2904025" y="679034"/>
                </a:cubicBezTo>
                <a:cubicBezTo>
                  <a:pt x="2903377" y="683013"/>
                  <a:pt x="2903002" y="687260"/>
                  <a:pt x="2902898" y="691773"/>
                </a:cubicBezTo>
                <a:cubicBezTo>
                  <a:pt x="2903623" y="696901"/>
                  <a:pt x="2904296" y="701374"/>
                  <a:pt x="2904915" y="705193"/>
                </a:cubicBezTo>
                <a:cubicBezTo>
                  <a:pt x="2907997" y="707819"/>
                  <a:pt x="2910867" y="710614"/>
                  <a:pt x="2913525" y="713578"/>
                </a:cubicBezTo>
                <a:cubicBezTo>
                  <a:pt x="2916182" y="716543"/>
                  <a:pt x="2917476" y="719523"/>
                  <a:pt x="2917407" y="722517"/>
                </a:cubicBezTo>
                <a:cubicBezTo>
                  <a:pt x="2914715" y="727308"/>
                  <a:pt x="2910786" y="731820"/>
                  <a:pt x="2905622" y="736053"/>
                </a:cubicBezTo>
                <a:cubicBezTo>
                  <a:pt x="2900457" y="740285"/>
                  <a:pt x="2893536" y="744826"/>
                  <a:pt x="2884861" y="749675"/>
                </a:cubicBezTo>
                <a:cubicBezTo>
                  <a:pt x="2877640" y="754096"/>
                  <a:pt x="2869760" y="757493"/>
                  <a:pt x="2861219" y="759865"/>
                </a:cubicBezTo>
                <a:cubicBezTo>
                  <a:pt x="2852679" y="762237"/>
                  <a:pt x="2844401" y="762930"/>
                  <a:pt x="2836385" y="761946"/>
                </a:cubicBezTo>
                <a:cubicBezTo>
                  <a:pt x="2827351" y="760837"/>
                  <a:pt x="2819439" y="756803"/>
                  <a:pt x="2812650" y="749844"/>
                </a:cubicBezTo>
                <a:cubicBezTo>
                  <a:pt x="2805860" y="742885"/>
                  <a:pt x="2802531" y="736530"/>
                  <a:pt x="2802664" y="730778"/>
                </a:cubicBezTo>
                <a:cubicBezTo>
                  <a:pt x="2802693" y="729499"/>
                  <a:pt x="2802723" y="728221"/>
                  <a:pt x="2802752" y="726942"/>
                </a:cubicBezTo>
                <a:cubicBezTo>
                  <a:pt x="2804258" y="724730"/>
                  <a:pt x="2805420" y="722565"/>
                  <a:pt x="2806236" y="720449"/>
                </a:cubicBezTo>
                <a:cubicBezTo>
                  <a:pt x="2806221" y="721124"/>
                  <a:pt x="2805900" y="720949"/>
                  <a:pt x="2805275" y="719925"/>
                </a:cubicBezTo>
                <a:cubicBezTo>
                  <a:pt x="2804649" y="718901"/>
                  <a:pt x="2803918" y="716481"/>
                  <a:pt x="2803081" y="712666"/>
                </a:cubicBezTo>
                <a:cubicBezTo>
                  <a:pt x="2804171" y="710543"/>
                  <a:pt x="2805320" y="708589"/>
                  <a:pt x="2806528" y="706804"/>
                </a:cubicBezTo>
                <a:cubicBezTo>
                  <a:pt x="2807736" y="705018"/>
                  <a:pt x="2808887" y="703527"/>
                  <a:pt x="2809981" y="702329"/>
                </a:cubicBezTo>
                <a:cubicBezTo>
                  <a:pt x="2809479" y="702170"/>
                  <a:pt x="2808922" y="701458"/>
                  <a:pt x="2808310" y="700193"/>
                </a:cubicBezTo>
                <a:cubicBezTo>
                  <a:pt x="2807697" y="698927"/>
                  <a:pt x="2806425" y="696469"/>
                  <a:pt x="2804493" y="692818"/>
                </a:cubicBezTo>
                <a:cubicBezTo>
                  <a:pt x="2805283" y="690323"/>
                  <a:pt x="2806036" y="688173"/>
                  <a:pt x="2806753" y="686366"/>
                </a:cubicBezTo>
                <a:cubicBezTo>
                  <a:pt x="2807469" y="684559"/>
                  <a:pt x="2808396" y="682551"/>
                  <a:pt x="2809533" y="680344"/>
                </a:cubicBezTo>
                <a:cubicBezTo>
                  <a:pt x="2809537" y="680174"/>
                  <a:pt x="2809260" y="678481"/>
                  <a:pt x="2808702" y="675266"/>
                </a:cubicBezTo>
                <a:cubicBezTo>
                  <a:pt x="2809070" y="673128"/>
                  <a:pt x="2809602" y="670684"/>
                  <a:pt x="2810300" y="667932"/>
                </a:cubicBezTo>
                <a:cubicBezTo>
                  <a:pt x="2810997" y="665180"/>
                  <a:pt x="2811885" y="661701"/>
                  <a:pt x="2812962" y="657494"/>
                </a:cubicBezTo>
                <a:cubicBezTo>
                  <a:pt x="2813184" y="656920"/>
                  <a:pt x="2813407" y="656345"/>
                  <a:pt x="2813629" y="655771"/>
                </a:cubicBezTo>
                <a:cubicBezTo>
                  <a:pt x="2812574" y="656730"/>
                  <a:pt x="2811519" y="657690"/>
                  <a:pt x="2810464" y="658650"/>
                </a:cubicBezTo>
                <a:cubicBezTo>
                  <a:pt x="2806764" y="662240"/>
                  <a:pt x="2802933" y="665644"/>
                  <a:pt x="2798970" y="668863"/>
                </a:cubicBezTo>
                <a:cubicBezTo>
                  <a:pt x="2795008" y="672082"/>
                  <a:pt x="2792702" y="673980"/>
                  <a:pt x="2792052" y="674557"/>
                </a:cubicBezTo>
                <a:cubicBezTo>
                  <a:pt x="2791391" y="675937"/>
                  <a:pt x="2790730" y="677317"/>
                  <a:pt x="2790070" y="678698"/>
                </a:cubicBezTo>
                <a:cubicBezTo>
                  <a:pt x="2780393" y="686147"/>
                  <a:pt x="2772011" y="692139"/>
                  <a:pt x="2764921" y="696672"/>
                </a:cubicBezTo>
                <a:cubicBezTo>
                  <a:pt x="2757831" y="701206"/>
                  <a:pt x="2752473" y="704315"/>
                  <a:pt x="2748847" y="705999"/>
                </a:cubicBezTo>
                <a:cubicBezTo>
                  <a:pt x="2742203" y="709055"/>
                  <a:pt x="2734307" y="711619"/>
                  <a:pt x="2725160" y="713691"/>
                </a:cubicBezTo>
                <a:cubicBezTo>
                  <a:pt x="2716011" y="715764"/>
                  <a:pt x="2704845" y="717178"/>
                  <a:pt x="2691663" y="717939"/>
                </a:cubicBezTo>
                <a:cubicBezTo>
                  <a:pt x="2686228" y="718041"/>
                  <a:pt x="2680733" y="718442"/>
                  <a:pt x="2675178" y="719144"/>
                </a:cubicBezTo>
                <a:cubicBezTo>
                  <a:pt x="2660674" y="717392"/>
                  <a:pt x="2648210" y="714693"/>
                  <a:pt x="2637785" y="711042"/>
                </a:cubicBezTo>
                <a:cubicBezTo>
                  <a:pt x="2627360" y="707391"/>
                  <a:pt x="2619046" y="702678"/>
                  <a:pt x="2612841" y="696900"/>
                </a:cubicBezTo>
                <a:cubicBezTo>
                  <a:pt x="2593590" y="679452"/>
                  <a:pt x="2579258" y="660596"/>
                  <a:pt x="2569857" y="640317"/>
                </a:cubicBezTo>
                <a:cubicBezTo>
                  <a:pt x="2560458" y="620039"/>
                  <a:pt x="2556026" y="598187"/>
                  <a:pt x="2556566" y="574755"/>
                </a:cubicBezTo>
                <a:cubicBezTo>
                  <a:pt x="2556652" y="570989"/>
                  <a:pt x="2555223" y="564208"/>
                  <a:pt x="2552276" y="554410"/>
                </a:cubicBezTo>
                <a:cubicBezTo>
                  <a:pt x="2549330" y="544612"/>
                  <a:pt x="2547920" y="536989"/>
                  <a:pt x="2548045" y="531541"/>
                </a:cubicBezTo>
                <a:cubicBezTo>
                  <a:pt x="2548116" y="528483"/>
                  <a:pt x="2548613" y="524122"/>
                  <a:pt x="2549537" y="518459"/>
                </a:cubicBezTo>
                <a:cubicBezTo>
                  <a:pt x="2550461" y="512795"/>
                  <a:pt x="2550951" y="508766"/>
                  <a:pt x="2551006" y="506372"/>
                </a:cubicBezTo>
                <a:cubicBezTo>
                  <a:pt x="2551178" y="498891"/>
                  <a:pt x="2550732" y="487268"/>
                  <a:pt x="2549667" y="471502"/>
                </a:cubicBezTo>
                <a:cubicBezTo>
                  <a:pt x="2548602" y="455737"/>
                  <a:pt x="2548162" y="443840"/>
                  <a:pt x="2548347" y="435811"/>
                </a:cubicBezTo>
                <a:cubicBezTo>
                  <a:pt x="2548652" y="422561"/>
                  <a:pt x="2550166" y="405679"/>
                  <a:pt x="2552888" y="385165"/>
                </a:cubicBezTo>
                <a:cubicBezTo>
                  <a:pt x="2555610" y="364651"/>
                  <a:pt x="2559339" y="340840"/>
                  <a:pt x="2564072" y="313731"/>
                </a:cubicBezTo>
                <a:cubicBezTo>
                  <a:pt x="2566357" y="303205"/>
                  <a:pt x="2570693" y="294981"/>
                  <a:pt x="2577080" y="289058"/>
                </a:cubicBezTo>
                <a:cubicBezTo>
                  <a:pt x="2583467" y="283137"/>
                  <a:pt x="2592580" y="280877"/>
                  <a:pt x="2604417" y="282284"/>
                </a:cubicBezTo>
                <a:close/>
                <a:moveTo>
                  <a:pt x="2337410" y="232162"/>
                </a:moveTo>
                <a:cubicBezTo>
                  <a:pt x="2348639" y="233382"/>
                  <a:pt x="2357137" y="236093"/>
                  <a:pt x="2362901" y="240285"/>
                </a:cubicBezTo>
                <a:cubicBezTo>
                  <a:pt x="2368667" y="244477"/>
                  <a:pt x="2371485" y="249351"/>
                  <a:pt x="2371358" y="254906"/>
                </a:cubicBezTo>
                <a:cubicBezTo>
                  <a:pt x="2371227" y="260561"/>
                  <a:pt x="2367420" y="267385"/>
                  <a:pt x="2359941" y="275384"/>
                </a:cubicBezTo>
                <a:cubicBezTo>
                  <a:pt x="2352461" y="283385"/>
                  <a:pt x="2348680" y="289166"/>
                  <a:pt x="2348598" y="292728"/>
                </a:cubicBezTo>
                <a:cubicBezTo>
                  <a:pt x="2348577" y="293640"/>
                  <a:pt x="2348666" y="294205"/>
                  <a:pt x="2348866" y="294424"/>
                </a:cubicBezTo>
                <a:cubicBezTo>
                  <a:pt x="2349066" y="294644"/>
                  <a:pt x="2349409" y="294833"/>
                  <a:pt x="2349896" y="294994"/>
                </a:cubicBezTo>
                <a:cubicBezTo>
                  <a:pt x="2368837" y="303930"/>
                  <a:pt x="2387766" y="312888"/>
                  <a:pt x="2406689" y="321869"/>
                </a:cubicBezTo>
                <a:cubicBezTo>
                  <a:pt x="2412264" y="323982"/>
                  <a:pt x="2416492" y="328670"/>
                  <a:pt x="2419374" y="335927"/>
                </a:cubicBezTo>
                <a:cubicBezTo>
                  <a:pt x="2422256" y="343185"/>
                  <a:pt x="2424354" y="351806"/>
                  <a:pt x="2425666" y="361791"/>
                </a:cubicBezTo>
                <a:cubicBezTo>
                  <a:pt x="2427361" y="370323"/>
                  <a:pt x="2428745" y="377708"/>
                  <a:pt x="2429821" y="383946"/>
                </a:cubicBezTo>
                <a:cubicBezTo>
                  <a:pt x="2430896" y="390185"/>
                  <a:pt x="2431391" y="395131"/>
                  <a:pt x="2431307" y="398787"/>
                </a:cubicBezTo>
                <a:cubicBezTo>
                  <a:pt x="2428769" y="407965"/>
                  <a:pt x="2426349" y="416655"/>
                  <a:pt x="2424047" y="424856"/>
                </a:cubicBezTo>
                <a:cubicBezTo>
                  <a:pt x="2426872" y="440059"/>
                  <a:pt x="2430061" y="452772"/>
                  <a:pt x="2433613" y="462994"/>
                </a:cubicBezTo>
                <a:cubicBezTo>
                  <a:pt x="2431279" y="475332"/>
                  <a:pt x="2428944" y="487669"/>
                  <a:pt x="2426610" y="500007"/>
                </a:cubicBezTo>
                <a:cubicBezTo>
                  <a:pt x="2431222" y="501762"/>
                  <a:pt x="2435833" y="503519"/>
                  <a:pt x="2440445" y="505277"/>
                </a:cubicBezTo>
                <a:cubicBezTo>
                  <a:pt x="2445009" y="508689"/>
                  <a:pt x="2447238" y="512706"/>
                  <a:pt x="2447131" y="517326"/>
                </a:cubicBezTo>
                <a:cubicBezTo>
                  <a:pt x="2447023" y="522030"/>
                  <a:pt x="2445659" y="525846"/>
                  <a:pt x="2443040" y="528774"/>
                </a:cubicBezTo>
                <a:cubicBezTo>
                  <a:pt x="2440422" y="531703"/>
                  <a:pt x="2436643" y="533873"/>
                  <a:pt x="2431705" y="535285"/>
                </a:cubicBezTo>
                <a:cubicBezTo>
                  <a:pt x="2428080" y="536363"/>
                  <a:pt x="2425346" y="537284"/>
                  <a:pt x="2423502" y="538044"/>
                </a:cubicBezTo>
                <a:cubicBezTo>
                  <a:pt x="2421659" y="538805"/>
                  <a:pt x="2421130" y="538720"/>
                  <a:pt x="2421915" y="537787"/>
                </a:cubicBezTo>
                <a:cubicBezTo>
                  <a:pt x="2423837" y="543945"/>
                  <a:pt x="2425758" y="550103"/>
                  <a:pt x="2427680" y="556262"/>
                </a:cubicBezTo>
                <a:cubicBezTo>
                  <a:pt x="2424487" y="570902"/>
                  <a:pt x="2421296" y="585543"/>
                  <a:pt x="2418104" y="600184"/>
                </a:cubicBezTo>
                <a:cubicBezTo>
                  <a:pt x="2418023" y="603716"/>
                  <a:pt x="2417370" y="608724"/>
                  <a:pt x="2416146" y="615210"/>
                </a:cubicBezTo>
                <a:cubicBezTo>
                  <a:pt x="2414922" y="621696"/>
                  <a:pt x="2413291" y="628643"/>
                  <a:pt x="2411254" y="636052"/>
                </a:cubicBezTo>
                <a:cubicBezTo>
                  <a:pt x="2407594" y="641952"/>
                  <a:pt x="2405076" y="646381"/>
                  <a:pt x="2403701" y="649338"/>
                </a:cubicBezTo>
                <a:cubicBezTo>
                  <a:pt x="2402325" y="652294"/>
                  <a:pt x="2401634" y="653936"/>
                  <a:pt x="2401626" y="654264"/>
                </a:cubicBezTo>
                <a:cubicBezTo>
                  <a:pt x="2402832" y="657274"/>
                  <a:pt x="2404163" y="661480"/>
                  <a:pt x="2405621" y="666881"/>
                </a:cubicBezTo>
                <a:cubicBezTo>
                  <a:pt x="2403071" y="673958"/>
                  <a:pt x="2400775" y="680034"/>
                  <a:pt x="2398731" y="685108"/>
                </a:cubicBezTo>
                <a:cubicBezTo>
                  <a:pt x="2396687" y="690183"/>
                  <a:pt x="2394577" y="695538"/>
                  <a:pt x="2392399" y="701175"/>
                </a:cubicBezTo>
                <a:cubicBezTo>
                  <a:pt x="2388294" y="708997"/>
                  <a:pt x="2382545" y="714715"/>
                  <a:pt x="2375149" y="718331"/>
                </a:cubicBezTo>
                <a:cubicBezTo>
                  <a:pt x="2367753" y="721948"/>
                  <a:pt x="2358860" y="723183"/>
                  <a:pt x="2348468" y="722043"/>
                </a:cubicBezTo>
                <a:cubicBezTo>
                  <a:pt x="2340524" y="721171"/>
                  <a:pt x="2334908" y="718579"/>
                  <a:pt x="2331621" y="714259"/>
                </a:cubicBezTo>
                <a:cubicBezTo>
                  <a:pt x="2328333" y="709940"/>
                  <a:pt x="2326758" y="704774"/>
                  <a:pt x="2326896" y="698758"/>
                </a:cubicBezTo>
                <a:cubicBezTo>
                  <a:pt x="2326953" y="696288"/>
                  <a:pt x="2327583" y="693120"/>
                  <a:pt x="2328785" y="689255"/>
                </a:cubicBezTo>
                <a:cubicBezTo>
                  <a:pt x="2329987" y="685389"/>
                  <a:pt x="2330608" y="682599"/>
                  <a:pt x="2330648" y="680883"/>
                </a:cubicBezTo>
                <a:cubicBezTo>
                  <a:pt x="2330664" y="680149"/>
                  <a:pt x="2330385" y="678491"/>
                  <a:pt x="2329810" y="675910"/>
                </a:cubicBezTo>
                <a:cubicBezTo>
                  <a:pt x="2329234" y="673329"/>
                  <a:pt x="2328977" y="670725"/>
                  <a:pt x="2329037" y="668098"/>
                </a:cubicBezTo>
                <a:cubicBezTo>
                  <a:pt x="2329180" y="661895"/>
                  <a:pt x="2330271" y="652441"/>
                  <a:pt x="2332309" y="639734"/>
                </a:cubicBezTo>
                <a:cubicBezTo>
                  <a:pt x="2334347" y="627028"/>
                  <a:pt x="2335428" y="618003"/>
                  <a:pt x="2335551" y="612658"/>
                </a:cubicBezTo>
                <a:cubicBezTo>
                  <a:pt x="2334742" y="610645"/>
                  <a:pt x="2333249" y="606507"/>
                  <a:pt x="2331071" y="600243"/>
                </a:cubicBezTo>
                <a:cubicBezTo>
                  <a:pt x="2332192" y="595264"/>
                  <a:pt x="2332938" y="591046"/>
                  <a:pt x="2333309" y="587587"/>
                </a:cubicBezTo>
                <a:cubicBezTo>
                  <a:pt x="2333679" y="584129"/>
                  <a:pt x="2333603" y="580015"/>
                  <a:pt x="2333081" y="575246"/>
                </a:cubicBezTo>
                <a:cubicBezTo>
                  <a:pt x="2335522" y="572705"/>
                  <a:pt x="2337964" y="570166"/>
                  <a:pt x="2340406" y="567626"/>
                </a:cubicBezTo>
                <a:cubicBezTo>
                  <a:pt x="2338927" y="560287"/>
                  <a:pt x="2337448" y="552948"/>
                  <a:pt x="2335968" y="545609"/>
                </a:cubicBezTo>
                <a:cubicBezTo>
                  <a:pt x="2331887" y="546569"/>
                  <a:pt x="2327806" y="547530"/>
                  <a:pt x="2323725" y="548492"/>
                </a:cubicBezTo>
                <a:cubicBezTo>
                  <a:pt x="2318084" y="549126"/>
                  <a:pt x="2311229" y="549478"/>
                  <a:pt x="2303160" y="549553"/>
                </a:cubicBezTo>
                <a:cubicBezTo>
                  <a:pt x="2295091" y="549627"/>
                  <a:pt x="2284653" y="549083"/>
                  <a:pt x="2271843" y="547931"/>
                </a:cubicBezTo>
                <a:cubicBezTo>
                  <a:pt x="2267882" y="548817"/>
                  <a:pt x="2262568" y="549871"/>
                  <a:pt x="2255903" y="551093"/>
                </a:cubicBezTo>
                <a:cubicBezTo>
                  <a:pt x="2248646" y="551377"/>
                  <a:pt x="2239329" y="552265"/>
                  <a:pt x="2227957" y="553770"/>
                </a:cubicBezTo>
                <a:cubicBezTo>
                  <a:pt x="2216584" y="555275"/>
                  <a:pt x="2203947" y="557115"/>
                  <a:pt x="2190048" y="559300"/>
                </a:cubicBezTo>
                <a:cubicBezTo>
                  <a:pt x="2181450" y="561153"/>
                  <a:pt x="2173241" y="562552"/>
                  <a:pt x="2165421" y="563496"/>
                </a:cubicBezTo>
                <a:cubicBezTo>
                  <a:pt x="2157601" y="564439"/>
                  <a:pt x="2150707" y="564620"/>
                  <a:pt x="2144737" y="564035"/>
                </a:cubicBezTo>
                <a:cubicBezTo>
                  <a:pt x="2144035" y="563967"/>
                  <a:pt x="2143165" y="564262"/>
                  <a:pt x="2142128" y="564922"/>
                </a:cubicBezTo>
                <a:cubicBezTo>
                  <a:pt x="2141090" y="565581"/>
                  <a:pt x="2139873" y="567339"/>
                  <a:pt x="2138476" y="570193"/>
                </a:cubicBezTo>
                <a:cubicBezTo>
                  <a:pt x="2137438" y="573478"/>
                  <a:pt x="2135039" y="577866"/>
                  <a:pt x="2131274" y="583357"/>
                </a:cubicBezTo>
                <a:cubicBezTo>
                  <a:pt x="2127510" y="588849"/>
                  <a:pt x="2122446" y="595791"/>
                  <a:pt x="2116089" y="604190"/>
                </a:cubicBezTo>
                <a:cubicBezTo>
                  <a:pt x="2114915" y="606132"/>
                  <a:pt x="2113060" y="609605"/>
                  <a:pt x="2110526" y="614612"/>
                </a:cubicBezTo>
                <a:cubicBezTo>
                  <a:pt x="2107993" y="619620"/>
                  <a:pt x="2105324" y="625301"/>
                  <a:pt x="2102524" y="631659"/>
                </a:cubicBezTo>
                <a:cubicBezTo>
                  <a:pt x="2100676" y="634053"/>
                  <a:pt x="2098088" y="637677"/>
                  <a:pt x="2094763" y="642535"/>
                </a:cubicBezTo>
                <a:cubicBezTo>
                  <a:pt x="2091437" y="647393"/>
                  <a:pt x="2089028" y="650987"/>
                  <a:pt x="2087536" y="653319"/>
                </a:cubicBezTo>
                <a:cubicBezTo>
                  <a:pt x="2087488" y="655389"/>
                  <a:pt x="2087006" y="658298"/>
                  <a:pt x="2086092" y="662046"/>
                </a:cubicBezTo>
                <a:cubicBezTo>
                  <a:pt x="2085178" y="665794"/>
                  <a:pt x="2083728" y="670400"/>
                  <a:pt x="2081743" y="675864"/>
                </a:cubicBezTo>
                <a:cubicBezTo>
                  <a:pt x="2080268" y="678352"/>
                  <a:pt x="2077990" y="681933"/>
                  <a:pt x="2074912" y="686609"/>
                </a:cubicBezTo>
                <a:cubicBezTo>
                  <a:pt x="2071834" y="691285"/>
                  <a:pt x="2068144" y="696186"/>
                  <a:pt x="2063841" y="701314"/>
                </a:cubicBezTo>
                <a:cubicBezTo>
                  <a:pt x="2060273" y="705578"/>
                  <a:pt x="2055244" y="708476"/>
                  <a:pt x="2048754" y="710015"/>
                </a:cubicBezTo>
                <a:cubicBezTo>
                  <a:pt x="2042263" y="711554"/>
                  <a:pt x="2034332" y="711899"/>
                  <a:pt x="2024961" y="711059"/>
                </a:cubicBezTo>
                <a:cubicBezTo>
                  <a:pt x="2016430" y="710294"/>
                  <a:pt x="2009868" y="707836"/>
                  <a:pt x="2005274" y="703676"/>
                </a:cubicBezTo>
                <a:cubicBezTo>
                  <a:pt x="2000680" y="699516"/>
                  <a:pt x="1998458" y="694118"/>
                  <a:pt x="1998611" y="687478"/>
                </a:cubicBezTo>
                <a:cubicBezTo>
                  <a:pt x="1998745" y="681663"/>
                  <a:pt x="1999895" y="675165"/>
                  <a:pt x="2002059" y="667984"/>
                </a:cubicBezTo>
                <a:cubicBezTo>
                  <a:pt x="2004223" y="660803"/>
                  <a:pt x="2007469" y="653200"/>
                  <a:pt x="2011794" y="645177"/>
                </a:cubicBezTo>
                <a:cubicBezTo>
                  <a:pt x="2016975" y="633360"/>
                  <a:pt x="2021078" y="624432"/>
                  <a:pt x="2024110" y="618394"/>
                </a:cubicBezTo>
                <a:cubicBezTo>
                  <a:pt x="2027142" y="612357"/>
                  <a:pt x="2028858" y="607622"/>
                  <a:pt x="2029262" y="604189"/>
                </a:cubicBezTo>
                <a:cubicBezTo>
                  <a:pt x="2030549" y="602388"/>
                  <a:pt x="2032092" y="599969"/>
                  <a:pt x="2033892" y="596933"/>
                </a:cubicBezTo>
                <a:cubicBezTo>
                  <a:pt x="2035692" y="593898"/>
                  <a:pt x="2038053" y="589277"/>
                  <a:pt x="2040977" y="583072"/>
                </a:cubicBezTo>
                <a:cubicBezTo>
                  <a:pt x="2043043" y="579433"/>
                  <a:pt x="2045109" y="575794"/>
                  <a:pt x="2047176" y="572156"/>
                </a:cubicBezTo>
                <a:cubicBezTo>
                  <a:pt x="2045322" y="572284"/>
                  <a:pt x="2043468" y="572413"/>
                  <a:pt x="2041614" y="572542"/>
                </a:cubicBezTo>
                <a:cubicBezTo>
                  <a:pt x="2033911" y="571439"/>
                  <a:pt x="2028645" y="569231"/>
                  <a:pt x="2025817" y="565910"/>
                </a:cubicBezTo>
                <a:cubicBezTo>
                  <a:pt x="2022988" y="562590"/>
                  <a:pt x="2021621" y="558914"/>
                  <a:pt x="2021714" y="554881"/>
                </a:cubicBezTo>
                <a:cubicBezTo>
                  <a:pt x="2021763" y="552765"/>
                  <a:pt x="2022150" y="550777"/>
                  <a:pt x="2022877" y="548918"/>
                </a:cubicBezTo>
                <a:cubicBezTo>
                  <a:pt x="2023604" y="547060"/>
                  <a:pt x="2024572" y="545331"/>
                  <a:pt x="2025784" y="543734"/>
                </a:cubicBezTo>
                <a:cubicBezTo>
                  <a:pt x="2024913" y="542218"/>
                  <a:pt x="2024405" y="540611"/>
                  <a:pt x="2024262" y="538914"/>
                </a:cubicBezTo>
                <a:cubicBezTo>
                  <a:pt x="2024119" y="537217"/>
                  <a:pt x="2024063" y="535684"/>
                  <a:pt x="2024094" y="534315"/>
                </a:cubicBezTo>
                <a:cubicBezTo>
                  <a:pt x="2024271" y="526654"/>
                  <a:pt x="2025900" y="520093"/>
                  <a:pt x="2028984" y="514636"/>
                </a:cubicBezTo>
                <a:cubicBezTo>
                  <a:pt x="2032069" y="509180"/>
                  <a:pt x="2036693" y="504719"/>
                  <a:pt x="2042862" y="501260"/>
                </a:cubicBezTo>
                <a:cubicBezTo>
                  <a:pt x="2044801" y="500172"/>
                  <a:pt x="2048962" y="498900"/>
                  <a:pt x="2055344" y="497453"/>
                </a:cubicBezTo>
                <a:cubicBezTo>
                  <a:pt x="2061726" y="496005"/>
                  <a:pt x="2069339" y="494505"/>
                  <a:pt x="2078184" y="492957"/>
                </a:cubicBezTo>
                <a:cubicBezTo>
                  <a:pt x="2081727" y="492187"/>
                  <a:pt x="2084787" y="491013"/>
                  <a:pt x="2087364" y="489433"/>
                </a:cubicBezTo>
                <a:cubicBezTo>
                  <a:pt x="2089940" y="487853"/>
                  <a:pt x="2091370" y="485751"/>
                  <a:pt x="2091654" y="483124"/>
                </a:cubicBezTo>
                <a:cubicBezTo>
                  <a:pt x="2092952" y="479526"/>
                  <a:pt x="2095102" y="475943"/>
                  <a:pt x="2098101" y="472374"/>
                </a:cubicBezTo>
                <a:cubicBezTo>
                  <a:pt x="2101101" y="468805"/>
                  <a:pt x="2104978" y="464568"/>
                  <a:pt x="2109731" y="459661"/>
                </a:cubicBezTo>
                <a:cubicBezTo>
                  <a:pt x="2110428" y="459051"/>
                  <a:pt x="2113927" y="453149"/>
                  <a:pt x="2120225" y="441952"/>
                </a:cubicBezTo>
                <a:cubicBezTo>
                  <a:pt x="2126522" y="430757"/>
                  <a:pt x="2136145" y="411200"/>
                  <a:pt x="2149098" y="383290"/>
                </a:cubicBezTo>
                <a:cubicBezTo>
                  <a:pt x="2152097" y="376618"/>
                  <a:pt x="2155188" y="370704"/>
                  <a:pt x="2158376" y="365549"/>
                </a:cubicBezTo>
                <a:cubicBezTo>
                  <a:pt x="2161562" y="360395"/>
                  <a:pt x="2164094" y="358792"/>
                  <a:pt x="2165973" y="360742"/>
                </a:cubicBezTo>
                <a:cubicBezTo>
                  <a:pt x="2177481" y="337584"/>
                  <a:pt x="2186583" y="323530"/>
                  <a:pt x="2193281" y="318581"/>
                </a:cubicBezTo>
                <a:cubicBezTo>
                  <a:pt x="2197402" y="315265"/>
                  <a:pt x="2201524" y="311950"/>
                  <a:pt x="2205645" y="308635"/>
                </a:cubicBezTo>
                <a:cubicBezTo>
                  <a:pt x="2201227" y="302630"/>
                  <a:pt x="2196807" y="296626"/>
                  <a:pt x="2192387" y="290623"/>
                </a:cubicBezTo>
                <a:cubicBezTo>
                  <a:pt x="2200207" y="284921"/>
                  <a:pt x="2208028" y="279224"/>
                  <a:pt x="2215850" y="273531"/>
                </a:cubicBezTo>
                <a:cubicBezTo>
                  <a:pt x="2225252" y="273250"/>
                  <a:pt x="2234654" y="272978"/>
                  <a:pt x="2244057" y="272713"/>
                </a:cubicBezTo>
                <a:cubicBezTo>
                  <a:pt x="2245089" y="272726"/>
                  <a:pt x="2247401" y="270524"/>
                  <a:pt x="2250990" y="266105"/>
                </a:cubicBezTo>
                <a:cubicBezTo>
                  <a:pt x="2254579" y="261686"/>
                  <a:pt x="2262265" y="256243"/>
                  <a:pt x="2274052" y="249792"/>
                </a:cubicBezTo>
                <a:cubicBezTo>
                  <a:pt x="2276901" y="249553"/>
                  <a:pt x="2280585" y="248668"/>
                  <a:pt x="2285105" y="247140"/>
                </a:cubicBezTo>
                <a:cubicBezTo>
                  <a:pt x="2289626" y="245611"/>
                  <a:pt x="2296112" y="243105"/>
                  <a:pt x="2304566" y="239629"/>
                </a:cubicBezTo>
                <a:cubicBezTo>
                  <a:pt x="2310794" y="236993"/>
                  <a:pt x="2316790" y="234977"/>
                  <a:pt x="2322555" y="233581"/>
                </a:cubicBezTo>
                <a:cubicBezTo>
                  <a:pt x="2328319" y="232185"/>
                  <a:pt x="2333271" y="231712"/>
                  <a:pt x="2337410" y="232162"/>
                </a:cubicBezTo>
                <a:close/>
                <a:moveTo>
                  <a:pt x="2739258" y="208496"/>
                </a:moveTo>
                <a:cubicBezTo>
                  <a:pt x="2747410" y="208168"/>
                  <a:pt x="2755971" y="209234"/>
                  <a:pt x="2764940" y="211691"/>
                </a:cubicBezTo>
                <a:cubicBezTo>
                  <a:pt x="2782881" y="216607"/>
                  <a:pt x="2790590" y="222799"/>
                  <a:pt x="2788069" y="230257"/>
                </a:cubicBezTo>
                <a:cubicBezTo>
                  <a:pt x="2783944" y="236013"/>
                  <a:pt x="2782241" y="239799"/>
                  <a:pt x="2782960" y="241616"/>
                </a:cubicBezTo>
                <a:cubicBezTo>
                  <a:pt x="2783678" y="243433"/>
                  <a:pt x="2785423" y="244834"/>
                  <a:pt x="2788195" y="245819"/>
                </a:cubicBezTo>
                <a:cubicBezTo>
                  <a:pt x="2793544" y="248097"/>
                  <a:pt x="2807987" y="247054"/>
                  <a:pt x="2831525" y="242699"/>
                </a:cubicBezTo>
                <a:cubicBezTo>
                  <a:pt x="2855062" y="238344"/>
                  <a:pt x="2881770" y="229117"/>
                  <a:pt x="2911652" y="215015"/>
                </a:cubicBezTo>
                <a:cubicBezTo>
                  <a:pt x="2916368" y="212729"/>
                  <a:pt x="2921591" y="211372"/>
                  <a:pt x="2927320" y="210943"/>
                </a:cubicBezTo>
                <a:cubicBezTo>
                  <a:pt x="2933049" y="210514"/>
                  <a:pt x="2938448" y="211495"/>
                  <a:pt x="2943516" y="213886"/>
                </a:cubicBezTo>
                <a:cubicBezTo>
                  <a:pt x="2947366" y="216502"/>
                  <a:pt x="2948847" y="220173"/>
                  <a:pt x="2947957" y="224899"/>
                </a:cubicBezTo>
                <a:cubicBezTo>
                  <a:pt x="2947068" y="229626"/>
                  <a:pt x="2943104" y="235047"/>
                  <a:pt x="2936067" y="241162"/>
                </a:cubicBezTo>
                <a:cubicBezTo>
                  <a:pt x="2924152" y="251518"/>
                  <a:pt x="2911685" y="259718"/>
                  <a:pt x="2898664" y="265761"/>
                </a:cubicBezTo>
                <a:cubicBezTo>
                  <a:pt x="2885644" y="271805"/>
                  <a:pt x="2867290" y="277801"/>
                  <a:pt x="2843604" y="283754"/>
                </a:cubicBezTo>
                <a:cubicBezTo>
                  <a:pt x="2814052" y="291345"/>
                  <a:pt x="2786702" y="295281"/>
                  <a:pt x="2761553" y="295567"/>
                </a:cubicBezTo>
                <a:cubicBezTo>
                  <a:pt x="2736404" y="295853"/>
                  <a:pt x="2716114" y="293285"/>
                  <a:pt x="2700684" y="287851"/>
                </a:cubicBezTo>
                <a:cubicBezTo>
                  <a:pt x="2694844" y="285788"/>
                  <a:pt x="2688743" y="282110"/>
                  <a:pt x="2682381" y="276816"/>
                </a:cubicBezTo>
                <a:cubicBezTo>
                  <a:pt x="2676019" y="271522"/>
                  <a:pt x="2672325" y="265153"/>
                  <a:pt x="2671298" y="257709"/>
                </a:cubicBezTo>
                <a:cubicBezTo>
                  <a:pt x="2670512" y="250621"/>
                  <a:pt x="2673522" y="243390"/>
                  <a:pt x="2680330" y="236018"/>
                </a:cubicBezTo>
                <a:cubicBezTo>
                  <a:pt x="2687137" y="228646"/>
                  <a:pt x="2699037" y="221190"/>
                  <a:pt x="2716030" y="213656"/>
                </a:cubicBezTo>
                <a:cubicBezTo>
                  <a:pt x="2723363" y="210543"/>
                  <a:pt x="2731106" y="208823"/>
                  <a:pt x="2739258" y="208496"/>
                </a:cubicBezTo>
                <a:close/>
                <a:moveTo>
                  <a:pt x="1657128" y="193004"/>
                </a:moveTo>
                <a:cubicBezTo>
                  <a:pt x="1662928" y="193320"/>
                  <a:pt x="1669897" y="194056"/>
                  <a:pt x="1678037" y="195220"/>
                </a:cubicBezTo>
                <a:cubicBezTo>
                  <a:pt x="1686179" y="196384"/>
                  <a:pt x="1692954" y="197477"/>
                  <a:pt x="1698364" y="198491"/>
                </a:cubicBezTo>
                <a:cubicBezTo>
                  <a:pt x="1713092" y="201261"/>
                  <a:pt x="1727645" y="204444"/>
                  <a:pt x="1742023" y="208036"/>
                </a:cubicBezTo>
                <a:cubicBezTo>
                  <a:pt x="1756406" y="211630"/>
                  <a:pt x="1771333" y="215739"/>
                  <a:pt x="1786797" y="220370"/>
                </a:cubicBezTo>
                <a:cubicBezTo>
                  <a:pt x="1796293" y="223115"/>
                  <a:pt x="1806783" y="226409"/>
                  <a:pt x="1818264" y="230257"/>
                </a:cubicBezTo>
                <a:cubicBezTo>
                  <a:pt x="1829749" y="234105"/>
                  <a:pt x="1840384" y="237655"/>
                  <a:pt x="1850172" y="240898"/>
                </a:cubicBezTo>
                <a:cubicBezTo>
                  <a:pt x="1862084" y="244947"/>
                  <a:pt x="1872460" y="248631"/>
                  <a:pt x="1881300" y="251938"/>
                </a:cubicBezTo>
                <a:cubicBezTo>
                  <a:pt x="1890143" y="255246"/>
                  <a:pt x="1896519" y="257580"/>
                  <a:pt x="1900427" y="258931"/>
                </a:cubicBezTo>
                <a:cubicBezTo>
                  <a:pt x="1903845" y="259955"/>
                  <a:pt x="1909627" y="262375"/>
                  <a:pt x="1917774" y="266197"/>
                </a:cubicBezTo>
                <a:cubicBezTo>
                  <a:pt x="1925922" y="270020"/>
                  <a:pt x="1933365" y="274475"/>
                  <a:pt x="1940104" y="279552"/>
                </a:cubicBezTo>
                <a:cubicBezTo>
                  <a:pt x="1946995" y="284747"/>
                  <a:pt x="1952404" y="288732"/>
                  <a:pt x="1956333" y="291501"/>
                </a:cubicBezTo>
                <a:cubicBezTo>
                  <a:pt x="1960264" y="294271"/>
                  <a:pt x="1964355" y="297846"/>
                  <a:pt x="1968607" y="302225"/>
                </a:cubicBezTo>
                <a:cubicBezTo>
                  <a:pt x="1971949" y="305893"/>
                  <a:pt x="1975775" y="310249"/>
                  <a:pt x="1980083" y="315297"/>
                </a:cubicBezTo>
                <a:cubicBezTo>
                  <a:pt x="1984391" y="320345"/>
                  <a:pt x="1987649" y="324804"/>
                  <a:pt x="1989855" y="328674"/>
                </a:cubicBezTo>
                <a:cubicBezTo>
                  <a:pt x="1994160" y="336322"/>
                  <a:pt x="1996594" y="343784"/>
                  <a:pt x="1997156" y="351062"/>
                </a:cubicBezTo>
                <a:cubicBezTo>
                  <a:pt x="1997717" y="358339"/>
                  <a:pt x="1997989" y="362395"/>
                  <a:pt x="1997970" y="363230"/>
                </a:cubicBezTo>
                <a:cubicBezTo>
                  <a:pt x="1997091" y="367314"/>
                  <a:pt x="1996451" y="371127"/>
                  <a:pt x="1996053" y="374668"/>
                </a:cubicBezTo>
                <a:cubicBezTo>
                  <a:pt x="1995655" y="378210"/>
                  <a:pt x="1995084" y="381692"/>
                  <a:pt x="1994341" y="385117"/>
                </a:cubicBezTo>
                <a:cubicBezTo>
                  <a:pt x="1993206" y="391939"/>
                  <a:pt x="1991850" y="398539"/>
                  <a:pt x="1990274" y="404917"/>
                </a:cubicBezTo>
                <a:cubicBezTo>
                  <a:pt x="1988698" y="411295"/>
                  <a:pt x="1987419" y="417259"/>
                  <a:pt x="1986440" y="422807"/>
                </a:cubicBezTo>
                <a:cubicBezTo>
                  <a:pt x="1985333" y="429305"/>
                  <a:pt x="1984624" y="435792"/>
                  <a:pt x="1984316" y="442270"/>
                </a:cubicBezTo>
                <a:cubicBezTo>
                  <a:pt x="1984007" y="448748"/>
                  <a:pt x="1983313" y="454945"/>
                  <a:pt x="1982234" y="460863"/>
                </a:cubicBezTo>
                <a:cubicBezTo>
                  <a:pt x="1980729" y="469207"/>
                  <a:pt x="1979481" y="477639"/>
                  <a:pt x="1978492" y="486159"/>
                </a:cubicBezTo>
                <a:cubicBezTo>
                  <a:pt x="1977503" y="494679"/>
                  <a:pt x="1976266" y="502856"/>
                  <a:pt x="1974783" y="510690"/>
                </a:cubicBezTo>
                <a:cubicBezTo>
                  <a:pt x="1973569" y="516333"/>
                  <a:pt x="1972888" y="522350"/>
                  <a:pt x="1972740" y="528743"/>
                </a:cubicBezTo>
                <a:cubicBezTo>
                  <a:pt x="1972593" y="535136"/>
                  <a:pt x="1971911" y="541780"/>
                  <a:pt x="1970693" y="548673"/>
                </a:cubicBezTo>
                <a:cubicBezTo>
                  <a:pt x="1968019" y="562675"/>
                  <a:pt x="1965302" y="574581"/>
                  <a:pt x="1962545" y="584392"/>
                </a:cubicBezTo>
                <a:cubicBezTo>
                  <a:pt x="1959787" y="594204"/>
                  <a:pt x="1957452" y="604216"/>
                  <a:pt x="1955539" y="614427"/>
                </a:cubicBezTo>
                <a:cubicBezTo>
                  <a:pt x="1955460" y="617859"/>
                  <a:pt x="1954142" y="620737"/>
                  <a:pt x="1951584" y="623063"/>
                </a:cubicBezTo>
                <a:cubicBezTo>
                  <a:pt x="1949027" y="625390"/>
                  <a:pt x="1947708" y="626779"/>
                  <a:pt x="1947626" y="627231"/>
                </a:cubicBezTo>
                <a:cubicBezTo>
                  <a:pt x="1947588" y="628933"/>
                  <a:pt x="1948175" y="630991"/>
                  <a:pt x="1949389" y="633403"/>
                </a:cubicBezTo>
                <a:cubicBezTo>
                  <a:pt x="1950603" y="635816"/>
                  <a:pt x="1951181" y="638276"/>
                  <a:pt x="1951123" y="640783"/>
                </a:cubicBezTo>
                <a:cubicBezTo>
                  <a:pt x="1951066" y="643257"/>
                  <a:pt x="1951095" y="645400"/>
                  <a:pt x="1951211" y="647212"/>
                </a:cubicBezTo>
                <a:cubicBezTo>
                  <a:pt x="1951326" y="649025"/>
                  <a:pt x="1951376" y="650248"/>
                  <a:pt x="1951362" y="650882"/>
                </a:cubicBezTo>
                <a:cubicBezTo>
                  <a:pt x="1951303" y="653439"/>
                  <a:pt x="1950779" y="655569"/>
                  <a:pt x="1949789" y="657270"/>
                </a:cubicBezTo>
                <a:cubicBezTo>
                  <a:pt x="1948800" y="658972"/>
                  <a:pt x="1948299" y="660105"/>
                  <a:pt x="1948285" y="660669"/>
                </a:cubicBezTo>
                <a:cubicBezTo>
                  <a:pt x="1946766" y="670731"/>
                  <a:pt x="1936541" y="679476"/>
                  <a:pt x="1917621" y="686963"/>
                </a:cubicBezTo>
                <a:cubicBezTo>
                  <a:pt x="1898692" y="694453"/>
                  <a:pt x="1885333" y="695955"/>
                  <a:pt x="1877525" y="691409"/>
                </a:cubicBezTo>
                <a:cubicBezTo>
                  <a:pt x="1871758" y="687092"/>
                  <a:pt x="1868819" y="682927"/>
                  <a:pt x="1868711" y="678906"/>
                </a:cubicBezTo>
                <a:cubicBezTo>
                  <a:pt x="1868603" y="674885"/>
                  <a:pt x="1868581" y="671517"/>
                  <a:pt x="1868643" y="668803"/>
                </a:cubicBezTo>
                <a:cubicBezTo>
                  <a:pt x="1868668" y="667718"/>
                  <a:pt x="1868307" y="666098"/>
                  <a:pt x="1867561" y="663942"/>
                </a:cubicBezTo>
                <a:cubicBezTo>
                  <a:pt x="1866815" y="661786"/>
                  <a:pt x="1866472" y="659365"/>
                  <a:pt x="1866534" y="656678"/>
                </a:cubicBezTo>
                <a:cubicBezTo>
                  <a:pt x="1866620" y="652932"/>
                  <a:pt x="1867103" y="649256"/>
                  <a:pt x="1867982" y="645650"/>
                </a:cubicBezTo>
                <a:cubicBezTo>
                  <a:pt x="1868862" y="642043"/>
                  <a:pt x="1869338" y="638656"/>
                  <a:pt x="1869411" y="635488"/>
                </a:cubicBezTo>
                <a:cubicBezTo>
                  <a:pt x="1869482" y="632394"/>
                  <a:pt x="1869245" y="628883"/>
                  <a:pt x="1868698" y="624957"/>
                </a:cubicBezTo>
                <a:cubicBezTo>
                  <a:pt x="1868153" y="621031"/>
                  <a:pt x="1867928" y="616950"/>
                  <a:pt x="1868026" y="612714"/>
                </a:cubicBezTo>
                <a:cubicBezTo>
                  <a:pt x="1868313" y="600235"/>
                  <a:pt x="1869965" y="587459"/>
                  <a:pt x="1872979" y="574385"/>
                </a:cubicBezTo>
                <a:cubicBezTo>
                  <a:pt x="1875992" y="561312"/>
                  <a:pt x="1878124" y="548199"/>
                  <a:pt x="1879370" y="535045"/>
                </a:cubicBezTo>
                <a:cubicBezTo>
                  <a:pt x="1880206" y="525395"/>
                  <a:pt x="1881206" y="515618"/>
                  <a:pt x="1882370" y="505716"/>
                </a:cubicBezTo>
                <a:cubicBezTo>
                  <a:pt x="1883533" y="495813"/>
                  <a:pt x="1884728" y="485647"/>
                  <a:pt x="1885952" y="475218"/>
                </a:cubicBezTo>
                <a:cubicBezTo>
                  <a:pt x="1887083" y="466591"/>
                  <a:pt x="1888387" y="457524"/>
                  <a:pt x="1889861" y="448018"/>
                </a:cubicBezTo>
                <a:cubicBezTo>
                  <a:pt x="1891335" y="438511"/>
                  <a:pt x="1892467" y="429836"/>
                  <a:pt x="1893256" y="421992"/>
                </a:cubicBezTo>
                <a:cubicBezTo>
                  <a:pt x="1894830" y="408263"/>
                  <a:pt x="1896407" y="394555"/>
                  <a:pt x="1897987" y="380869"/>
                </a:cubicBezTo>
                <a:cubicBezTo>
                  <a:pt x="1899567" y="367183"/>
                  <a:pt x="1900787" y="355477"/>
                  <a:pt x="1901650" y="345753"/>
                </a:cubicBezTo>
                <a:cubicBezTo>
                  <a:pt x="1902424" y="339032"/>
                  <a:pt x="1902491" y="333788"/>
                  <a:pt x="1901853" y="330022"/>
                </a:cubicBezTo>
                <a:cubicBezTo>
                  <a:pt x="1901215" y="326256"/>
                  <a:pt x="1902180" y="324611"/>
                  <a:pt x="1904748" y="325089"/>
                </a:cubicBezTo>
                <a:cubicBezTo>
                  <a:pt x="1895059" y="321768"/>
                  <a:pt x="1888277" y="319221"/>
                  <a:pt x="1884413" y="317436"/>
                </a:cubicBezTo>
                <a:cubicBezTo>
                  <a:pt x="1880549" y="315650"/>
                  <a:pt x="1875980" y="313897"/>
                  <a:pt x="1870704" y="312178"/>
                </a:cubicBezTo>
                <a:cubicBezTo>
                  <a:pt x="1863484" y="309488"/>
                  <a:pt x="1858457" y="307819"/>
                  <a:pt x="1855625" y="307161"/>
                </a:cubicBezTo>
                <a:cubicBezTo>
                  <a:pt x="1852792" y="306503"/>
                  <a:pt x="1847763" y="305220"/>
                  <a:pt x="1840534" y="303319"/>
                </a:cubicBezTo>
                <a:cubicBezTo>
                  <a:pt x="1835925" y="301961"/>
                  <a:pt x="1830883" y="300070"/>
                  <a:pt x="1825405" y="297646"/>
                </a:cubicBezTo>
                <a:cubicBezTo>
                  <a:pt x="1824691" y="297380"/>
                  <a:pt x="1823977" y="297114"/>
                  <a:pt x="1823263" y="296848"/>
                </a:cubicBezTo>
                <a:cubicBezTo>
                  <a:pt x="1824350" y="297674"/>
                  <a:pt x="1825436" y="298500"/>
                  <a:pt x="1826523" y="299327"/>
                </a:cubicBezTo>
                <a:cubicBezTo>
                  <a:pt x="1830427" y="303564"/>
                  <a:pt x="1832264" y="307224"/>
                  <a:pt x="1832036" y="310306"/>
                </a:cubicBezTo>
                <a:cubicBezTo>
                  <a:pt x="1831808" y="313387"/>
                  <a:pt x="1832950" y="316400"/>
                  <a:pt x="1835464" y="319345"/>
                </a:cubicBezTo>
                <a:cubicBezTo>
                  <a:pt x="1835296" y="326609"/>
                  <a:pt x="1834770" y="334161"/>
                  <a:pt x="1833884" y="342000"/>
                </a:cubicBezTo>
                <a:cubicBezTo>
                  <a:pt x="1832999" y="349839"/>
                  <a:pt x="1832018" y="357075"/>
                  <a:pt x="1830942" y="363708"/>
                </a:cubicBezTo>
                <a:cubicBezTo>
                  <a:pt x="1827518" y="385997"/>
                  <a:pt x="1821332" y="407555"/>
                  <a:pt x="1812384" y="428384"/>
                </a:cubicBezTo>
                <a:cubicBezTo>
                  <a:pt x="1803434" y="449219"/>
                  <a:pt x="1792409" y="469485"/>
                  <a:pt x="1779304" y="489188"/>
                </a:cubicBezTo>
                <a:cubicBezTo>
                  <a:pt x="1771475" y="501367"/>
                  <a:pt x="1762424" y="513841"/>
                  <a:pt x="1752163" y="526620"/>
                </a:cubicBezTo>
                <a:cubicBezTo>
                  <a:pt x="1741897" y="539405"/>
                  <a:pt x="1728652" y="551932"/>
                  <a:pt x="1712443" y="564235"/>
                </a:cubicBezTo>
                <a:cubicBezTo>
                  <a:pt x="1703314" y="575238"/>
                  <a:pt x="1691647" y="585878"/>
                  <a:pt x="1677450" y="596173"/>
                </a:cubicBezTo>
                <a:cubicBezTo>
                  <a:pt x="1663242" y="606476"/>
                  <a:pt x="1649750" y="615211"/>
                  <a:pt x="1636965" y="622376"/>
                </a:cubicBezTo>
                <a:cubicBezTo>
                  <a:pt x="1631782" y="625209"/>
                  <a:pt x="1626776" y="627853"/>
                  <a:pt x="1621949" y="630311"/>
                </a:cubicBezTo>
                <a:cubicBezTo>
                  <a:pt x="1617120" y="632769"/>
                  <a:pt x="1611760" y="634939"/>
                  <a:pt x="1605870" y="636824"/>
                </a:cubicBezTo>
                <a:cubicBezTo>
                  <a:pt x="1601560" y="638156"/>
                  <a:pt x="1596888" y="639113"/>
                  <a:pt x="1591852" y="639697"/>
                </a:cubicBezTo>
                <a:cubicBezTo>
                  <a:pt x="1586816" y="640280"/>
                  <a:pt x="1583635" y="640813"/>
                  <a:pt x="1582309" y="641288"/>
                </a:cubicBezTo>
                <a:cubicBezTo>
                  <a:pt x="1573655" y="644108"/>
                  <a:pt x="1567221" y="646172"/>
                  <a:pt x="1563004" y="647466"/>
                </a:cubicBezTo>
                <a:cubicBezTo>
                  <a:pt x="1558787" y="648759"/>
                  <a:pt x="1553672" y="649274"/>
                  <a:pt x="1547659" y="649014"/>
                </a:cubicBezTo>
                <a:cubicBezTo>
                  <a:pt x="1543060" y="648815"/>
                  <a:pt x="1539819" y="648102"/>
                  <a:pt x="1537934" y="646870"/>
                </a:cubicBezTo>
                <a:cubicBezTo>
                  <a:pt x="1536049" y="645638"/>
                  <a:pt x="1535243" y="645028"/>
                  <a:pt x="1535517" y="645039"/>
                </a:cubicBezTo>
                <a:cubicBezTo>
                  <a:pt x="1532454" y="644701"/>
                  <a:pt x="1528335" y="644687"/>
                  <a:pt x="1523161" y="645003"/>
                </a:cubicBezTo>
                <a:cubicBezTo>
                  <a:pt x="1517987" y="645319"/>
                  <a:pt x="1512895" y="644999"/>
                  <a:pt x="1507885" y="644041"/>
                </a:cubicBezTo>
                <a:cubicBezTo>
                  <a:pt x="1496232" y="641491"/>
                  <a:pt x="1485677" y="637846"/>
                  <a:pt x="1476219" y="633089"/>
                </a:cubicBezTo>
                <a:cubicBezTo>
                  <a:pt x="1466765" y="628335"/>
                  <a:pt x="1458658" y="622445"/>
                  <a:pt x="1451898" y="615406"/>
                </a:cubicBezTo>
                <a:cubicBezTo>
                  <a:pt x="1448364" y="611922"/>
                  <a:pt x="1445189" y="607698"/>
                  <a:pt x="1442371" y="602735"/>
                </a:cubicBezTo>
                <a:cubicBezTo>
                  <a:pt x="1439553" y="597774"/>
                  <a:pt x="1437307" y="591754"/>
                  <a:pt x="1435632" y="584676"/>
                </a:cubicBezTo>
                <a:cubicBezTo>
                  <a:pt x="1434853" y="582576"/>
                  <a:pt x="1434089" y="579137"/>
                  <a:pt x="1433338" y="574360"/>
                </a:cubicBezTo>
                <a:cubicBezTo>
                  <a:pt x="1432587" y="569583"/>
                  <a:pt x="1432269" y="564727"/>
                  <a:pt x="1432383" y="559793"/>
                </a:cubicBezTo>
                <a:cubicBezTo>
                  <a:pt x="1432570" y="551685"/>
                  <a:pt x="1433983" y="543978"/>
                  <a:pt x="1436624" y="536674"/>
                </a:cubicBezTo>
                <a:cubicBezTo>
                  <a:pt x="1439265" y="529371"/>
                  <a:pt x="1442488" y="522183"/>
                  <a:pt x="1446297" y="515113"/>
                </a:cubicBezTo>
                <a:cubicBezTo>
                  <a:pt x="1451106" y="506648"/>
                  <a:pt x="1456921" y="502419"/>
                  <a:pt x="1463742" y="502436"/>
                </a:cubicBezTo>
                <a:cubicBezTo>
                  <a:pt x="1470562" y="502453"/>
                  <a:pt x="1474470" y="502484"/>
                  <a:pt x="1475464" y="502518"/>
                </a:cubicBezTo>
                <a:cubicBezTo>
                  <a:pt x="1479096" y="502642"/>
                  <a:pt x="1483949" y="504020"/>
                  <a:pt x="1490018" y="506658"/>
                </a:cubicBezTo>
                <a:cubicBezTo>
                  <a:pt x="1496089" y="509297"/>
                  <a:pt x="1500622" y="514885"/>
                  <a:pt x="1503619" y="523414"/>
                </a:cubicBezTo>
                <a:cubicBezTo>
                  <a:pt x="1504549" y="527104"/>
                  <a:pt x="1505202" y="530775"/>
                  <a:pt x="1505578" y="534426"/>
                </a:cubicBezTo>
                <a:cubicBezTo>
                  <a:pt x="1505953" y="538077"/>
                  <a:pt x="1506448" y="540696"/>
                  <a:pt x="1507061" y="542283"/>
                </a:cubicBezTo>
                <a:cubicBezTo>
                  <a:pt x="1507351" y="542902"/>
                  <a:pt x="1508141" y="543522"/>
                  <a:pt x="1509429" y="544143"/>
                </a:cubicBezTo>
                <a:cubicBezTo>
                  <a:pt x="1510717" y="544764"/>
                  <a:pt x="1512272" y="546551"/>
                  <a:pt x="1514092" y="549505"/>
                </a:cubicBezTo>
                <a:cubicBezTo>
                  <a:pt x="1515370" y="552205"/>
                  <a:pt x="1516730" y="554310"/>
                  <a:pt x="1518170" y="555820"/>
                </a:cubicBezTo>
                <a:cubicBezTo>
                  <a:pt x="1519610" y="557330"/>
                  <a:pt x="1521921" y="560172"/>
                  <a:pt x="1525099" y="564346"/>
                </a:cubicBezTo>
                <a:cubicBezTo>
                  <a:pt x="1527163" y="566876"/>
                  <a:pt x="1528835" y="569538"/>
                  <a:pt x="1530114" y="572334"/>
                </a:cubicBezTo>
                <a:cubicBezTo>
                  <a:pt x="1531392" y="575130"/>
                  <a:pt x="1532551" y="576936"/>
                  <a:pt x="1533588" y="577755"/>
                </a:cubicBezTo>
                <a:cubicBezTo>
                  <a:pt x="1537004" y="580182"/>
                  <a:pt x="1540060" y="582447"/>
                  <a:pt x="1542757" y="584547"/>
                </a:cubicBezTo>
                <a:cubicBezTo>
                  <a:pt x="1545455" y="586648"/>
                  <a:pt x="1547868" y="588068"/>
                  <a:pt x="1549998" y="588805"/>
                </a:cubicBezTo>
                <a:cubicBezTo>
                  <a:pt x="1552961" y="589916"/>
                  <a:pt x="1557153" y="590765"/>
                  <a:pt x="1562572" y="591357"/>
                </a:cubicBezTo>
                <a:cubicBezTo>
                  <a:pt x="1567992" y="591949"/>
                  <a:pt x="1572264" y="592192"/>
                  <a:pt x="1575388" y="592079"/>
                </a:cubicBezTo>
                <a:cubicBezTo>
                  <a:pt x="1582913" y="591696"/>
                  <a:pt x="1590040" y="589397"/>
                  <a:pt x="1596770" y="585178"/>
                </a:cubicBezTo>
                <a:cubicBezTo>
                  <a:pt x="1603497" y="580960"/>
                  <a:pt x="1611483" y="574428"/>
                  <a:pt x="1620729" y="565585"/>
                </a:cubicBezTo>
                <a:cubicBezTo>
                  <a:pt x="1631130" y="555771"/>
                  <a:pt x="1641241" y="543820"/>
                  <a:pt x="1651054" y="529720"/>
                </a:cubicBezTo>
                <a:cubicBezTo>
                  <a:pt x="1660861" y="515628"/>
                  <a:pt x="1670133" y="499585"/>
                  <a:pt x="1678875" y="481590"/>
                </a:cubicBezTo>
                <a:cubicBezTo>
                  <a:pt x="1683861" y="470871"/>
                  <a:pt x="1689539" y="458868"/>
                  <a:pt x="1695914" y="445586"/>
                </a:cubicBezTo>
                <a:cubicBezTo>
                  <a:pt x="1702288" y="432306"/>
                  <a:pt x="1707473" y="419093"/>
                  <a:pt x="1711470" y="405943"/>
                </a:cubicBezTo>
                <a:cubicBezTo>
                  <a:pt x="1716880" y="388034"/>
                  <a:pt x="1721312" y="369921"/>
                  <a:pt x="1724765" y="351602"/>
                </a:cubicBezTo>
                <a:cubicBezTo>
                  <a:pt x="1728218" y="333285"/>
                  <a:pt x="1730283" y="316196"/>
                  <a:pt x="1730958" y="300335"/>
                </a:cubicBezTo>
                <a:cubicBezTo>
                  <a:pt x="1731047" y="296479"/>
                  <a:pt x="1730900" y="292498"/>
                  <a:pt x="1730518" y="288392"/>
                </a:cubicBezTo>
                <a:cubicBezTo>
                  <a:pt x="1730135" y="284286"/>
                  <a:pt x="1729946" y="282158"/>
                  <a:pt x="1729949" y="282008"/>
                </a:cubicBezTo>
                <a:cubicBezTo>
                  <a:pt x="1731073" y="282135"/>
                  <a:pt x="1729538" y="281919"/>
                  <a:pt x="1725344" y="281363"/>
                </a:cubicBezTo>
                <a:cubicBezTo>
                  <a:pt x="1721151" y="280808"/>
                  <a:pt x="1717182" y="280417"/>
                  <a:pt x="1713438" y="280189"/>
                </a:cubicBezTo>
                <a:cubicBezTo>
                  <a:pt x="1708377" y="279882"/>
                  <a:pt x="1703132" y="279406"/>
                  <a:pt x="1697702" y="278761"/>
                </a:cubicBezTo>
                <a:cubicBezTo>
                  <a:pt x="1692274" y="278116"/>
                  <a:pt x="1687003" y="277552"/>
                  <a:pt x="1681890" y="277068"/>
                </a:cubicBezTo>
                <a:cubicBezTo>
                  <a:pt x="1676904" y="276782"/>
                  <a:pt x="1672153" y="274265"/>
                  <a:pt x="1667632" y="269515"/>
                </a:cubicBezTo>
                <a:cubicBezTo>
                  <a:pt x="1663112" y="264767"/>
                  <a:pt x="1659397" y="259887"/>
                  <a:pt x="1656487" y="254874"/>
                </a:cubicBezTo>
                <a:cubicBezTo>
                  <a:pt x="1654392" y="248653"/>
                  <a:pt x="1654493" y="245022"/>
                  <a:pt x="1656791" y="243980"/>
                </a:cubicBezTo>
                <a:cubicBezTo>
                  <a:pt x="1659089" y="242939"/>
                  <a:pt x="1660373" y="241760"/>
                  <a:pt x="1660642" y="240441"/>
                </a:cubicBezTo>
                <a:cubicBezTo>
                  <a:pt x="1660942" y="241089"/>
                  <a:pt x="1659283" y="239949"/>
                  <a:pt x="1655665" y="237023"/>
                </a:cubicBezTo>
                <a:cubicBezTo>
                  <a:pt x="1652047" y="234096"/>
                  <a:pt x="1650034" y="231744"/>
                  <a:pt x="1649629" y="229960"/>
                </a:cubicBezTo>
                <a:cubicBezTo>
                  <a:pt x="1649339" y="228207"/>
                  <a:pt x="1648084" y="225593"/>
                  <a:pt x="1645861" y="222120"/>
                </a:cubicBezTo>
                <a:cubicBezTo>
                  <a:pt x="1643640" y="218648"/>
                  <a:pt x="1642548" y="216051"/>
                  <a:pt x="1642588" y="214328"/>
                </a:cubicBezTo>
                <a:cubicBezTo>
                  <a:pt x="1641758" y="208943"/>
                  <a:pt x="1641815" y="203927"/>
                  <a:pt x="1642759" y="199279"/>
                </a:cubicBezTo>
                <a:cubicBezTo>
                  <a:pt x="1643704" y="194631"/>
                  <a:pt x="1648493" y="192533"/>
                  <a:pt x="1657128" y="193004"/>
                </a:cubicBezTo>
                <a:close/>
                <a:moveTo>
                  <a:pt x="509777" y="126968"/>
                </a:moveTo>
                <a:cubicBezTo>
                  <a:pt x="495541" y="124816"/>
                  <a:pt x="479980" y="124891"/>
                  <a:pt x="463112" y="127236"/>
                </a:cubicBezTo>
                <a:cubicBezTo>
                  <a:pt x="453073" y="128631"/>
                  <a:pt x="442197" y="131104"/>
                  <a:pt x="430494" y="134665"/>
                </a:cubicBezTo>
                <a:cubicBezTo>
                  <a:pt x="418783" y="138229"/>
                  <a:pt x="408973" y="141729"/>
                  <a:pt x="401062" y="145130"/>
                </a:cubicBezTo>
                <a:cubicBezTo>
                  <a:pt x="376399" y="156073"/>
                  <a:pt x="351778" y="167202"/>
                  <a:pt x="327262" y="178496"/>
                </a:cubicBezTo>
                <a:cubicBezTo>
                  <a:pt x="322903" y="180671"/>
                  <a:pt x="317988" y="183806"/>
                  <a:pt x="312517" y="187897"/>
                </a:cubicBezTo>
                <a:cubicBezTo>
                  <a:pt x="307042" y="191991"/>
                  <a:pt x="301769" y="196578"/>
                  <a:pt x="296695" y="201650"/>
                </a:cubicBezTo>
                <a:cubicBezTo>
                  <a:pt x="284756" y="213384"/>
                  <a:pt x="272818" y="225150"/>
                  <a:pt x="260901" y="236969"/>
                </a:cubicBezTo>
                <a:cubicBezTo>
                  <a:pt x="251052" y="246368"/>
                  <a:pt x="241882" y="262616"/>
                  <a:pt x="233424" y="285713"/>
                </a:cubicBezTo>
                <a:cubicBezTo>
                  <a:pt x="224966" y="308811"/>
                  <a:pt x="217297" y="338525"/>
                  <a:pt x="210337" y="374825"/>
                </a:cubicBezTo>
                <a:cubicBezTo>
                  <a:pt x="204812" y="403532"/>
                  <a:pt x="200897" y="429243"/>
                  <a:pt x="198562" y="451949"/>
                </a:cubicBezTo>
                <a:cubicBezTo>
                  <a:pt x="196228" y="474657"/>
                  <a:pt x="194814" y="496819"/>
                  <a:pt x="194317" y="518435"/>
                </a:cubicBezTo>
                <a:cubicBezTo>
                  <a:pt x="193411" y="557759"/>
                  <a:pt x="201002" y="584657"/>
                  <a:pt x="217098" y="599167"/>
                </a:cubicBezTo>
                <a:cubicBezTo>
                  <a:pt x="233235" y="613715"/>
                  <a:pt x="257537" y="617931"/>
                  <a:pt x="290069" y="612241"/>
                </a:cubicBezTo>
                <a:cubicBezTo>
                  <a:pt x="306320" y="609398"/>
                  <a:pt x="324686" y="603402"/>
                  <a:pt x="345216" y="594337"/>
                </a:cubicBezTo>
                <a:cubicBezTo>
                  <a:pt x="365784" y="585256"/>
                  <a:pt x="389111" y="572454"/>
                  <a:pt x="415234" y="555993"/>
                </a:cubicBezTo>
                <a:cubicBezTo>
                  <a:pt x="437364" y="542076"/>
                  <a:pt x="456739" y="528704"/>
                  <a:pt x="473371" y="515796"/>
                </a:cubicBezTo>
                <a:cubicBezTo>
                  <a:pt x="489995" y="502894"/>
                  <a:pt x="504545" y="489434"/>
                  <a:pt x="516979" y="475334"/>
                </a:cubicBezTo>
                <a:cubicBezTo>
                  <a:pt x="520500" y="471704"/>
                  <a:pt x="528520" y="461149"/>
                  <a:pt x="541068" y="443709"/>
                </a:cubicBezTo>
                <a:cubicBezTo>
                  <a:pt x="553600" y="426289"/>
                  <a:pt x="567599" y="405649"/>
                  <a:pt x="583120" y="381838"/>
                </a:cubicBezTo>
                <a:cubicBezTo>
                  <a:pt x="594623" y="363845"/>
                  <a:pt x="603953" y="345278"/>
                  <a:pt x="611069" y="326107"/>
                </a:cubicBezTo>
                <a:cubicBezTo>
                  <a:pt x="618180" y="306943"/>
                  <a:pt x="621954" y="288279"/>
                  <a:pt x="622373" y="270102"/>
                </a:cubicBezTo>
                <a:cubicBezTo>
                  <a:pt x="620302" y="262952"/>
                  <a:pt x="617343" y="253517"/>
                  <a:pt x="613506" y="241795"/>
                </a:cubicBezTo>
                <a:cubicBezTo>
                  <a:pt x="615359" y="235472"/>
                  <a:pt x="617216" y="229150"/>
                  <a:pt x="619069" y="222828"/>
                </a:cubicBezTo>
                <a:cubicBezTo>
                  <a:pt x="616221" y="221420"/>
                  <a:pt x="612692" y="218922"/>
                  <a:pt x="608488" y="215330"/>
                </a:cubicBezTo>
                <a:cubicBezTo>
                  <a:pt x="606590" y="212131"/>
                  <a:pt x="605099" y="209689"/>
                  <a:pt x="604020" y="208000"/>
                </a:cubicBezTo>
                <a:cubicBezTo>
                  <a:pt x="590154" y="175931"/>
                  <a:pt x="571664" y="153228"/>
                  <a:pt x="548486" y="140067"/>
                </a:cubicBezTo>
                <a:cubicBezTo>
                  <a:pt x="536922" y="133501"/>
                  <a:pt x="524012" y="129121"/>
                  <a:pt x="509777" y="126968"/>
                </a:cubicBezTo>
                <a:close/>
                <a:moveTo>
                  <a:pt x="1391167" y="126426"/>
                </a:moveTo>
                <a:cubicBezTo>
                  <a:pt x="1404174" y="126714"/>
                  <a:pt x="1412460" y="130159"/>
                  <a:pt x="1416024" y="136714"/>
                </a:cubicBezTo>
                <a:cubicBezTo>
                  <a:pt x="1419589" y="143271"/>
                  <a:pt x="1421270" y="150976"/>
                  <a:pt x="1421066" y="159828"/>
                </a:cubicBezTo>
                <a:cubicBezTo>
                  <a:pt x="1420939" y="165338"/>
                  <a:pt x="1419211" y="175359"/>
                  <a:pt x="1415883" y="189893"/>
                </a:cubicBezTo>
                <a:cubicBezTo>
                  <a:pt x="1412555" y="204428"/>
                  <a:pt x="1408075" y="222375"/>
                  <a:pt x="1402449" y="243737"/>
                </a:cubicBezTo>
                <a:cubicBezTo>
                  <a:pt x="1404421" y="251630"/>
                  <a:pt x="1406393" y="259524"/>
                  <a:pt x="1408364" y="267419"/>
                </a:cubicBezTo>
                <a:cubicBezTo>
                  <a:pt x="1404754" y="274121"/>
                  <a:pt x="1401583" y="280727"/>
                  <a:pt x="1398851" y="287238"/>
                </a:cubicBezTo>
                <a:cubicBezTo>
                  <a:pt x="1396119" y="293750"/>
                  <a:pt x="1393603" y="300389"/>
                  <a:pt x="1391304" y="307157"/>
                </a:cubicBezTo>
                <a:cubicBezTo>
                  <a:pt x="1387466" y="320831"/>
                  <a:pt x="1384419" y="330741"/>
                  <a:pt x="1382166" y="336886"/>
                </a:cubicBezTo>
                <a:cubicBezTo>
                  <a:pt x="1379915" y="343032"/>
                  <a:pt x="1377467" y="348569"/>
                  <a:pt x="1374822" y="353496"/>
                </a:cubicBezTo>
                <a:cubicBezTo>
                  <a:pt x="1372534" y="354148"/>
                  <a:pt x="1370065" y="359054"/>
                  <a:pt x="1367414" y="368214"/>
                </a:cubicBezTo>
                <a:cubicBezTo>
                  <a:pt x="1364764" y="377376"/>
                  <a:pt x="1362883" y="384751"/>
                  <a:pt x="1361772" y="390339"/>
                </a:cubicBezTo>
                <a:cubicBezTo>
                  <a:pt x="1358925" y="405108"/>
                  <a:pt x="1355205" y="419352"/>
                  <a:pt x="1350613" y="433074"/>
                </a:cubicBezTo>
                <a:cubicBezTo>
                  <a:pt x="1346021" y="446798"/>
                  <a:pt x="1339843" y="460306"/>
                  <a:pt x="1332078" y="473604"/>
                </a:cubicBezTo>
                <a:cubicBezTo>
                  <a:pt x="1328196" y="480688"/>
                  <a:pt x="1321032" y="497219"/>
                  <a:pt x="1310593" y="523207"/>
                </a:cubicBezTo>
                <a:cubicBezTo>
                  <a:pt x="1300147" y="549207"/>
                  <a:pt x="1287400" y="581866"/>
                  <a:pt x="1272357" y="621199"/>
                </a:cubicBezTo>
                <a:cubicBezTo>
                  <a:pt x="1265280" y="640047"/>
                  <a:pt x="1256992" y="654833"/>
                  <a:pt x="1247502" y="665568"/>
                </a:cubicBezTo>
                <a:cubicBezTo>
                  <a:pt x="1238005" y="676310"/>
                  <a:pt x="1226332" y="681666"/>
                  <a:pt x="1212471" y="681681"/>
                </a:cubicBezTo>
                <a:cubicBezTo>
                  <a:pt x="1204620" y="681690"/>
                  <a:pt x="1198706" y="680381"/>
                  <a:pt x="1194730" y="677739"/>
                </a:cubicBezTo>
                <a:cubicBezTo>
                  <a:pt x="1190753" y="675097"/>
                  <a:pt x="1188305" y="671088"/>
                  <a:pt x="1187383" y="665708"/>
                </a:cubicBezTo>
                <a:cubicBezTo>
                  <a:pt x="1187055" y="664369"/>
                  <a:pt x="1187001" y="662825"/>
                  <a:pt x="1187220" y="661076"/>
                </a:cubicBezTo>
                <a:cubicBezTo>
                  <a:pt x="1187440" y="659326"/>
                  <a:pt x="1187620" y="655438"/>
                  <a:pt x="1187759" y="649410"/>
                </a:cubicBezTo>
                <a:cubicBezTo>
                  <a:pt x="1187563" y="647755"/>
                  <a:pt x="1186548" y="645229"/>
                  <a:pt x="1184713" y="641833"/>
                </a:cubicBezTo>
                <a:cubicBezTo>
                  <a:pt x="1188512" y="632172"/>
                  <a:pt x="1192312" y="622513"/>
                  <a:pt x="1196112" y="612856"/>
                </a:cubicBezTo>
                <a:cubicBezTo>
                  <a:pt x="1195853" y="610965"/>
                  <a:pt x="1195024" y="608191"/>
                  <a:pt x="1193623" y="604535"/>
                </a:cubicBezTo>
                <a:cubicBezTo>
                  <a:pt x="1193847" y="594816"/>
                  <a:pt x="1197362" y="578163"/>
                  <a:pt x="1204170" y="554582"/>
                </a:cubicBezTo>
                <a:cubicBezTo>
                  <a:pt x="1210976" y="531007"/>
                  <a:pt x="1221003" y="496105"/>
                  <a:pt x="1234257" y="449891"/>
                </a:cubicBezTo>
                <a:cubicBezTo>
                  <a:pt x="1238290" y="436051"/>
                  <a:pt x="1242323" y="422213"/>
                  <a:pt x="1246356" y="408377"/>
                </a:cubicBezTo>
                <a:cubicBezTo>
                  <a:pt x="1244259" y="408852"/>
                  <a:pt x="1242162" y="409329"/>
                  <a:pt x="1240065" y="409806"/>
                </a:cubicBezTo>
                <a:cubicBezTo>
                  <a:pt x="1235431" y="408383"/>
                  <a:pt x="1230798" y="406964"/>
                  <a:pt x="1226164" y="405550"/>
                </a:cubicBezTo>
                <a:cubicBezTo>
                  <a:pt x="1228451" y="405456"/>
                  <a:pt x="1225995" y="407495"/>
                  <a:pt x="1218803" y="411678"/>
                </a:cubicBezTo>
                <a:cubicBezTo>
                  <a:pt x="1211606" y="415863"/>
                  <a:pt x="1204901" y="417968"/>
                  <a:pt x="1198683" y="417993"/>
                </a:cubicBezTo>
                <a:cubicBezTo>
                  <a:pt x="1190517" y="418027"/>
                  <a:pt x="1179919" y="417316"/>
                  <a:pt x="1166889" y="415897"/>
                </a:cubicBezTo>
                <a:cubicBezTo>
                  <a:pt x="1153861" y="414479"/>
                  <a:pt x="1144814" y="413827"/>
                  <a:pt x="1139749" y="413893"/>
                </a:cubicBezTo>
                <a:cubicBezTo>
                  <a:pt x="1133760" y="413971"/>
                  <a:pt x="1126824" y="415256"/>
                  <a:pt x="1118944" y="417756"/>
                </a:cubicBezTo>
                <a:cubicBezTo>
                  <a:pt x="1111063" y="420257"/>
                  <a:pt x="1101812" y="424554"/>
                  <a:pt x="1091196" y="430660"/>
                </a:cubicBezTo>
                <a:cubicBezTo>
                  <a:pt x="1073000" y="432813"/>
                  <a:pt x="1057887" y="435766"/>
                  <a:pt x="1045859" y="439448"/>
                </a:cubicBezTo>
                <a:cubicBezTo>
                  <a:pt x="1033825" y="443132"/>
                  <a:pt x="1022835" y="447924"/>
                  <a:pt x="1012889" y="453802"/>
                </a:cubicBezTo>
                <a:cubicBezTo>
                  <a:pt x="1007626" y="456671"/>
                  <a:pt x="1003194" y="459124"/>
                  <a:pt x="999590" y="461158"/>
                </a:cubicBezTo>
                <a:cubicBezTo>
                  <a:pt x="997693" y="462305"/>
                  <a:pt x="996109" y="467190"/>
                  <a:pt x="994838" y="475810"/>
                </a:cubicBezTo>
                <a:cubicBezTo>
                  <a:pt x="993568" y="484430"/>
                  <a:pt x="992726" y="497713"/>
                  <a:pt x="992312" y="515657"/>
                </a:cubicBezTo>
                <a:cubicBezTo>
                  <a:pt x="991949" y="531427"/>
                  <a:pt x="992581" y="541912"/>
                  <a:pt x="994210" y="547115"/>
                </a:cubicBezTo>
                <a:cubicBezTo>
                  <a:pt x="995837" y="552318"/>
                  <a:pt x="996075" y="554940"/>
                  <a:pt x="994922" y="554981"/>
                </a:cubicBezTo>
                <a:cubicBezTo>
                  <a:pt x="996097" y="554939"/>
                  <a:pt x="997215" y="554677"/>
                  <a:pt x="998275" y="554195"/>
                </a:cubicBezTo>
                <a:cubicBezTo>
                  <a:pt x="999335" y="553713"/>
                  <a:pt x="1001705" y="552212"/>
                  <a:pt x="1005385" y="549696"/>
                </a:cubicBezTo>
                <a:cubicBezTo>
                  <a:pt x="1007028" y="548402"/>
                  <a:pt x="1009203" y="546887"/>
                  <a:pt x="1011909" y="545152"/>
                </a:cubicBezTo>
                <a:cubicBezTo>
                  <a:pt x="1014615" y="543418"/>
                  <a:pt x="1017602" y="540813"/>
                  <a:pt x="1020870" y="537340"/>
                </a:cubicBezTo>
                <a:cubicBezTo>
                  <a:pt x="1024000" y="536982"/>
                  <a:pt x="1027131" y="536627"/>
                  <a:pt x="1030262" y="536275"/>
                </a:cubicBezTo>
                <a:cubicBezTo>
                  <a:pt x="1037408" y="535749"/>
                  <a:pt x="1042590" y="536903"/>
                  <a:pt x="1045804" y="539719"/>
                </a:cubicBezTo>
                <a:cubicBezTo>
                  <a:pt x="1049020" y="542536"/>
                  <a:pt x="1050571" y="546292"/>
                  <a:pt x="1050463" y="550982"/>
                </a:cubicBezTo>
                <a:cubicBezTo>
                  <a:pt x="1046410" y="556781"/>
                  <a:pt x="1042277" y="562296"/>
                  <a:pt x="1038058" y="567527"/>
                </a:cubicBezTo>
                <a:cubicBezTo>
                  <a:pt x="1033839" y="572760"/>
                  <a:pt x="1030847" y="576381"/>
                  <a:pt x="1029078" y="578385"/>
                </a:cubicBezTo>
                <a:cubicBezTo>
                  <a:pt x="1010981" y="592446"/>
                  <a:pt x="999310" y="604284"/>
                  <a:pt x="994028" y="613811"/>
                </a:cubicBezTo>
                <a:cubicBezTo>
                  <a:pt x="987050" y="620065"/>
                  <a:pt x="978216" y="625208"/>
                  <a:pt x="967530" y="629267"/>
                </a:cubicBezTo>
                <a:cubicBezTo>
                  <a:pt x="956837" y="633329"/>
                  <a:pt x="944622" y="635660"/>
                  <a:pt x="930886" y="636295"/>
                </a:cubicBezTo>
                <a:cubicBezTo>
                  <a:pt x="915079" y="637026"/>
                  <a:pt x="904670" y="627900"/>
                  <a:pt x="899648" y="608825"/>
                </a:cubicBezTo>
                <a:cubicBezTo>
                  <a:pt x="894629" y="589754"/>
                  <a:pt x="892519" y="562881"/>
                  <a:pt x="893318" y="528202"/>
                </a:cubicBezTo>
                <a:cubicBezTo>
                  <a:pt x="893603" y="515831"/>
                  <a:pt x="892644" y="505011"/>
                  <a:pt x="890440" y="495742"/>
                </a:cubicBezTo>
                <a:cubicBezTo>
                  <a:pt x="888236" y="486475"/>
                  <a:pt x="884719" y="478927"/>
                  <a:pt x="879887" y="473104"/>
                </a:cubicBezTo>
                <a:cubicBezTo>
                  <a:pt x="874152" y="466749"/>
                  <a:pt x="870138" y="461022"/>
                  <a:pt x="867850" y="455912"/>
                </a:cubicBezTo>
                <a:cubicBezTo>
                  <a:pt x="865563" y="450804"/>
                  <a:pt x="864467" y="446132"/>
                  <a:pt x="864565" y="441896"/>
                </a:cubicBezTo>
                <a:cubicBezTo>
                  <a:pt x="864647" y="438339"/>
                  <a:pt x="865935" y="434481"/>
                  <a:pt x="868431" y="430320"/>
                </a:cubicBezTo>
                <a:cubicBezTo>
                  <a:pt x="870927" y="426161"/>
                  <a:pt x="874227" y="422278"/>
                  <a:pt x="878331" y="418674"/>
                </a:cubicBezTo>
                <a:cubicBezTo>
                  <a:pt x="882923" y="414774"/>
                  <a:pt x="886453" y="411650"/>
                  <a:pt x="888916" y="409297"/>
                </a:cubicBezTo>
                <a:cubicBezTo>
                  <a:pt x="891379" y="406944"/>
                  <a:pt x="892699" y="405391"/>
                  <a:pt x="892876" y="404635"/>
                </a:cubicBezTo>
                <a:cubicBezTo>
                  <a:pt x="895231" y="400544"/>
                  <a:pt x="897447" y="395440"/>
                  <a:pt x="899529" y="389322"/>
                </a:cubicBezTo>
                <a:cubicBezTo>
                  <a:pt x="901609" y="383206"/>
                  <a:pt x="904013" y="376048"/>
                  <a:pt x="906742" y="367850"/>
                </a:cubicBezTo>
                <a:cubicBezTo>
                  <a:pt x="908896" y="362611"/>
                  <a:pt x="910980" y="355007"/>
                  <a:pt x="912994" y="345038"/>
                </a:cubicBezTo>
                <a:cubicBezTo>
                  <a:pt x="915010" y="335068"/>
                  <a:pt x="916517" y="323382"/>
                  <a:pt x="917514" y="309978"/>
                </a:cubicBezTo>
                <a:cubicBezTo>
                  <a:pt x="919974" y="282812"/>
                  <a:pt x="924208" y="262465"/>
                  <a:pt x="930227" y="248944"/>
                </a:cubicBezTo>
                <a:cubicBezTo>
                  <a:pt x="936244" y="235428"/>
                  <a:pt x="938740" y="227466"/>
                  <a:pt x="937718" y="225056"/>
                </a:cubicBezTo>
                <a:cubicBezTo>
                  <a:pt x="936708" y="222324"/>
                  <a:pt x="935698" y="219591"/>
                  <a:pt x="934687" y="216859"/>
                </a:cubicBezTo>
                <a:cubicBezTo>
                  <a:pt x="935600" y="210607"/>
                  <a:pt x="936892" y="203416"/>
                  <a:pt x="938568" y="195285"/>
                </a:cubicBezTo>
                <a:cubicBezTo>
                  <a:pt x="940241" y="187154"/>
                  <a:pt x="942634" y="177252"/>
                  <a:pt x="945752" y="165581"/>
                </a:cubicBezTo>
                <a:cubicBezTo>
                  <a:pt x="950961" y="163085"/>
                  <a:pt x="955406" y="160519"/>
                  <a:pt x="959082" y="157875"/>
                </a:cubicBezTo>
                <a:cubicBezTo>
                  <a:pt x="962756" y="155232"/>
                  <a:pt x="967177" y="151454"/>
                  <a:pt x="972342" y="146538"/>
                </a:cubicBezTo>
                <a:cubicBezTo>
                  <a:pt x="1000884" y="138345"/>
                  <a:pt x="1016812" y="134339"/>
                  <a:pt x="1020070" y="134231"/>
                </a:cubicBezTo>
                <a:cubicBezTo>
                  <a:pt x="1036323" y="133692"/>
                  <a:pt x="1048694" y="136332"/>
                  <a:pt x="1057172" y="142071"/>
                </a:cubicBezTo>
                <a:cubicBezTo>
                  <a:pt x="1065655" y="147813"/>
                  <a:pt x="1069777" y="155722"/>
                  <a:pt x="1069545" y="165772"/>
                </a:cubicBezTo>
                <a:cubicBezTo>
                  <a:pt x="1069476" y="168780"/>
                  <a:pt x="1068313" y="172624"/>
                  <a:pt x="1066057" y="177303"/>
                </a:cubicBezTo>
                <a:cubicBezTo>
                  <a:pt x="1063800" y="181983"/>
                  <a:pt x="1061190" y="187495"/>
                  <a:pt x="1058220" y="193838"/>
                </a:cubicBezTo>
                <a:cubicBezTo>
                  <a:pt x="1054994" y="199133"/>
                  <a:pt x="1051316" y="209208"/>
                  <a:pt x="1047180" y="224058"/>
                </a:cubicBezTo>
                <a:cubicBezTo>
                  <a:pt x="1043045" y="238911"/>
                  <a:pt x="1038472" y="257458"/>
                  <a:pt x="1033460" y="279699"/>
                </a:cubicBezTo>
                <a:cubicBezTo>
                  <a:pt x="1029727" y="296882"/>
                  <a:pt x="1025872" y="312563"/>
                  <a:pt x="1021894" y="326742"/>
                </a:cubicBezTo>
                <a:cubicBezTo>
                  <a:pt x="1017914" y="340923"/>
                  <a:pt x="1013096" y="354786"/>
                  <a:pt x="1007442" y="368334"/>
                </a:cubicBezTo>
                <a:cubicBezTo>
                  <a:pt x="1006869" y="369637"/>
                  <a:pt x="1006482" y="370865"/>
                  <a:pt x="1006278" y="372016"/>
                </a:cubicBezTo>
                <a:cubicBezTo>
                  <a:pt x="1006226" y="374315"/>
                  <a:pt x="1006128" y="375403"/>
                  <a:pt x="1005985" y="375283"/>
                </a:cubicBezTo>
                <a:cubicBezTo>
                  <a:pt x="1005842" y="375162"/>
                  <a:pt x="1006025" y="375093"/>
                  <a:pt x="1006534" y="375075"/>
                </a:cubicBezTo>
                <a:cubicBezTo>
                  <a:pt x="1017691" y="374098"/>
                  <a:pt x="1029516" y="373013"/>
                  <a:pt x="1042006" y="371834"/>
                </a:cubicBezTo>
                <a:cubicBezTo>
                  <a:pt x="1044147" y="371772"/>
                  <a:pt x="1055825" y="368826"/>
                  <a:pt x="1077076" y="363147"/>
                </a:cubicBezTo>
                <a:cubicBezTo>
                  <a:pt x="1091417" y="362817"/>
                  <a:pt x="1105758" y="362536"/>
                  <a:pt x="1120098" y="362303"/>
                </a:cubicBezTo>
                <a:cubicBezTo>
                  <a:pt x="1125911" y="362208"/>
                  <a:pt x="1134292" y="361666"/>
                  <a:pt x="1145243" y="360705"/>
                </a:cubicBezTo>
                <a:cubicBezTo>
                  <a:pt x="1156192" y="359744"/>
                  <a:pt x="1164307" y="359256"/>
                  <a:pt x="1169582" y="359210"/>
                </a:cubicBezTo>
                <a:cubicBezTo>
                  <a:pt x="1175275" y="359161"/>
                  <a:pt x="1183208" y="359866"/>
                  <a:pt x="1193379" y="361349"/>
                </a:cubicBezTo>
                <a:cubicBezTo>
                  <a:pt x="1203553" y="362832"/>
                  <a:pt x="1211167" y="363582"/>
                  <a:pt x="1216227" y="363574"/>
                </a:cubicBezTo>
                <a:cubicBezTo>
                  <a:pt x="1220007" y="363567"/>
                  <a:pt x="1224801" y="363161"/>
                  <a:pt x="1230607" y="362360"/>
                </a:cubicBezTo>
                <a:cubicBezTo>
                  <a:pt x="1236413" y="361559"/>
                  <a:pt x="1244756" y="359847"/>
                  <a:pt x="1255640" y="357251"/>
                </a:cubicBezTo>
                <a:cubicBezTo>
                  <a:pt x="1260671" y="357271"/>
                  <a:pt x="1263229" y="357277"/>
                  <a:pt x="1263312" y="357258"/>
                </a:cubicBezTo>
                <a:cubicBezTo>
                  <a:pt x="1263395" y="357240"/>
                  <a:pt x="1263424" y="357766"/>
                  <a:pt x="1263400" y="358836"/>
                </a:cubicBezTo>
                <a:cubicBezTo>
                  <a:pt x="1265761" y="354973"/>
                  <a:pt x="1268099" y="350915"/>
                  <a:pt x="1270413" y="346664"/>
                </a:cubicBezTo>
                <a:cubicBezTo>
                  <a:pt x="1272727" y="342414"/>
                  <a:pt x="1275107" y="337568"/>
                  <a:pt x="1277551" y="332128"/>
                </a:cubicBezTo>
                <a:cubicBezTo>
                  <a:pt x="1278381" y="326822"/>
                  <a:pt x="1279525" y="320328"/>
                  <a:pt x="1280981" y="312644"/>
                </a:cubicBezTo>
                <a:cubicBezTo>
                  <a:pt x="1282438" y="304960"/>
                  <a:pt x="1284420" y="295776"/>
                  <a:pt x="1286928" y="285091"/>
                </a:cubicBezTo>
                <a:cubicBezTo>
                  <a:pt x="1292300" y="266566"/>
                  <a:pt x="1296247" y="251509"/>
                  <a:pt x="1298767" y="239916"/>
                </a:cubicBezTo>
                <a:cubicBezTo>
                  <a:pt x="1301287" y="228324"/>
                  <a:pt x="1302599" y="220349"/>
                  <a:pt x="1302699" y="215989"/>
                </a:cubicBezTo>
                <a:cubicBezTo>
                  <a:pt x="1302723" y="214929"/>
                  <a:pt x="1302595" y="214056"/>
                  <a:pt x="1302314" y="213367"/>
                </a:cubicBezTo>
                <a:cubicBezTo>
                  <a:pt x="1302032" y="212679"/>
                  <a:pt x="1301598" y="212176"/>
                  <a:pt x="1301012" y="211858"/>
                </a:cubicBezTo>
                <a:cubicBezTo>
                  <a:pt x="1297404" y="209102"/>
                  <a:pt x="1293248" y="205230"/>
                  <a:pt x="1288548" y="200243"/>
                </a:cubicBezTo>
                <a:cubicBezTo>
                  <a:pt x="1291855" y="192552"/>
                  <a:pt x="1294939" y="187454"/>
                  <a:pt x="1297803" y="184949"/>
                </a:cubicBezTo>
                <a:cubicBezTo>
                  <a:pt x="1305769" y="177225"/>
                  <a:pt x="1313102" y="170241"/>
                  <a:pt x="1319800" y="163994"/>
                </a:cubicBezTo>
                <a:cubicBezTo>
                  <a:pt x="1326497" y="157749"/>
                  <a:pt x="1332684" y="152831"/>
                  <a:pt x="1338358" y="149238"/>
                </a:cubicBezTo>
                <a:cubicBezTo>
                  <a:pt x="1342831" y="146229"/>
                  <a:pt x="1349394" y="142728"/>
                  <a:pt x="1358053" y="138752"/>
                </a:cubicBezTo>
                <a:cubicBezTo>
                  <a:pt x="1366708" y="134777"/>
                  <a:pt x="1377744" y="130658"/>
                  <a:pt x="1391167" y="126426"/>
                </a:cubicBezTo>
                <a:close/>
                <a:moveTo>
                  <a:pt x="519973" y="0"/>
                </a:moveTo>
                <a:cubicBezTo>
                  <a:pt x="524347" y="2379"/>
                  <a:pt x="535381" y="3787"/>
                  <a:pt x="553070" y="4365"/>
                </a:cubicBezTo>
                <a:cubicBezTo>
                  <a:pt x="570762" y="4942"/>
                  <a:pt x="583088" y="4901"/>
                  <a:pt x="590055" y="4113"/>
                </a:cubicBezTo>
                <a:cubicBezTo>
                  <a:pt x="598420" y="6263"/>
                  <a:pt x="605615" y="8858"/>
                  <a:pt x="611625" y="11887"/>
                </a:cubicBezTo>
                <a:cubicBezTo>
                  <a:pt x="617637" y="14918"/>
                  <a:pt x="625131" y="17990"/>
                  <a:pt x="634097" y="21134"/>
                </a:cubicBezTo>
                <a:cubicBezTo>
                  <a:pt x="654153" y="27053"/>
                  <a:pt x="672875" y="37119"/>
                  <a:pt x="690267" y="51251"/>
                </a:cubicBezTo>
                <a:cubicBezTo>
                  <a:pt x="707689" y="65407"/>
                  <a:pt x="723174" y="83366"/>
                  <a:pt x="736723" y="105063"/>
                </a:cubicBezTo>
                <a:cubicBezTo>
                  <a:pt x="749269" y="124765"/>
                  <a:pt x="758763" y="143933"/>
                  <a:pt x="765206" y="162547"/>
                </a:cubicBezTo>
                <a:cubicBezTo>
                  <a:pt x="771651" y="181169"/>
                  <a:pt x="774669" y="199298"/>
                  <a:pt x="774263" y="216925"/>
                </a:cubicBezTo>
                <a:cubicBezTo>
                  <a:pt x="773000" y="271731"/>
                  <a:pt x="761233" y="320467"/>
                  <a:pt x="739029" y="363236"/>
                </a:cubicBezTo>
                <a:cubicBezTo>
                  <a:pt x="716791" y="406072"/>
                  <a:pt x="684740" y="441897"/>
                  <a:pt x="643084" y="471210"/>
                </a:cubicBezTo>
                <a:cubicBezTo>
                  <a:pt x="636949" y="475806"/>
                  <a:pt x="631670" y="479769"/>
                  <a:pt x="627248" y="483096"/>
                </a:cubicBezTo>
                <a:cubicBezTo>
                  <a:pt x="622825" y="486424"/>
                  <a:pt x="616684" y="490895"/>
                  <a:pt x="608838" y="496529"/>
                </a:cubicBezTo>
                <a:cubicBezTo>
                  <a:pt x="608825" y="497082"/>
                  <a:pt x="608813" y="497636"/>
                  <a:pt x="608800" y="498189"/>
                </a:cubicBezTo>
                <a:cubicBezTo>
                  <a:pt x="606882" y="504247"/>
                  <a:pt x="602950" y="509915"/>
                  <a:pt x="597019" y="515210"/>
                </a:cubicBezTo>
                <a:cubicBezTo>
                  <a:pt x="591083" y="520508"/>
                  <a:pt x="583660" y="526208"/>
                  <a:pt x="574774" y="532319"/>
                </a:cubicBezTo>
                <a:cubicBezTo>
                  <a:pt x="560284" y="537249"/>
                  <a:pt x="542562" y="548498"/>
                  <a:pt x="521648" y="566112"/>
                </a:cubicBezTo>
                <a:cubicBezTo>
                  <a:pt x="500692" y="583762"/>
                  <a:pt x="480183" y="599344"/>
                  <a:pt x="460142" y="612887"/>
                </a:cubicBezTo>
                <a:cubicBezTo>
                  <a:pt x="435541" y="630063"/>
                  <a:pt x="411648" y="644675"/>
                  <a:pt x="388415" y="656690"/>
                </a:cubicBezTo>
                <a:cubicBezTo>
                  <a:pt x="365136" y="668729"/>
                  <a:pt x="343893" y="677889"/>
                  <a:pt x="324725" y="684102"/>
                </a:cubicBezTo>
                <a:cubicBezTo>
                  <a:pt x="316358" y="690364"/>
                  <a:pt x="304793" y="696316"/>
                  <a:pt x="290033" y="702017"/>
                </a:cubicBezTo>
                <a:cubicBezTo>
                  <a:pt x="275258" y="707725"/>
                  <a:pt x="257858" y="712395"/>
                  <a:pt x="237833" y="716129"/>
                </a:cubicBezTo>
                <a:cubicBezTo>
                  <a:pt x="209350" y="721439"/>
                  <a:pt x="185947" y="724755"/>
                  <a:pt x="167523" y="725852"/>
                </a:cubicBezTo>
                <a:cubicBezTo>
                  <a:pt x="149095" y="726950"/>
                  <a:pt x="134203" y="725201"/>
                  <a:pt x="122841" y="720445"/>
                </a:cubicBezTo>
                <a:cubicBezTo>
                  <a:pt x="120940" y="719559"/>
                  <a:pt x="117128" y="718293"/>
                  <a:pt x="111413" y="716633"/>
                </a:cubicBezTo>
                <a:cubicBezTo>
                  <a:pt x="105723" y="714980"/>
                  <a:pt x="98380" y="712445"/>
                  <a:pt x="89356" y="709095"/>
                </a:cubicBezTo>
                <a:cubicBezTo>
                  <a:pt x="81324" y="706715"/>
                  <a:pt x="73517" y="700310"/>
                  <a:pt x="65911" y="689897"/>
                </a:cubicBezTo>
                <a:cubicBezTo>
                  <a:pt x="58312" y="679495"/>
                  <a:pt x="51880" y="666185"/>
                  <a:pt x="46621" y="649962"/>
                </a:cubicBezTo>
                <a:cubicBezTo>
                  <a:pt x="42707" y="636298"/>
                  <a:pt x="39810" y="623511"/>
                  <a:pt x="37944" y="611596"/>
                </a:cubicBezTo>
                <a:cubicBezTo>
                  <a:pt x="36078" y="599683"/>
                  <a:pt x="35275" y="587981"/>
                  <a:pt x="35539" y="576488"/>
                </a:cubicBezTo>
                <a:cubicBezTo>
                  <a:pt x="35633" y="572397"/>
                  <a:pt x="36963" y="566457"/>
                  <a:pt x="39521" y="558669"/>
                </a:cubicBezTo>
                <a:cubicBezTo>
                  <a:pt x="42080" y="550882"/>
                  <a:pt x="43154" y="545647"/>
                  <a:pt x="42739" y="542960"/>
                </a:cubicBezTo>
                <a:cubicBezTo>
                  <a:pt x="42905" y="535744"/>
                  <a:pt x="42573" y="529513"/>
                  <a:pt x="41747" y="524266"/>
                </a:cubicBezTo>
                <a:cubicBezTo>
                  <a:pt x="41924" y="516598"/>
                  <a:pt x="44790" y="505851"/>
                  <a:pt x="50345" y="492028"/>
                </a:cubicBezTo>
                <a:cubicBezTo>
                  <a:pt x="50888" y="490102"/>
                  <a:pt x="51431" y="488176"/>
                  <a:pt x="51974" y="486250"/>
                </a:cubicBezTo>
                <a:cubicBezTo>
                  <a:pt x="51311" y="486876"/>
                  <a:pt x="50648" y="487501"/>
                  <a:pt x="49985" y="488127"/>
                </a:cubicBezTo>
                <a:cubicBezTo>
                  <a:pt x="43924" y="492058"/>
                  <a:pt x="37678" y="494785"/>
                  <a:pt x="31244" y="496315"/>
                </a:cubicBezTo>
                <a:cubicBezTo>
                  <a:pt x="20918" y="498772"/>
                  <a:pt x="13083" y="498148"/>
                  <a:pt x="7746" y="494371"/>
                </a:cubicBezTo>
                <a:cubicBezTo>
                  <a:pt x="2413" y="490596"/>
                  <a:pt x="-174" y="484723"/>
                  <a:pt x="10" y="476710"/>
                </a:cubicBezTo>
                <a:cubicBezTo>
                  <a:pt x="122" y="471841"/>
                  <a:pt x="1590" y="465215"/>
                  <a:pt x="4392" y="456824"/>
                </a:cubicBezTo>
                <a:cubicBezTo>
                  <a:pt x="7194" y="448435"/>
                  <a:pt x="8642" y="442640"/>
                  <a:pt x="8716" y="439428"/>
                </a:cubicBezTo>
                <a:cubicBezTo>
                  <a:pt x="8847" y="433751"/>
                  <a:pt x="10972" y="427226"/>
                  <a:pt x="15075" y="419846"/>
                </a:cubicBezTo>
                <a:cubicBezTo>
                  <a:pt x="19176" y="412468"/>
                  <a:pt x="25740" y="403184"/>
                  <a:pt x="34739" y="391991"/>
                </a:cubicBezTo>
                <a:cubicBezTo>
                  <a:pt x="44112" y="380958"/>
                  <a:pt x="51144" y="372453"/>
                  <a:pt x="55802" y="366436"/>
                </a:cubicBezTo>
                <a:cubicBezTo>
                  <a:pt x="60459" y="360422"/>
                  <a:pt x="63004" y="356705"/>
                  <a:pt x="63431" y="355275"/>
                </a:cubicBezTo>
                <a:cubicBezTo>
                  <a:pt x="65412" y="353882"/>
                  <a:pt x="68750" y="348960"/>
                  <a:pt x="73453" y="340517"/>
                </a:cubicBezTo>
                <a:cubicBezTo>
                  <a:pt x="78153" y="332078"/>
                  <a:pt x="83612" y="322916"/>
                  <a:pt x="89854" y="313049"/>
                </a:cubicBezTo>
                <a:cubicBezTo>
                  <a:pt x="94182" y="308949"/>
                  <a:pt x="99431" y="300613"/>
                  <a:pt x="105637" y="288065"/>
                </a:cubicBezTo>
                <a:cubicBezTo>
                  <a:pt x="111840" y="275525"/>
                  <a:pt x="119243" y="258640"/>
                  <a:pt x="127890" y="237413"/>
                </a:cubicBezTo>
                <a:cubicBezTo>
                  <a:pt x="132183" y="230933"/>
                  <a:pt x="136345" y="224530"/>
                  <a:pt x="140341" y="218181"/>
                </a:cubicBezTo>
                <a:cubicBezTo>
                  <a:pt x="144337" y="211834"/>
                  <a:pt x="149667" y="201990"/>
                  <a:pt x="156306" y="188637"/>
                </a:cubicBezTo>
                <a:cubicBezTo>
                  <a:pt x="158434" y="180669"/>
                  <a:pt x="162395" y="170878"/>
                  <a:pt x="168180" y="159265"/>
                </a:cubicBezTo>
                <a:cubicBezTo>
                  <a:pt x="173962" y="147659"/>
                  <a:pt x="181297" y="134546"/>
                  <a:pt x="190189" y="119938"/>
                </a:cubicBezTo>
                <a:cubicBezTo>
                  <a:pt x="200735" y="106076"/>
                  <a:pt x="212176" y="91795"/>
                  <a:pt x="224559" y="77142"/>
                </a:cubicBezTo>
                <a:cubicBezTo>
                  <a:pt x="236925" y="62509"/>
                  <a:pt x="257460" y="49058"/>
                  <a:pt x="286252" y="37148"/>
                </a:cubicBezTo>
                <a:cubicBezTo>
                  <a:pt x="300414" y="40007"/>
                  <a:pt x="310407" y="43387"/>
                  <a:pt x="316242" y="47205"/>
                </a:cubicBezTo>
                <a:cubicBezTo>
                  <a:pt x="322080" y="51025"/>
                  <a:pt x="324933" y="55631"/>
                  <a:pt x="324809" y="61004"/>
                </a:cubicBezTo>
                <a:cubicBezTo>
                  <a:pt x="324586" y="70675"/>
                  <a:pt x="318870" y="83133"/>
                  <a:pt x="307675" y="98410"/>
                </a:cubicBezTo>
                <a:cubicBezTo>
                  <a:pt x="305685" y="101311"/>
                  <a:pt x="303696" y="104212"/>
                  <a:pt x="301708" y="107115"/>
                </a:cubicBezTo>
                <a:cubicBezTo>
                  <a:pt x="311193" y="99368"/>
                  <a:pt x="320679" y="91641"/>
                  <a:pt x="330177" y="83950"/>
                </a:cubicBezTo>
                <a:cubicBezTo>
                  <a:pt x="346593" y="71208"/>
                  <a:pt x="360880" y="60966"/>
                  <a:pt x="373050" y="53182"/>
                </a:cubicBezTo>
                <a:cubicBezTo>
                  <a:pt x="385206" y="45408"/>
                  <a:pt x="396875" y="39954"/>
                  <a:pt x="408034" y="36802"/>
                </a:cubicBezTo>
                <a:cubicBezTo>
                  <a:pt x="414394" y="34223"/>
                  <a:pt x="422328" y="31600"/>
                  <a:pt x="431841" y="28955"/>
                </a:cubicBezTo>
                <a:cubicBezTo>
                  <a:pt x="441350" y="26311"/>
                  <a:pt x="451740" y="22857"/>
                  <a:pt x="463022" y="18617"/>
                </a:cubicBezTo>
                <a:cubicBezTo>
                  <a:pt x="467588" y="16366"/>
                  <a:pt x="471515" y="14094"/>
                  <a:pt x="474810" y="11808"/>
                </a:cubicBezTo>
                <a:cubicBezTo>
                  <a:pt x="479647" y="8478"/>
                  <a:pt x="487851" y="4608"/>
                  <a:pt x="499421" y="241"/>
                </a:cubicBezTo>
                <a:cubicBezTo>
                  <a:pt x="506271" y="147"/>
                  <a:pt x="513122" y="65"/>
                  <a:pt x="51997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801"/>
          </a:p>
        </p:txBody>
      </p:sp>
      <p:pic>
        <p:nvPicPr>
          <p:cNvPr id="1036" name="Picture 4" descr="City Silhouette PNG Clip Art Image​ | Gallery Yopriceville - High-Quality  Free Images and Transparent PNG Clipart">
            <a:extLst>
              <a:ext uri="{FF2B5EF4-FFF2-40B4-BE49-F238E27FC236}">
                <a16:creationId xmlns:a16="http://schemas.microsoft.com/office/drawing/2014/main" id="{2057201F-3FFF-43FD-874A-CDF51D4D2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270" y="443500"/>
            <a:ext cx="5783675" cy="205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Прямоугольник: скругленные углы 1031">
            <a:extLst>
              <a:ext uri="{FF2B5EF4-FFF2-40B4-BE49-F238E27FC236}">
                <a16:creationId xmlns:a16="http://schemas.microsoft.com/office/drawing/2014/main" id="{FA2DB644-4BD3-4F66-A356-22667AA667F1}"/>
              </a:ext>
            </a:extLst>
          </p:cNvPr>
          <p:cNvSpPr/>
          <p:nvPr/>
        </p:nvSpPr>
        <p:spPr>
          <a:xfrm>
            <a:off x="133352" y="2164864"/>
            <a:ext cx="11925300" cy="2404820"/>
          </a:xfrm>
          <a:custGeom>
            <a:avLst/>
            <a:gdLst>
              <a:gd name="connsiteX0" fmla="*/ 0 w 10682514"/>
              <a:gd name="connsiteY0" fmla="*/ 312086 h 1872479"/>
              <a:gd name="connsiteX1" fmla="*/ 312086 w 10682514"/>
              <a:gd name="connsiteY1" fmla="*/ 0 h 1872479"/>
              <a:gd name="connsiteX2" fmla="*/ 10370428 w 10682514"/>
              <a:gd name="connsiteY2" fmla="*/ 0 h 1872479"/>
              <a:gd name="connsiteX3" fmla="*/ 10682514 w 10682514"/>
              <a:gd name="connsiteY3" fmla="*/ 312086 h 1872479"/>
              <a:gd name="connsiteX4" fmla="*/ 10682514 w 10682514"/>
              <a:gd name="connsiteY4" fmla="*/ 1560393 h 1872479"/>
              <a:gd name="connsiteX5" fmla="*/ 10370428 w 10682514"/>
              <a:gd name="connsiteY5" fmla="*/ 1872479 h 1872479"/>
              <a:gd name="connsiteX6" fmla="*/ 312086 w 10682514"/>
              <a:gd name="connsiteY6" fmla="*/ 1872479 h 1872479"/>
              <a:gd name="connsiteX7" fmla="*/ 0 w 10682514"/>
              <a:gd name="connsiteY7" fmla="*/ 1560393 h 1872479"/>
              <a:gd name="connsiteX8" fmla="*/ 0 w 10682514"/>
              <a:gd name="connsiteY8" fmla="*/ 312086 h 1872479"/>
              <a:gd name="connsiteX0" fmla="*/ 0 w 10682514"/>
              <a:gd name="connsiteY0" fmla="*/ 616664 h 2177057"/>
              <a:gd name="connsiteX1" fmla="*/ 312086 w 10682514"/>
              <a:gd name="connsiteY1" fmla="*/ 304578 h 2177057"/>
              <a:gd name="connsiteX2" fmla="*/ 5080000 w 10682514"/>
              <a:gd name="connsiteY2" fmla="*/ 0 h 2177057"/>
              <a:gd name="connsiteX3" fmla="*/ 10370428 w 10682514"/>
              <a:gd name="connsiteY3" fmla="*/ 304578 h 2177057"/>
              <a:gd name="connsiteX4" fmla="*/ 10682514 w 10682514"/>
              <a:gd name="connsiteY4" fmla="*/ 616664 h 2177057"/>
              <a:gd name="connsiteX5" fmla="*/ 10682514 w 10682514"/>
              <a:gd name="connsiteY5" fmla="*/ 1864971 h 2177057"/>
              <a:gd name="connsiteX6" fmla="*/ 10370428 w 10682514"/>
              <a:gd name="connsiteY6" fmla="*/ 2177057 h 2177057"/>
              <a:gd name="connsiteX7" fmla="*/ 312086 w 10682514"/>
              <a:gd name="connsiteY7" fmla="*/ 2177057 h 2177057"/>
              <a:gd name="connsiteX8" fmla="*/ 0 w 10682514"/>
              <a:gd name="connsiteY8" fmla="*/ 1864971 h 2177057"/>
              <a:gd name="connsiteX9" fmla="*/ 0 w 10682514"/>
              <a:gd name="connsiteY9" fmla="*/ 616664 h 2177057"/>
              <a:gd name="connsiteX0" fmla="*/ 0 w 10682514"/>
              <a:gd name="connsiteY0" fmla="*/ 616664 h 2177057"/>
              <a:gd name="connsiteX1" fmla="*/ 312086 w 10682514"/>
              <a:gd name="connsiteY1" fmla="*/ 304578 h 2177057"/>
              <a:gd name="connsiteX2" fmla="*/ 5080000 w 10682514"/>
              <a:gd name="connsiteY2" fmla="*/ 0 h 2177057"/>
              <a:gd name="connsiteX3" fmla="*/ 10370428 w 10682514"/>
              <a:gd name="connsiteY3" fmla="*/ 304578 h 2177057"/>
              <a:gd name="connsiteX4" fmla="*/ 10682514 w 10682514"/>
              <a:gd name="connsiteY4" fmla="*/ 616664 h 2177057"/>
              <a:gd name="connsiteX5" fmla="*/ 10682514 w 10682514"/>
              <a:gd name="connsiteY5" fmla="*/ 1864971 h 2177057"/>
              <a:gd name="connsiteX6" fmla="*/ 10370428 w 10682514"/>
              <a:gd name="connsiteY6" fmla="*/ 2177057 h 2177057"/>
              <a:gd name="connsiteX7" fmla="*/ 312086 w 10682514"/>
              <a:gd name="connsiteY7" fmla="*/ 2177057 h 2177057"/>
              <a:gd name="connsiteX8" fmla="*/ 0 w 10682514"/>
              <a:gd name="connsiteY8" fmla="*/ 1864971 h 2177057"/>
              <a:gd name="connsiteX9" fmla="*/ 0 w 10682514"/>
              <a:gd name="connsiteY9" fmla="*/ 616664 h 2177057"/>
              <a:gd name="connsiteX0" fmla="*/ 0 w 10682514"/>
              <a:gd name="connsiteY0" fmla="*/ 616664 h 2177057"/>
              <a:gd name="connsiteX1" fmla="*/ 312086 w 10682514"/>
              <a:gd name="connsiteY1" fmla="*/ 304578 h 2177057"/>
              <a:gd name="connsiteX2" fmla="*/ 5080000 w 10682514"/>
              <a:gd name="connsiteY2" fmla="*/ 0 h 2177057"/>
              <a:gd name="connsiteX3" fmla="*/ 10370428 w 10682514"/>
              <a:gd name="connsiteY3" fmla="*/ 304578 h 2177057"/>
              <a:gd name="connsiteX4" fmla="*/ 10682514 w 10682514"/>
              <a:gd name="connsiteY4" fmla="*/ 616664 h 2177057"/>
              <a:gd name="connsiteX5" fmla="*/ 10682514 w 10682514"/>
              <a:gd name="connsiteY5" fmla="*/ 1864971 h 2177057"/>
              <a:gd name="connsiteX6" fmla="*/ 10370428 w 10682514"/>
              <a:gd name="connsiteY6" fmla="*/ 2177057 h 2177057"/>
              <a:gd name="connsiteX7" fmla="*/ 312086 w 10682514"/>
              <a:gd name="connsiteY7" fmla="*/ 2177057 h 2177057"/>
              <a:gd name="connsiteX8" fmla="*/ 0 w 10682514"/>
              <a:gd name="connsiteY8" fmla="*/ 1864971 h 2177057"/>
              <a:gd name="connsiteX9" fmla="*/ 0 w 10682514"/>
              <a:gd name="connsiteY9" fmla="*/ 616664 h 21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82514" h="2177057">
                <a:moveTo>
                  <a:pt x="0" y="616664"/>
                </a:moveTo>
                <a:cubicBezTo>
                  <a:pt x="0" y="444304"/>
                  <a:pt x="139726" y="304578"/>
                  <a:pt x="312086" y="304578"/>
                </a:cubicBezTo>
                <a:cubicBezTo>
                  <a:pt x="1417580" y="154671"/>
                  <a:pt x="3495534" y="4764"/>
                  <a:pt x="5080000" y="0"/>
                </a:cubicBezTo>
                <a:cubicBezTo>
                  <a:pt x="6848314" y="4764"/>
                  <a:pt x="9168171" y="183700"/>
                  <a:pt x="10370428" y="304578"/>
                </a:cubicBezTo>
                <a:cubicBezTo>
                  <a:pt x="10542788" y="304578"/>
                  <a:pt x="10682514" y="444304"/>
                  <a:pt x="10682514" y="616664"/>
                </a:cubicBezTo>
                <a:lnTo>
                  <a:pt x="10682514" y="1864971"/>
                </a:lnTo>
                <a:cubicBezTo>
                  <a:pt x="10682514" y="2037331"/>
                  <a:pt x="10542788" y="2177057"/>
                  <a:pt x="10370428" y="2177057"/>
                </a:cubicBezTo>
                <a:lnTo>
                  <a:pt x="312086" y="2177057"/>
                </a:lnTo>
                <a:cubicBezTo>
                  <a:pt x="139726" y="2177057"/>
                  <a:pt x="0" y="2037331"/>
                  <a:pt x="0" y="1864971"/>
                </a:cubicBezTo>
                <a:lnTo>
                  <a:pt x="0" y="616664"/>
                </a:lnTo>
                <a:close/>
              </a:path>
            </a:pathLst>
          </a:custGeom>
          <a:gradFill>
            <a:gsLst>
              <a:gs pos="0">
                <a:srgbClr val="528BD2"/>
              </a:gs>
              <a:gs pos="100000">
                <a:srgbClr val="0C2660"/>
              </a:gs>
            </a:gsLst>
            <a:lin ang="5400000" scaled="1"/>
          </a:gradFill>
          <a:ln w="50800">
            <a:solidFill>
              <a:srgbClr val="F7F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1" dirty="0"/>
          </a:p>
        </p:txBody>
      </p:sp>
      <p:sp>
        <p:nvSpPr>
          <p:cNvPr id="1037" name="Прямоугольник 1036">
            <a:extLst>
              <a:ext uri="{FF2B5EF4-FFF2-40B4-BE49-F238E27FC236}">
                <a16:creationId xmlns:a16="http://schemas.microsoft.com/office/drawing/2014/main" id="{4EB90063-E359-4358-AA8E-0ECB6C9C1EEE}"/>
              </a:ext>
            </a:extLst>
          </p:cNvPr>
          <p:cNvSpPr/>
          <p:nvPr/>
        </p:nvSpPr>
        <p:spPr>
          <a:xfrm>
            <a:off x="10825" y="3229833"/>
            <a:ext cx="12047826" cy="126877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1" dirty="0">
                <a:ln w="479425">
                  <a:solidFill>
                    <a:srgbClr val="144591"/>
                  </a:solidFill>
                </a:ln>
                <a:solidFill>
                  <a:srgbClr val="114694"/>
                </a:solidFill>
                <a:latin typeface="Harpseal" pitchFamily="2" charset="0"/>
              </a:rPr>
              <a:t>МОНОПОЛИЯ</a:t>
            </a:r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79C5C7C7-AF5E-425B-9583-357692A4F651}"/>
              </a:ext>
            </a:extLst>
          </p:cNvPr>
          <p:cNvSpPr/>
          <p:nvPr/>
        </p:nvSpPr>
        <p:spPr>
          <a:xfrm>
            <a:off x="3374" y="3202039"/>
            <a:ext cx="12047826" cy="1268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1" dirty="0">
                <a:ln w="104775">
                  <a:solidFill>
                    <a:srgbClr val="F2FCFC"/>
                  </a:solidFill>
                </a:ln>
                <a:solidFill>
                  <a:srgbClr val="114694"/>
                </a:solidFill>
                <a:latin typeface="Harpseal" pitchFamily="2" charset="0"/>
              </a:rPr>
              <a:t>МОНОПОЛИЯ</a:t>
            </a:r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A0170477-9D20-4E97-9271-A0AA9EBA0FE6}"/>
              </a:ext>
            </a:extLst>
          </p:cNvPr>
          <p:cNvSpPr/>
          <p:nvPr/>
        </p:nvSpPr>
        <p:spPr>
          <a:xfrm>
            <a:off x="3374" y="3204109"/>
            <a:ext cx="12047826" cy="1268773"/>
          </a:xfrm>
          <a:prstGeom prst="rect">
            <a:avLst/>
          </a:prstGeom>
          <a:noFill/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3001" dirty="0">
                <a:ln w="15875">
                  <a:solidFill>
                    <a:schemeClr val="bg2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F0BE38"/>
                    </a:gs>
                    <a:gs pos="40000">
                      <a:srgbClr val="F9FFED"/>
                    </a:gs>
                    <a:gs pos="51000">
                      <a:srgbClr val="E8AF2A"/>
                    </a:gs>
                    <a:gs pos="41000">
                      <a:srgbClr val="D68D1E"/>
                    </a:gs>
                  </a:gsLst>
                  <a:lin ang="5460000" scaled="0"/>
                  <a:tileRect/>
                </a:gradFill>
                <a:effectLst>
                  <a:outerShdw blurRad="152400" dist="38100" dir="2700000" algn="tl" rotWithShape="0">
                    <a:prstClr val="black">
                      <a:alpha val="49000"/>
                    </a:prstClr>
                  </a:outerShdw>
                </a:effectLst>
                <a:latin typeface="Harpseal" pitchFamily="2" charset="0"/>
              </a:rPr>
              <a:t>МОНОПОЛИЯ</a:t>
            </a:r>
          </a:p>
        </p:txBody>
      </p:sp>
      <p:sp>
        <p:nvSpPr>
          <p:cNvPr id="120" name="object">
            <a:extLst>
              <a:ext uri="{FF2B5EF4-FFF2-40B4-BE49-F238E27FC236}">
                <a16:creationId xmlns:a16="http://schemas.microsoft.com/office/drawing/2014/main" id="{947D1F13-345E-4FD8-B03C-3F999E1635B7}"/>
              </a:ext>
            </a:extLst>
          </p:cNvPr>
          <p:cNvSpPr/>
          <p:nvPr/>
        </p:nvSpPr>
        <p:spPr>
          <a:xfrm>
            <a:off x="5537282" y="4921112"/>
            <a:ext cx="1080000" cy="10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22780"/>
              </a:gs>
              <a:gs pos="100000">
                <a:srgbClr val="3875D6"/>
              </a:gs>
            </a:gsLst>
            <a:lin ang="16200000" scaled="1"/>
            <a:tileRect/>
          </a:gradFill>
          <a:ln w="95250">
            <a:noFill/>
          </a:ln>
          <a:effectLst>
            <a:outerShdw blurRad="165100" sx="102000" sy="102000" algn="ctr" rotWithShape="0">
              <a:prstClr val="black">
                <a:alpha val="8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1" name="object">
            <a:extLst>
              <a:ext uri="{FF2B5EF4-FFF2-40B4-BE49-F238E27FC236}">
                <a16:creationId xmlns:a16="http://schemas.microsoft.com/office/drawing/2014/main" id="{5DC82FA3-F2B6-402E-B655-ADD279B0D8BB}"/>
              </a:ext>
            </a:extLst>
          </p:cNvPr>
          <p:cNvSpPr/>
          <p:nvPr/>
        </p:nvSpPr>
        <p:spPr>
          <a:xfrm>
            <a:off x="5578184" y="4953024"/>
            <a:ext cx="1005445" cy="1005445"/>
          </a:xfrm>
          <a:prstGeom prst="roundRect">
            <a:avLst>
              <a:gd name="adj" fmla="val 50000"/>
            </a:avLst>
          </a:prstGeom>
          <a:noFill/>
          <a:ln w="95250">
            <a:gradFill flip="none" rotWithShape="1">
              <a:gsLst>
                <a:gs pos="49000">
                  <a:srgbClr val="B3A011"/>
                </a:gs>
                <a:gs pos="58000">
                  <a:srgbClr val="FFFF00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object">
            <a:extLst>
              <a:ext uri="{FF2B5EF4-FFF2-40B4-BE49-F238E27FC236}">
                <a16:creationId xmlns:a16="http://schemas.microsoft.com/office/drawing/2014/main" id="{10628DF4-649D-4444-B06B-DFF1B9EF4461}"/>
              </a:ext>
            </a:extLst>
          </p:cNvPr>
          <p:cNvSpPr/>
          <p:nvPr/>
        </p:nvSpPr>
        <p:spPr>
          <a:xfrm>
            <a:off x="5537282" y="4903748"/>
            <a:ext cx="1080000" cy="1080000"/>
          </a:xfrm>
          <a:prstGeom prst="roundRect">
            <a:avLst>
              <a:gd name="adj" fmla="val 50000"/>
            </a:avLst>
          </a:prstGeom>
          <a:noFill/>
          <a:ln w="95250">
            <a:gradFill flip="none" rotWithShape="1">
              <a:gsLst>
                <a:gs pos="49000">
                  <a:srgbClr val="F4E78C"/>
                </a:gs>
                <a:gs pos="58000">
                  <a:srgbClr val="DF8C1C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3" name="object">
            <a:extLst>
              <a:ext uri="{FF2B5EF4-FFF2-40B4-BE49-F238E27FC236}">
                <a16:creationId xmlns:a16="http://schemas.microsoft.com/office/drawing/2014/main" id="{ADD90C36-53ED-4FD5-9A90-CD7BB80396A6}"/>
              </a:ext>
            </a:extLst>
          </p:cNvPr>
          <p:cNvSpPr/>
          <p:nvPr/>
        </p:nvSpPr>
        <p:spPr>
          <a:xfrm>
            <a:off x="7556050" y="4946394"/>
            <a:ext cx="1080000" cy="10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22780"/>
              </a:gs>
              <a:gs pos="100000">
                <a:srgbClr val="3875D6"/>
              </a:gs>
            </a:gsLst>
            <a:lin ang="16200000" scaled="1"/>
            <a:tileRect/>
          </a:gradFill>
          <a:ln w="95250">
            <a:noFill/>
          </a:ln>
          <a:effectLst>
            <a:outerShdw blurRad="165100" sx="102000" sy="102000" algn="ctr" rotWithShape="0">
              <a:prstClr val="black">
                <a:alpha val="8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4" name="object">
            <a:extLst>
              <a:ext uri="{FF2B5EF4-FFF2-40B4-BE49-F238E27FC236}">
                <a16:creationId xmlns:a16="http://schemas.microsoft.com/office/drawing/2014/main" id="{3CF11458-DDB0-4D5C-90FB-B23F3432D6D1}"/>
              </a:ext>
            </a:extLst>
          </p:cNvPr>
          <p:cNvSpPr/>
          <p:nvPr/>
        </p:nvSpPr>
        <p:spPr>
          <a:xfrm>
            <a:off x="7596952" y="4978304"/>
            <a:ext cx="1005445" cy="1005445"/>
          </a:xfrm>
          <a:prstGeom prst="roundRect">
            <a:avLst>
              <a:gd name="adj" fmla="val 50000"/>
            </a:avLst>
          </a:prstGeom>
          <a:noFill/>
          <a:ln w="95250">
            <a:gradFill flip="none" rotWithShape="1">
              <a:gsLst>
                <a:gs pos="49000">
                  <a:srgbClr val="B3A011"/>
                </a:gs>
                <a:gs pos="58000">
                  <a:srgbClr val="FFFF00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object">
            <a:extLst>
              <a:ext uri="{FF2B5EF4-FFF2-40B4-BE49-F238E27FC236}">
                <a16:creationId xmlns:a16="http://schemas.microsoft.com/office/drawing/2014/main" id="{939DF28B-08B5-4CCC-94EB-7898B87944AA}"/>
              </a:ext>
            </a:extLst>
          </p:cNvPr>
          <p:cNvSpPr/>
          <p:nvPr/>
        </p:nvSpPr>
        <p:spPr>
          <a:xfrm>
            <a:off x="7556050" y="4929030"/>
            <a:ext cx="1080000" cy="1080000"/>
          </a:xfrm>
          <a:prstGeom prst="roundRect">
            <a:avLst>
              <a:gd name="adj" fmla="val 50000"/>
            </a:avLst>
          </a:prstGeom>
          <a:noFill/>
          <a:ln w="95250">
            <a:gradFill flip="none" rotWithShape="1">
              <a:gsLst>
                <a:gs pos="49000">
                  <a:srgbClr val="F4E78C"/>
                </a:gs>
                <a:gs pos="58000">
                  <a:srgbClr val="DF8C1C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00000000-0008-0000-0000-000091050000}"/>
              </a:ext>
            </a:extLst>
          </p:cNvPr>
          <p:cNvSpPr/>
          <p:nvPr/>
        </p:nvSpPr>
        <p:spPr>
          <a:xfrm>
            <a:off x="2989643" y="6149491"/>
            <a:ext cx="1743737" cy="52267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spc="100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3000"/>
                    </a:prstClr>
                  </a:outerShdw>
                </a:effectLst>
                <a:latin typeface="ExoSoft-Bold" panose="00000800000000000000" pitchFamily="50" charset="-52"/>
              </a:rPr>
              <a:t>ЛИДЕРЫ</a:t>
            </a:r>
          </a:p>
        </p:txBody>
      </p:sp>
      <p:sp>
        <p:nvSpPr>
          <p:cNvPr id="47" name="object">
            <a:extLst>
              <a:ext uri="{FF2B5EF4-FFF2-40B4-BE49-F238E27FC236}">
                <a16:creationId xmlns:a16="http://schemas.microsoft.com/office/drawing/2014/main" id="{00000000-0008-0000-0000-000092050000}"/>
              </a:ext>
            </a:extLst>
          </p:cNvPr>
          <p:cNvSpPr/>
          <p:nvPr/>
        </p:nvSpPr>
        <p:spPr>
          <a:xfrm>
            <a:off x="3335152" y="4946394"/>
            <a:ext cx="1080000" cy="10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22780"/>
              </a:gs>
              <a:gs pos="100000">
                <a:srgbClr val="3875D6"/>
              </a:gs>
            </a:gsLst>
            <a:lin ang="16200000" scaled="1"/>
            <a:tileRect/>
          </a:gradFill>
          <a:ln w="95250">
            <a:noFill/>
          </a:ln>
          <a:effectLst>
            <a:outerShdw blurRad="165100" sx="102000" sy="102000" algn="ctr" rotWithShape="0">
              <a:prstClr val="black">
                <a:alpha val="8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Полилиния: фигура 47">
            <a:extLst>
              <a:ext uri="{FF2B5EF4-FFF2-40B4-BE49-F238E27FC236}">
                <a16:creationId xmlns:a16="http://schemas.microsoft.com/office/drawing/2014/main" id="{00000000-0008-0000-0000-0000FB050000}"/>
              </a:ext>
            </a:extLst>
          </p:cNvPr>
          <p:cNvSpPr/>
          <p:nvPr/>
        </p:nvSpPr>
        <p:spPr>
          <a:xfrm>
            <a:off x="3789225" y="5093544"/>
            <a:ext cx="155399" cy="152754"/>
          </a:xfrm>
          <a:custGeom>
            <a:avLst/>
            <a:gdLst>
              <a:gd name="connsiteX0" fmla="*/ 116847 w 651500"/>
              <a:gd name="connsiteY0" fmla="*/ 527542 h 640408"/>
              <a:gd name="connsiteX1" fmla="*/ 55443 w 651500"/>
              <a:gd name="connsiteY1" fmla="*/ 339983 h 640408"/>
              <a:gd name="connsiteX2" fmla="*/ 74101 w 651500"/>
              <a:gd name="connsiteY2" fmla="*/ 209759 h 640408"/>
              <a:gd name="connsiteX3" fmla="*/ 256830 w 651500"/>
              <a:gd name="connsiteY3" fmla="*/ 89537 h 640408"/>
              <a:gd name="connsiteX4" fmla="*/ 394187 w 651500"/>
              <a:gd name="connsiteY4" fmla="*/ 89537 h 640408"/>
              <a:gd name="connsiteX5" fmla="*/ 576917 w 651500"/>
              <a:gd name="connsiteY5" fmla="*/ 209759 h 640408"/>
              <a:gd name="connsiteX6" fmla="*/ 594382 w 651500"/>
              <a:gd name="connsiteY6" fmla="*/ 341140 h 640408"/>
              <a:gd name="connsiteX7" fmla="*/ 532492 w 651500"/>
              <a:gd name="connsiteY7" fmla="*/ 528698 h 640408"/>
              <a:gd name="connsiteX8" fmla="*/ 411134 w 651500"/>
              <a:gd name="connsiteY8" fmla="*/ 598806 h 640408"/>
              <a:gd name="connsiteX9" fmla="*/ 239884 w 651500"/>
              <a:gd name="connsiteY9" fmla="*/ 598806 h 640408"/>
              <a:gd name="connsiteX10" fmla="*/ 116847 w 651500"/>
              <a:gd name="connsiteY10" fmla="*/ 527542 h 640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1500" h="640408">
                <a:moveTo>
                  <a:pt x="116847" y="527542"/>
                </a:moveTo>
                <a:cubicBezTo>
                  <a:pt x="129806" y="417283"/>
                  <a:pt x="127302" y="409632"/>
                  <a:pt x="55443" y="339983"/>
                </a:cubicBezTo>
                <a:cubicBezTo>
                  <a:pt x="-25136" y="261885"/>
                  <a:pt x="-17752" y="210349"/>
                  <a:pt x="74101" y="209759"/>
                </a:cubicBezTo>
                <a:cubicBezTo>
                  <a:pt x="171427" y="209136"/>
                  <a:pt x="211551" y="182735"/>
                  <a:pt x="256830" y="89537"/>
                </a:cubicBezTo>
                <a:cubicBezTo>
                  <a:pt x="315030" y="-30256"/>
                  <a:pt x="335988" y="-30256"/>
                  <a:pt x="394187" y="89537"/>
                </a:cubicBezTo>
                <a:cubicBezTo>
                  <a:pt x="439467" y="182735"/>
                  <a:pt x="479591" y="209134"/>
                  <a:pt x="576917" y="209759"/>
                </a:cubicBezTo>
                <a:cubicBezTo>
                  <a:pt x="669253" y="210352"/>
                  <a:pt x="676109" y="261928"/>
                  <a:pt x="594382" y="341140"/>
                </a:cubicBezTo>
                <a:cubicBezTo>
                  <a:pt x="521091" y="412177"/>
                  <a:pt x="518801" y="419118"/>
                  <a:pt x="532492" y="528698"/>
                </a:cubicBezTo>
                <a:cubicBezTo>
                  <a:pt x="548778" y="659048"/>
                  <a:pt x="539605" y="664347"/>
                  <a:pt x="411134" y="598806"/>
                </a:cubicBezTo>
                <a:cubicBezTo>
                  <a:pt x="325509" y="555123"/>
                  <a:pt x="325509" y="555123"/>
                  <a:pt x="239884" y="598806"/>
                </a:cubicBezTo>
                <a:cubicBezTo>
                  <a:pt x="110774" y="664673"/>
                  <a:pt x="101371" y="659226"/>
                  <a:pt x="116847" y="527542"/>
                </a:cubicBezTo>
                <a:close/>
              </a:path>
            </a:pathLst>
          </a:custGeom>
          <a:solidFill>
            <a:srgbClr val="FFFF00"/>
          </a:solidFill>
          <a:ln w="36000" cap="flat">
            <a:noFill/>
            <a:prstDash val="solid"/>
            <a:miter/>
          </a:ln>
        </p:spPr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 sz="1600"/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00000000-0008-0000-0000-0000FC050000}"/>
              </a:ext>
            </a:extLst>
          </p:cNvPr>
          <p:cNvSpPr/>
          <p:nvPr/>
        </p:nvSpPr>
        <p:spPr>
          <a:xfrm>
            <a:off x="4021779" y="5218374"/>
            <a:ext cx="156290" cy="151385"/>
          </a:xfrm>
          <a:custGeom>
            <a:avLst/>
            <a:gdLst>
              <a:gd name="connsiteX0" fmla="*/ 116293 w 655229"/>
              <a:gd name="connsiteY0" fmla="*/ 618336 h 634661"/>
              <a:gd name="connsiteX1" fmla="*/ 116149 w 655229"/>
              <a:gd name="connsiteY1" fmla="*/ 492870 h 634661"/>
              <a:gd name="connsiteX2" fmla="*/ 62933 w 655229"/>
              <a:gd name="connsiteY2" fmla="*/ 325953 h 634661"/>
              <a:gd name="connsiteX3" fmla="*/ 101161 w 655229"/>
              <a:gd name="connsiteY3" fmla="*/ 193241 h 634661"/>
              <a:gd name="connsiteX4" fmla="*/ 253025 w 655229"/>
              <a:gd name="connsiteY4" fmla="*/ 82757 h 634661"/>
              <a:gd name="connsiteX5" fmla="*/ 401909 w 655229"/>
              <a:gd name="connsiteY5" fmla="*/ 91336 h 634661"/>
              <a:gd name="connsiteX6" fmla="*/ 547353 w 655229"/>
              <a:gd name="connsiteY6" fmla="*/ 193700 h 634661"/>
              <a:gd name="connsiteX7" fmla="*/ 595346 w 655229"/>
              <a:gd name="connsiteY7" fmla="*/ 331951 h 634661"/>
              <a:gd name="connsiteX8" fmla="*/ 530749 w 655229"/>
              <a:gd name="connsiteY8" fmla="*/ 524595 h 634661"/>
              <a:gd name="connsiteX9" fmla="*/ 418730 w 655229"/>
              <a:gd name="connsiteY9" fmla="*/ 590711 h 634661"/>
              <a:gd name="connsiteX10" fmla="*/ 239773 w 655229"/>
              <a:gd name="connsiteY10" fmla="*/ 584741 h 634661"/>
              <a:gd name="connsiteX11" fmla="*/ 144140 w 655229"/>
              <a:gd name="connsiteY11" fmla="*/ 633281 h 634661"/>
              <a:gd name="connsiteX12" fmla="*/ 116274 w 655229"/>
              <a:gd name="connsiteY12" fmla="*/ 618336 h 634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5229" h="634661">
                <a:moveTo>
                  <a:pt x="116293" y="618336"/>
                </a:moveTo>
                <a:cubicBezTo>
                  <a:pt x="108796" y="606206"/>
                  <a:pt x="108740" y="549746"/>
                  <a:pt x="116149" y="492870"/>
                </a:cubicBezTo>
                <a:cubicBezTo>
                  <a:pt x="128632" y="397288"/>
                  <a:pt x="124603" y="384651"/>
                  <a:pt x="62933" y="325953"/>
                </a:cubicBezTo>
                <a:cubicBezTo>
                  <a:pt x="-30344" y="237173"/>
                  <a:pt x="-22411" y="209633"/>
                  <a:pt x="101161" y="193241"/>
                </a:cubicBezTo>
                <a:cubicBezTo>
                  <a:pt x="199235" y="180231"/>
                  <a:pt x="209186" y="172992"/>
                  <a:pt x="253025" y="82757"/>
                </a:cubicBezTo>
                <a:cubicBezTo>
                  <a:pt x="307857" y="-30104"/>
                  <a:pt x="335168" y="-28530"/>
                  <a:pt x="401909" y="91336"/>
                </a:cubicBezTo>
                <a:cubicBezTo>
                  <a:pt x="444674" y="168140"/>
                  <a:pt x="463024" y="181055"/>
                  <a:pt x="547353" y="193700"/>
                </a:cubicBezTo>
                <a:cubicBezTo>
                  <a:pt x="676723" y="213101"/>
                  <a:pt x="685456" y="238258"/>
                  <a:pt x="595346" y="331951"/>
                </a:cubicBezTo>
                <a:cubicBezTo>
                  <a:pt x="523423" y="406732"/>
                  <a:pt x="519874" y="417319"/>
                  <a:pt x="530749" y="524595"/>
                </a:cubicBezTo>
                <a:cubicBezTo>
                  <a:pt x="543980" y="655093"/>
                  <a:pt x="547261" y="653156"/>
                  <a:pt x="418730" y="590711"/>
                </a:cubicBezTo>
                <a:cubicBezTo>
                  <a:pt x="321568" y="543506"/>
                  <a:pt x="320836" y="543482"/>
                  <a:pt x="239773" y="584741"/>
                </a:cubicBezTo>
                <a:cubicBezTo>
                  <a:pt x="195003" y="607526"/>
                  <a:pt x="151969" y="629369"/>
                  <a:pt x="144140" y="633281"/>
                </a:cubicBezTo>
                <a:cubicBezTo>
                  <a:pt x="136311" y="637192"/>
                  <a:pt x="123771" y="630466"/>
                  <a:pt x="116274" y="618336"/>
                </a:cubicBezTo>
                <a:close/>
              </a:path>
            </a:pathLst>
          </a:custGeom>
          <a:solidFill>
            <a:srgbClr val="FFFF00"/>
          </a:solidFill>
          <a:ln w="36000" cap="flat">
            <a:noFill/>
            <a:prstDash val="solid"/>
            <a:miter/>
          </a:ln>
        </p:spPr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 sz="1600"/>
          </a:p>
        </p:txBody>
      </p:sp>
      <p:sp>
        <p:nvSpPr>
          <p:cNvPr id="50" name="Полилиния: фигура 49">
            <a:extLst>
              <a:ext uri="{FF2B5EF4-FFF2-40B4-BE49-F238E27FC236}">
                <a16:creationId xmlns:a16="http://schemas.microsoft.com/office/drawing/2014/main" id="{00000000-0008-0000-0000-0000FD050000}"/>
              </a:ext>
            </a:extLst>
          </p:cNvPr>
          <p:cNvSpPr/>
          <p:nvPr/>
        </p:nvSpPr>
        <p:spPr>
          <a:xfrm>
            <a:off x="3569774" y="5320365"/>
            <a:ext cx="153017" cy="148665"/>
          </a:xfrm>
          <a:custGeom>
            <a:avLst/>
            <a:gdLst>
              <a:gd name="connsiteX0" fmla="*/ 114543 w 641509"/>
              <a:gd name="connsiteY0" fmla="*/ 506414 h 623257"/>
              <a:gd name="connsiteX1" fmla="*/ 51799 w 641509"/>
              <a:gd name="connsiteY1" fmla="*/ 317559 h 623257"/>
              <a:gd name="connsiteX2" fmla="*/ 122211 w 641509"/>
              <a:gd name="connsiteY2" fmla="*/ 188926 h 623257"/>
              <a:gd name="connsiteX3" fmla="*/ 241306 w 641509"/>
              <a:gd name="connsiteY3" fmla="*/ 91628 h 623257"/>
              <a:gd name="connsiteX4" fmla="*/ 392658 w 641509"/>
              <a:gd name="connsiteY4" fmla="*/ 91628 h 623257"/>
              <a:gd name="connsiteX5" fmla="*/ 495081 w 641509"/>
              <a:gd name="connsiteY5" fmla="*/ 189222 h 623257"/>
              <a:gd name="connsiteX6" fmla="*/ 580978 w 641509"/>
              <a:gd name="connsiteY6" fmla="*/ 330828 h 623257"/>
              <a:gd name="connsiteX7" fmla="*/ 528480 w 641509"/>
              <a:gd name="connsiteY7" fmla="*/ 507847 h 623257"/>
              <a:gd name="connsiteX8" fmla="*/ 390712 w 641509"/>
              <a:gd name="connsiteY8" fmla="*/ 579466 h 623257"/>
              <a:gd name="connsiteX9" fmla="*/ 239698 w 641509"/>
              <a:gd name="connsiteY9" fmla="*/ 579466 h 623257"/>
              <a:gd name="connsiteX10" fmla="*/ 114543 w 641509"/>
              <a:gd name="connsiteY10" fmla="*/ 506414 h 62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509" h="623257">
                <a:moveTo>
                  <a:pt x="114543" y="506414"/>
                </a:moveTo>
                <a:cubicBezTo>
                  <a:pt x="127537" y="395847"/>
                  <a:pt x="125146" y="388649"/>
                  <a:pt x="51799" y="317559"/>
                </a:cubicBezTo>
                <a:cubicBezTo>
                  <a:pt x="-36304" y="232166"/>
                  <a:pt x="-12635" y="188926"/>
                  <a:pt x="122211" y="188926"/>
                </a:cubicBezTo>
                <a:cubicBezTo>
                  <a:pt x="185919" y="188926"/>
                  <a:pt x="199377" y="177931"/>
                  <a:pt x="241306" y="91628"/>
                </a:cubicBezTo>
                <a:cubicBezTo>
                  <a:pt x="300814" y="-30856"/>
                  <a:pt x="333151" y="-30856"/>
                  <a:pt x="392658" y="91628"/>
                </a:cubicBezTo>
                <a:cubicBezTo>
                  <a:pt x="430223" y="168947"/>
                  <a:pt x="451255" y="188988"/>
                  <a:pt x="495081" y="189222"/>
                </a:cubicBezTo>
                <a:cubicBezTo>
                  <a:pt x="656345" y="190085"/>
                  <a:pt x="682788" y="233679"/>
                  <a:pt x="580978" y="330828"/>
                </a:cubicBezTo>
                <a:cubicBezTo>
                  <a:pt x="518309" y="390629"/>
                  <a:pt x="515247" y="400955"/>
                  <a:pt x="528480" y="507847"/>
                </a:cubicBezTo>
                <a:cubicBezTo>
                  <a:pt x="544791" y="639593"/>
                  <a:pt x="526850" y="648920"/>
                  <a:pt x="390712" y="579466"/>
                </a:cubicBezTo>
                <a:cubicBezTo>
                  <a:pt x="309470" y="538020"/>
                  <a:pt x="307851" y="538020"/>
                  <a:pt x="239698" y="579466"/>
                </a:cubicBezTo>
                <a:cubicBezTo>
                  <a:pt x="121095" y="651594"/>
                  <a:pt x="98996" y="638694"/>
                  <a:pt x="114543" y="506414"/>
                </a:cubicBezTo>
                <a:close/>
              </a:path>
            </a:pathLst>
          </a:custGeom>
          <a:solidFill>
            <a:srgbClr val="FFFF00"/>
          </a:solidFill>
          <a:ln w="36000" cap="flat">
            <a:noFill/>
            <a:prstDash val="solid"/>
            <a:miter/>
          </a:ln>
        </p:spPr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 sz="1600"/>
          </a:p>
        </p:txBody>
      </p:sp>
      <p:sp>
        <p:nvSpPr>
          <p:cNvPr id="51" name="Полилиния: фигура 50">
            <a:extLst>
              <a:ext uri="{FF2B5EF4-FFF2-40B4-BE49-F238E27FC236}">
                <a16:creationId xmlns:a16="http://schemas.microsoft.com/office/drawing/2014/main" id="{00000000-0008-0000-0000-0000FE050000}"/>
              </a:ext>
            </a:extLst>
          </p:cNvPr>
          <p:cNvSpPr/>
          <p:nvPr/>
        </p:nvSpPr>
        <p:spPr>
          <a:xfrm>
            <a:off x="4009334" y="5395752"/>
            <a:ext cx="177851" cy="295378"/>
          </a:xfrm>
          <a:custGeom>
            <a:avLst/>
            <a:gdLst>
              <a:gd name="connsiteX0" fmla="*/ 40945 w 745620"/>
              <a:gd name="connsiteY0" fmla="*/ 1195558 h 1238344"/>
              <a:gd name="connsiteX1" fmla="*/ 44701 w 745620"/>
              <a:gd name="connsiteY1" fmla="*/ 38442 h 1238344"/>
              <a:gd name="connsiteX2" fmla="*/ 714354 w 745620"/>
              <a:gd name="connsiteY2" fmla="*/ 28604 h 1238344"/>
              <a:gd name="connsiteX3" fmla="*/ 698477 w 745620"/>
              <a:gd name="connsiteY3" fmla="*/ 1212716 h 1238344"/>
              <a:gd name="connsiteX4" fmla="*/ 40945 w 745620"/>
              <a:gd name="connsiteY4" fmla="*/ 1195558 h 123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5620" h="1238344">
                <a:moveTo>
                  <a:pt x="40945" y="1195558"/>
                </a:moveTo>
                <a:cubicBezTo>
                  <a:pt x="-16170" y="1132448"/>
                  <a:pt x="-12787" y="90468"/>
                  <a:pt x="44701" y="38442"/>
                </a:cubicBezTo>
                <a:cubicBezTo>
                  <a:pt x="94611" y="-6726"/>
                  <a:pt x="670562" y="-15186"/>
                  <a:pt x="714354" y="28604"/>
                </a:cubicBezTo>
                <a:cubicBezTo>
                  <a:pt x="764702" y="78953"/>
                  <a:pt x="749870" y="1185211"/>
                  <a:pt x="698477" y="1212716"/>
                </a:cubicBezTo>
                <a:cubicBezTo>
                  <a:pt x="619196" y="1255146"/>
                  <a:pt x="82189" y="1241133"/>
                  <a:pt x="40945" y="1195558"/>
                </a:cubicBezTo>
                <a:close/>
              </a:path>
            </a:pathLst>
          </a:custGeom>
          <a:solidFill>
            <a:schemeClr val="bg1"/>
          </a:solidFill>
          <a:ln w="36000" cap="flat">
            <a:noFill/>
            <a:prstDash val="solid"/>
            <a:miter/>
          </a:ln>
        </p:spPr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 sz="1600"/>
          </a:p>
        </p:txBody>
      </p:sp>
      <p:sp>
        <p:nvSpPr>
          <p:cNvPr id="52" name="Полилиния: фигура 51">
            <a:extLst>
              <a:ext uri="{FF2B5EF4-FFF2-40B4-BE49-F238E27FC236}">
                <a16:creationId xmlns:a16="http://schemas.microsoft.com/office/drawing/2014/main" id="{00000000-0008-0000-0000-0000FF050000}"/>
              </a:ext>
            </a:extLst>
          </p:cNvPr>
          <p:cNvSpPr/>
          <p:nvPr/>
        </p:nvSpPr>
        <p:spPr>
          <a:xfrm>
            <a:off x="3777943" y="5271589"/>
            <a:ext cx="177806" cy="419643"/>
          </a:xfrm>
          <a:custGeom>
            <a:avLst/>
            <a:gdLst>
              <a:gd name="connsiteX0" fmla="*/ 39211 w 745435"/>
              <a:gd name="connsiteY0" fmla="*/ 1721651 h 1759319"/>
              <a:gd name="connsiteX1" fmla="*/ 44775 w 745435"/>
              <a:gd name="connsiteY1" fmla="*/ 40050 h 1759319"/>
              <a:gd name="connsiteX2" fmla="*/ 704590 w 745435"/>
              <a:gd name="connsiteY2" fmla="*/ 43807 h 1759319"/>
              <a:gd name="connsiteX3" fmla="*/ 706398 w 745435"/>
              <a:gd name="connsiteY3" fmla="*/ 1721651 h 1759319"/>
              <a:gd name="connsiteX4" fmla="*/ 39212 w 745435"/>
              <a:gd name="connsiteY4" fmla="*/ 1721651 h 175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5435" h="1759319">
                <a:moveTo>
                  <a:pt x="39211" y="1721651"/>
                </a:moveTo>
                <a:cubicBezTo>
                  <a:pt x="-16818" y="1665622"/>
                  <a:pt x="-11608" y="91076"/>
                  <a:pt x="44775" y="40050"/>
                </a:cubicBezTo>
                <a:cubicBezTo>
                  <a:pt x="106441" y="-15757"/>
                  <a:pt x="653505" y="-12642"/>
                  <a:pt x="704590" y="43807"/>
                </a:cubicBezTo>
                <a:cubicBezTo>
                  <a:pt x="757547" y="102323"/>
                  <a:pt x="759233" y="1668814"/>
                  <a:pt x="706398" y="1721651"/>
                </a:cubicBezTo>
                <a:cubicBezTo>
                  <a:pt x="656448" y="1771600"/>
                  <a:pt x="89160" y="1771600"/>
                  <a:pt x="39212" y="1721651"/>
                </a:cubicBezTo>
                <a:close/>
              </a:path>
            </a:pathLst>
          </a:custGeom>
          <a:solidFill>
            <a:schemeClr val="bg1"/>
          </a:solidFill>
          <a:ln w="36000" cap="flat">
            <a:noFill/>
            <a:prstDash val="solid"/>
            <a:miter/>
          </a:ln>
        </p:spPr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 sz="1600"/>
          </a:p>
        </p:txBody>
      </p:sp>
      <p:sp>
        <p:nvSpPr>
          <p:cNvPr id="53" name="Полилиния: фигура 52">
            <a:extLst>
              <a:ext uri="{FF2B5EF4-FFF2-40B4-BE49-F238E27FC236}">
                <a16:creationId xmlns:a16="http://schemas.microsoft.com/office/drawing/2014/main" id="{00000000-0008-0000-0000-000000060000}"/>
              </a:ext>
            </a:extLst>
          </p:cNvPr>
          <p:cNvSpPr/>
          <p:nvPr/>
        </p:nvSpPr>
        <p:spPr>
          <a:xfrm>
            <a:off x="3558379" y="5498510"/>
            <a:ext cx="177017" cy="192247"/>
          </a:xfrm>
          <a:custGeom>
            <a:avLst/>
            <a:gdLst>
              <a:gd name="connsiteX0" fmla="*/ 41246 w 742121"/>
              <a:gd name="connsiteY0" fmla="*/ 780964 h 805980"/>
              <a:gd name="connsiteX1" fmla="*/ 29354 w 742121"/>
              <a:gd name="connsiteY1" fmla="*/ 30258 h 805980"/>
              <a:gd name="connsiteX2" fmla="*/ 716165 w 742121"/>
              <a:gd name="connsiteY2" fmla="*/ 46135 h 805980"/>
              <a:gd name="connsiteX3" fmla="*/ 699007 w 742121"/>
              <a:gd name="connsiteY3" fmla="*/ 768534 h 805980"/>
              <a:gd name="connsiteX4" fmla="*/ 41246 w 742121"/>
              <a:gd name="connsiteY4" fmla="*/ 780964 h 8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121" h="805980">
                <a:moveTo>
                  <a:pt x="41246" y="780964"/>
                </a:moveTo>
                <a:cubicBezTo>
                  <a:pt x="-6158" y="753353"/>
                  <a:pt x="-16880" y="76493"/>
                  <a:pt x="29354" y="30258"/>
                </a:cubicBezTo>
                <a:cubicBezTo>
                  <a:pt x="78518" y="-18906"/>
                  <a:pt x="688908" y="-4796"/>
                  <a:pt x="716165" y="46135"/>
                </a:cubicBezTo>
                <a:cubicBezTo>
                  <a:pt x="758970" y="126116"/>
                  <a:pt x="744693" y="727188"/>
                  <a:pt x="699007" y="768534"/>
                </a:cubicBezTo>
                <a:cubicBezTo>
                  <a:pt x="652921" y="810240"/>
                  <a:pt x="109154" y="820517"/>
                  <a:pt x="41246" y="780964"/>
                </a:cubicBezTo>
                <a:close/>
              </a:path>
            </a:pathLst>
          </a:custGeom>
          <a:solidFill>
            <a:schemeClr val="bg1"/>
          </a:solidFill>
          <a:ln w="36000" cap="flat">
            <a:noFill/>
            <a:prstDash val="solid"/>
            <a:miter/>
          </a:ln>
        </p:spPr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 sz="160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0000000-0008-0000-0000-00009A050000}"/>
              </a:ext>
            </a:extLst>
          </p:cNvPr>
          <p:cNvSpPr/>
          <p:nvPr/>
        </p:nvSpPr>
        <p:spPr>
          <a:xfrm>
            <a:off x="5206830" y="6149493"/>
            <a:ext cx="1716492" cy="5184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01"/>
              </a:lnSpc>
            </a:pPr>
            <a:r>
              <a:rPr lang="ru-RU" sz="2400" spc="100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3000"/>
                    </a:prstClr>
                  </a:outerShdw>
                </a:effectLst>
                <a:latin typeface="ExoSoft-Bold" panose="00000800000000000000" pitchFamily="50" charset="-52"/>
              </a:rPr>
              <a:t>ОНЛАЙН</a:t>
            </a:r>
          </a:p>
          <a:p>
            <a:pPr algn="ctr">
              <a:lnSpc>
                <a:spcPts val="2201"/>
              </a:lnSpc>
            </a:pPr>
            <a:r>
              <a:rPr lang="ru-RU" sz="2400" spc="100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3000"/>
                    </a:prstClr>
                  </a:outerShdw>
                </a:effectLst>
                <a:latin typeface="ExoSoft-Bold" panose="00000800000000000000" pitchFamily="50" charset="-52"/>
              </a:rPr>
              <a:t>ИГРА</a:t>
            </a:r>
          </a:p>
        </p:txBody>
      </p:sp>
      <p:grpSp>
        <p:nvGrpSpPr>
          <p:cNvPr id="38" name="Рисунок 49">
            <a:extLst>
              <a:ext uri="{FF2B5EF4-FFF2-40B4-BE49-F238E27FC236}">
                <a16:creationId xmlns:a16="http://schemas.microsoft.com/office/drawing/2014/main" id="{00000000-0008-0000-0000-000001060000}"/>
              </a:ext>
            </a:extLst>
          </p:cNvPr>
          <p:cNvGrpSpPr/>
          <p:nvPr/>
        </p:nvGrpSpPr>
        <p:grpSpPr>
          <a:xfrm>
            <a:off x="5789602" y="5121192"/>
            <a:ext cx="568949" cy="625156"/>
            <a:chOff x="2316836" y="403319"/>
            <a:chExt cx="3978332" cy="4371358"/>
          </a:xfrm>
          <a:solidFill>
            <a:schemeClr val="bg1"/>
          </a:solidFill>
        </p:grpSpPr>
        <p:sp>
          <p:nvSpPr>
            <p:cNvPr id="39" name="Полилиния: фигура 38">
              <a:extLst>
                <a:ext uri="{FF2B5EF4-FFF2-40B4-BE49-F238E27FC236}">
                  <a16:creationId xmlns:a16="http://schemas.microsoft.com/office/drawing/2014/main" id="{00000000-0008-0000-0000-000009060000}"/>
                </a:ext>
              </a:extLst>
            </p:cNvPr>
            <p:cNvSpPr/>
            <p:nvPr/>
          </p:nvSpPr>
          <p:spPr>
            <a:xfrm>
              <a:off x="3263107" y="403319"/>
              <a:ext cx="1202142" cy="1202941"/>
            </a:xfrm>
            <a:custGeom>
              <a:avLst/>
              <a:gdLst>
                <a:gd name="connsiteX0" fmla="*/ 335376 w 1202142"/>
                <a:gd name="connsiteY0" fmla="*/ 1142202 h 1202941"/>
                <a:gd name="connsiteX1" fmla="*/ 153663 w 1202142"/>
                <a:gd name="connsiteY1" fmla="*/ 1008609 h 1202941"/>
                <a:gd name="connsiteX2" fmla="*/ 45954 w 1202142"/>
                <a:gd name="connsiteY2" fmla="*/ 832281 h 1202941"/>
                <a:gd name="connsiteX3" fmla="*/ -168 w 1202142"/>
                <a:gd name="connsiteY3" fmla="*/ 728829 h 1202941"/>
                <a:gd name="connsiteX4" fmla="*/ 83 w 1202142"/>
                <a:gd name="connsiteY4" fmla="*/ 602446 h 1202941"/>
                <a:gd name="connsiteX5" fmla="*/ 335 w 1202142"/>
                <a:gd name="connsiteY5" fmla="*/ 476063 h 1202941"/>
                <a:gd name="connsiteX6" fmla="*/ 52713 w 1202142"/>
                <a:gd name="connsiteY6" fmla="*/ 355239 h 1202941"/>
                <a:gd name="connsiteX7" fmla="*/ 105089 w 1202142"/>
                <a:gd name="connsiteY7" fmla="*/ 234415 h 1202941"/>
                <a:gd name="connsiteX8" fmla="*/ 187261 w 1202142"/>
                <a:gd name="connsiteY8" fmla="*/ 162320 h 1202941"/>
                <a:gd name="connsiteX9" fmla="*/ 371233 w 1202142"/>
                <a:gd name="connsiteY9" fmla="*/ 45144 h 1202941"/>
                <a:gd name="connsiteX10" fmla="*/ 473121 w 1202142"/>
                <a:gd name="connsiteY10" fmla="*/ 63 h 1202941"/>
                <a:gd name="connsiteX11" fmla="*/ 625215 w 1202142"/>
                <a:gd name="connsiteY11" fmla="*/ 9357 h 1202941"/>
                <a:gd name="connsiteX12" fmla="*/ 777309 w 1202142"/>
                <a:gd name="connsiteY12" fmla="*/ 18565 h 1202941"/>
                <a:gd name="connsiteX13" fmla="*/ 860174 w 1202142"/>
                <a:gd name="connsiteY13" fmla="*/ 58781 h 1202941"/>
                <a:gd name="connsiteX14" fmla="*/ 1018784 w 1202142"/>
                <a:gd name="connsiteY14" fmla="*/ 172570 h 1202941"/>
                <a:gd name="connsiteX15" fmla="*/ 1148207 w 1202142"/>
                <a:gd name="connsiteY15" fmla="*/ 361145 h 1202941"/>
                <a:gd name="connsiteX16" fmla="*/ 1201974 w 1202142"/>
                <a:gd name="connsiteY16" fmla="*/ 476063 h 1202941"/>
                <a:gd name="connsiteX17" fmla="*/ 1201974 w 1202142"/>
                <a:gd name="connsiteY17" fmla="*/ 602446 h 1202941"/>
                <a:gd name="connsiteX18" fmla="*/ 1201974 w 1202142"/>
                <a:gd name="connsiteY18" fmla="*/ 728829 h 1202941"/>
                <a:gd name="connsiteX19" fmla="*/ 1148207 w 1202142"/>
                <a:gd name="connsiteY19" fmla="*/ 843747 h 1202941"/>
                <a:gd name="connsiteX20" fmla="*/ 1018784 w 1202142"/>
                <a:gd name="connsiteY20" fmla="*/ 1032236 h 1202941"/>
                <a:gd name="connsiteX21" fmla="*/ 860174 w 1202142"/>
                <a:gd name="connsiteY21" fmla="*/ 1146198 h 1202941"/>
                <a:gd name="connsiteX22" fmla="*/ 777309 w 1202142"/>
                <a:gd name="connsiteY22" fmla="*/ 1186588 h 1202941"/>
                <a:gd name="connsiteX23" fmla="*/ 616443 w 1202142"/>
                <a:gd name="connsiteY23" fmla="*/ 1194753 h 1202941"/>
                <a:gd name="connsiteX24" fmla="*/ 455488 w 1202142"/>
                <a:gd name="connsiteY24" fmla="*/ 1203005 h 120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02142" h="1202941">
                  <a:moveTo>
                    <a:pt x="335376" y="1142202"/>
                  </a:moveTo>
                  <a:cubicBezTo>
                    <a:pt x="269275" y="1108847"/>
                    <a:pt x="187538" y="1048652"/>
                    <a:pt x="153663" y="1008609"/>
                  </a:cubicBezTo>
                  <a:cubicBezTo>
                    <a:pt x="119700" y="968479"/>
                    <a:pt x="71232" y="889088"/>
                    <a:pt x="45954" y="832281"/>
                  </a:cubicBezTo>
                  <a:lnTo>
                    <a:pt x="-168" y="728829"/>
                  </a:lnTo>
                  <a:lnTo>
                    <a:pt x="83" y="602446"/>
                  </a:lnTo>
                  <a:lnTo>
                    <a:pt x="335" y="476063"/>
                  </a:lnTo>
                  <a:lnTo>
                    <a:pt x="52713" y="355239"/>
                  </a:lnTo>
                  <a:lnTo>
                    <a:pt x="105089" y="234415"/>
                  </a:lnTo>
                  <a:lnTo>
                    <a:pt x="187261" y="162320"/>
                  </a:lnTo>
                  <a:cubicBezTo>
                    <a:pt x="232342" y="122624"/>
                    <a:pt x="315207" y="69900"/>
                    <a:pt x="371233" y="45144"/>
                  </a:cubicBezTo>
                  <a:lnTo>
                    <a:pt x="473121" y="63"/>
                  </a:lnTo>
                  <a:lnTo>
                    <a:pt x="625215" y="9357"/>
                  </a:lnTo>
                  <a:lnTo>
                    <a:pt x="777309" y="18565"/>
                  </a:lnTo>
                  <a:lnTo>
                    <a:pt x="860174" y="58781"/>
                  </a:lnTo>
                  <a:cubicBezTo>
                    <a:pt x="905777" y="80844"/>
                    <a:pt x="977176" y="132092"/>
                    <a:pt x="1018784" y="172570"/>
                  </a:cubicBezTo>
                  <a:cubicBezTo>
                    <a:pt x="1060390" y="213047"/>
                    <a:pt x="1118674" y="297911"/>
                    <a:pt x="1148207" y="361145"/>
                  </a:cubicBezTo>
                  <a:lnTo>
                    <a:pt x="1201974" y="476063"/>
                  </a:lnTo>
                  <a:lnTo>
                    <a:pt x="1201974" y="602446"/>
                  </a:lnTo>
                  <a:lnTo>
                    <a:pt x="1201974" y="728829"/>
                  </a:lnTo>
                  <a:lnTo>
                    <a:pt x="1148207" y="843747"/>
                  </a:lnTo>
                  <a:cubicBezTo>
                    <a:pt x="1118674" y="906895"/>
                    <a:pt x="1060390" y="991758"/>
                    <a:pt x="1018784" y="1032236"/>
                  </a:cubicBezTo>
                  <a:cubicBezTo>
                    <a:pt x="977176" y="1072800"/>
                    <a:pt x="905777" y="1124048"/>
                    <a:pt x="860174" y="1146198"/>
                  </a:cubicBezTo>
                  <a:lnTo>
                    <a:pt x="777309" y="1186588"/>
                  </a:lnTo>
                  <a:lnTo>
                    <a:pt x="616443" y="1194753"/>
                  </a:lnTo>
                  <a:lnTo>
                    <a:pt x="455488" y="1203005"/>
                  </a:lnTo>
                  <a:close/>
                </a:path>
              </a:pathLst>
            </a:custGeom>
            <a:grpFill/>
            <a:ln w="28575" cap="flat">
              <a:noFill/>
              <a:prstDash val="solid"/>
              <a:miter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600"/>
            </a:p>
          </p:txBody>
        </p:sp>
        <p:sp>
          <p:nvSpPr>
            <p:cNvPr id="40" name="Полилиния: фигура 39">
              <a:extLst>
                <a:ext uri="{FF2B5EF4-FFF2-40B4-BE49-F238E27FC236}">
                  <a16:creationId xmlns:a16="http://schemas.microsoft.com/office/drawing/2014/main" id="{00000000-0008-0000-0000-00000A060000}"/>
                </a:ext>
              </a:extLst>
            </p:cNvPr>
            <p:cNvSpPr/>
            <p:nvPr/>
          </p:nvSpPr>
          <p:spPr>
            <a:xfrm>
              <a:off x="4759899" y="701426"/>
              <a:ext cx="1228392" cy="1209523"/>
            </a:xfrm>
            <a:custGeom>
              <a:avLst/>
              <a:gdLst>
                <a:gd name="connsiteX0" fmla="*/ 491323 w 1228392"/>
                <a:gd name="connsiteY0" fmla="*/ 1198685 h 1209523"/>
                <a:gd name="connsiteX1" fmla="*/ 315428 w 1228392"/>
                <a:gd name="connsiteY1" fmla="*/ 1132149 h 1209523"/>
                <a:gd name="connsiteX2" fmla="*/ 156993 w 1228392"/>
                <a:gd name="connsiteY2" fmla="*/ 994214 h 1209523"/>
                <a:gd name="connsiteX3" fmla="*/ 75257 w 1228392"/>
                <a:gd name="connsiteY3" fmla="*/ 903791 h 1209523"/>
                <a:gd name="connsiteX4" fmla="*/ 37647 w 1228392"/>
                <a:gd name="connsiteY4" fmla="*/ 774194 h 1209523"/>
                <a:gd name="connsiteX5" fmla="*/ -52 w 1228392"/>
                <a:gd name="connsiteY5" fmla="*/ 644597 h 1209523"/>
                <a:gd name="connsiteX6" fmla="*/ 15236 w 1228392"/>
                <a:gd name="connsiteY6" fmla="*/ 542535 h 1209523"/>
                <a:gd name="connsiteX7" fmla="*/ 62662 w 1228392"/>
                <a:gd name="connsiteY7" fmla="*/ 363688 h 1209523"/>
                <a:gd name="connsiteX8" fmla="*/ 155430 w 1228392"/>
                <a:gd name="connsiteY8" fmla="*/ 214721 h 1209523"/>
                <a:gd name="connsiteX9" fmla="*/ 318902 w 1228392"/>
                <a:gd name="connsiteY9" fmla="*/ 82344 h 1209523"/>
                <a:gd name="connsiteX10" fmla="*/ 421573 w 1228392"/>
                <a:gd name="connsiteY10" fmla="*/ 22149 h 1209523"/>
                <a:gd name="connsiteX11" fmla="*/ 575838 w 1228392"/>
                <a:gd name="connsiteY11" fmla="*/ 11118 h 1209523"/>
                <a:gd name="connsiteX12" fmla="*/ 730191 w 1228392"/>
                <a:gd name="connsiteY12" fmla="*/ 87 h 1209523"/>
                <a:gd name="connsiteX13" fmla="*/ 850841 w 1228392"/>
                <a:gd name="connsiteY13" fmla="*/ 52030 h 1209523"/>
                <a:gd name="connsiteX14" fmla="*/ 971491 w 1228392"/>
                <a:gd name="connsiteY14" fmla="*/ 103886 h 1209523"/>
                <a:gd name="connsiteX15" fmla="*/ 1061305 w 1228392"/>
                <a:gd name="connsiteY15" fmla="*/ 205948 h 1209523"/>
                <a:gd name="connsiteX16" fmla="*/ 1151121 w 1228392"/>
                <a:gd name="connsiteY16" fmla="*/ 308010 h 1209523"/>
                <a:gd name="connsiteX17" fmla="*/ 1189687 w 1228392"/>
                <a:gd name="connsiteY17" fmla="*/ 424230 h 1209523"/>
                <a:gd name="connsiteX18" fmla="*/ 1228341 w 1228392"/>
                <a:gd name="connsiteY18" fmla="*/ 540450 h 1209523"/>
                <a:gd name="connsiteX19" fmla="*/ 1215919 w 1228392"/>
                <a:gd name="connsiteY19" fmla="*/ 660753 h 1209523"/>
                <a:gd name="connsiteX20" fmla="*/ 1156419 w 1228392"/>
                <a:gd name="connsiteY20" fmla="*/ 873303 h 1209523"/>
                <a:gd name="connsiteX21" fmla="*/ 1034119 w 1228392"/>
                <a:gd name="connsiteY21" fmla="*/ 1040858 h 1209523"/>
                <a:gd name="connsiteX22" fmla="*/ 866563 w 1228392"/>
                <a:gd name="connsiteY22" fmla="*/ 1155602 h 1209523"/>
                <a:gd name="connsiteX23" fmla="*/ 682505 w 1228392"/>
                <a:gd name="connsiteY23" fmla="*/ 1206502 h 1209523"/>
                <a:gd name="connsiteX24" fmla="*/ 491323 w 1228392"/>
                <a:gd name="connsiteY24" fmla="*/ 1198685 h 120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28392" h="1209523">
                  <a:moveTo>
                    <a:pt x="491323" y="1198685"/>
                  </a:moveTo>
                  <a:cubicBezTo>
                    <a:pt x="436773" y="1188175"/>
                    <a:pt x="357643" y="1158208"/>
                    <a:pt x="315428" y="1132149"/>
                  </a:cubicBezTo>
                  <a:cubicBezTo>
                    <a:pt x="273301" y="1106091"/>
                    <a:pt x="201988" y="1043985"/>
                    <a:pt x="156993" y="994214"/>
                  </a:cubicBezTo>
                  <a:lnTo>
                    <a:pt x="75257" y="903791"/>
                  </a:lnTo>
                  <a:lnTo>
                    <a:pt x="37647" y="774194"/>
                  </a:lnTo>
                  <a:lnTo>
                    <a:pt x="-52" y="644597"/>
                  </a:lnTo>
                  <a:lnTo>
                    <a:pt x="15236" y="542535"/>
                  </a:lnTo>
                  <a:cubicBezTo>
                    <a:pt x="23661" y="486423"/>
                    <a:pt x="45029" y="405902"/>
                    <a:pt x="62662" y="363688"/>
                  </a:cubicBezTo>
                  <a:cubicBezTo>
                    <a:pt x="80294" y="321473"/>
                    <a:pt x="122075" y="254416"/>
                    <a:pt x="155430" y="214721"/>
                  </a:cubicBezTo>
                  <a:cubicBezTo>
                    <a:pt x="188871" y="175025"/>
                    <a:pt x="262355" y="115438"/>
                    <a:pt x="318902" y="82344"/>
                  </a:cubicBezTo>
                  <a:lnTo>
                    <a:pt x="421573" y="22149"/>
                  </a:lnTo>
                  <a:lnTo>
                    <a:pt x="575838" y="11118"/>
                  </a:lnTo>
                  <a:lnTo>
                    <a:pt x="730191" y="87"/>
                  </a:lnTo>
                  <a:lnTo>
                    <a:pt x="850841" y="52030"/>
                  </a:lnTo>
                  <a:lnTo>
                    <a:pt x="971491" y="103886"/>
                  </a:lnTo>
                  <a:lnTo>
                    <a:pt x="1061305" y="205948"/>
                  </a:lnTo>
                  <a:lnTo>
                    <a:pt x="1151121" y="308010"/>
                  </a:lnTo>
                  <a:lnTo>
                    <a:pt x="1189687" y="424230"/>
                  </a:lnTo>
                  <a:lnTo>
                    <a:pt x="1228341" y="540450"/>
                  </a:lnTo>
                  <a:lnTo>
                    <a:pt x="1215919" y="660753"/>
                  </a:lnTo>
                  <a:cubicBezTo>
                    <a:pt x="1209057" y="726941"/>
                    <a:pt x="1182303" y="822576"/>
                    <a:pt x="1156419" y="873303"/>
                  </a:cubicBezTo>
                  <a:cubicBezTo>
                    <a:pt x="1130534" y="924030"/>
                    <a:pt x="1075551" y="999425"/>
                    <a:pt x="1034119" y="1040858"/>
                  </a:cubicBezTo>
                  <a:cubicBezTo>
                    <a:pt x="992686" y="1082291"/>
                    <a:pt x="917290" y="1133886"/>
                    <a:pt x="866563" y="1155602"/>
                  </a:cubicBezTo>
                  <a:cubicBezTo>
                    <a:pt x="815836" y="1177404"/>
                    <a:pt x="733057" y="1200248"/>
                    <a:pt x="682505" y="1206502"/>
                  </a:cubicBezTo>
                  <a:cubicBezTo>
                    <a:pt x="631864" y="1212756"/>
                    <a:pt x="545871" y="1209282"/>
                    <a:pt x="491323" y="1198685"/>
                  </a:cubicBezTo>
                  <a:close/>
                </a:path>
              </a:pathLst>
            </a:custGeom>
            <a:grpFill/>
            <a:ln w="28575" cap="flat">
              <a:noFill/>
              <a:prstDash val="solid"/>
              <a:miter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600"/>
            </a:p>
          </p:txBody>
        </p:sp>
        <p:sp>
          <p:nvSpPr>
            <p:cNvPr id="41" name="Полилиния: фигура 40">
              <a:extLst>
                <a:ext uri="{FF2B5EF4-FFF2-40B4-BE49-F238E27FC236}">
                  <a16:creationId xmlns:a16="http://schemas.microsoft.com/office/drawing/2014/main" id="{00000000-0008-0000-0000-00000B060000}"/>
                </a:ext>
              </a:extLst>
            </p:cNvPr>
            <p:cNvSpPr/>
            <p:nvPr/>
          </p:nvSpPr>
          <p:spPr>
            <a:xfrm>
              <a:off x="2946237" y="1764003"/>
              <a:ext cx="1596248" cy="1053018"/>
            </a:xfrm>
            <a:custGeom>
              <a:avLst/>
              <a:gdLst>
                <a:gd name="connsiteX0" fmla="*/ 324162 w 1596248"/>
                <a:gd name="connsiteY0" fmla="*/ 1011312 h 1053018"/>
                <a:gd name="connsiteX1" fmla="*/ 110310 w 1596248"/>
                <a:gd name="connsiteY1" fmla="*/ 953636 h 1053018"/>
                <a:gd name="connsiteX2" fmla="*/ -178 w 1596248"/>
                <a:gd name="connsiteY2" fmla="*/ 937827 h 1053018"/>
                <a:gd name="connsiteX3" fmla="*/ 11374 w 1596248"/>
                <a:gd name="connsiteY3" fmla="*/ 876937 h 1053018"/>
                <a:gd name="connsiteX4" fmla="*/ 37259 w 1596248"/>
                <a:gd name="connsiteY4" fmla="*/ 689664 h 1053018"/>
                <a:gd name="connsiteX5" fmla="*/ 85554 w 1596248"/>
                <a:gd name="connsiteY5" fmla="*/ 440894 h 1053018"/>
                <a:gd name="connsiteX6" fmla="*/ 119691 w 1596248"/>
                <a:gd name="connsiteY6" fmla="*/ 318419 h 1053018"/>
                <a:gd name="connsiteX7" fmla="*/ 216194 w 1596248"/>
                <a:gd name="connsiteY7" fmla="*/ 213317 h 1053018"/>
                <a:gd name="connsiteX8" fmla="*/ 312696 w 1596248"/>
                <a:gd name="connsiteY8" fmla="*/ 108215 h 1053018"/>
                <a:gd name="connsiteX9" fmla="*/ 427613 w 1596248"/>
                <a:gd name="connsiteY9" fmla="*/ 54448 h 1053018"/>
                <a:gd name="connsiteX10" fmla="*/ 542532 w 1596248"/>
                <a:gd name="connsiteY10" fmla="*/ 681 h 1053018"/>
                <a:gd name="connsiteX11" fmla="*/ 900399 w 1596248"/>
                <a:gd name="connsiteY11" fmla="*/ 422 h 1053018"/>
                <a:gd name="connsiteX12" fmla="*/ 1258268 w 1596248"/>
                <a:gd name="connsiteY12" fmla="*/ 163 h 1053018"/>
                <a:gd name="connsiteX13" fmla="*/ 1360069 w 1596248"/>
                <a:gd name="connsiteY13" fmla="*/ 35689 h 1053018"/>
                <a:gd name="connsiteX14" fmla="*/ 1528927 w 1596248"/>
                <a:gd name="connsiteY14" fmla="*/ 125851 h 1053018"/>
                <a:gd name="connsiteX15" fmla="*/ 1596071 w 1596248"/>
                <a:gd name="connsiteY15" fmla="*/ 180487 h 1053018"/>
                <a:gd name="connsiteX16" fmla="*/ 1478808 w 1596248"/>
                <a:gd name="connsiteY16" fmla="*/ 308781 h 1053018"/>
                <a:gd name="connsiteX17" fmla="*/ 1361633 w 1596248"/>
                <a:gd name="connsiteY17" fmla="*/ 436988 h 1053018"/>
                <a:gd name="connsiteX18" fmla="*/ 1314380 w 1596248"/>
                <a:gd name="connsiteY18" fmla="*/ 563371 h 1053018"/>
                <a:gd name="connsiteX19" fmla="*/ 1237421 w 1596248"/>
                <a:gd name="connsiteY19" fmla="*/ 867820 h 1053018"/>
                <a:gd name="connsiteX20" fmla="*/ 1207714 w 1596248"/>
                <a:gd name="connsiteY20" fmla="*/ 1045885 h 1053018"/>
                <a:gd name="connsiteX21" fmla="*/ 817620 w 1596248"/>
                <a:gd name="connsiteY21" fmla="*/ 1049533 h 1053018"/>
                <a:gd name="connsiteX22" fmla="*/ 427613 w 1596248"/>
                <a:gd name="connsiteY22" fmla="*/ 1053182 h 105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96248" h="1053018">
                  <a:moveTo>
                    <a:pt x="324162" y="1011312"/>
                  </a:moveTo>
                  <a:cubicBezTo>
                    <a:pt x="267355" y="988293"/>
                    <a:pt x="171026" y="962322"/>
                    <a:pt x="110310" y="953636"/>
                  </a:cubicBezTo>
                  <a:lnTo>
                    <a:pt x="-178" y="937827"/>
                  </a:lnTo>
                  <a:lnTo>
                    <a:pt x="11374" y="876937"/>
                  </a:lnTo>
                  <a:cubicBezTo>
                    <a:pt x="17803" y="843496"/>
                    <a:pt x="29441" y="759240"/>
                    <a:pt x="37259" y="689664"/>
                  </a:cubicBezTo>
                  <a:cubicBezTo>
                    <a:pt x="45077" y="620175"/>
                    <a:pt x="66792" y="508211"/>
                    <a:pt x="85554" y="440894"/>
                  </a:cubicBezTo>
                  <a:lnTo>
                    <a:pt x="119691" y="318419"/>
                  </a:lnTo>
                  <a:lnTo>
                    <a:pt x="216194" y="213317"/>
                  </a:lnTo>
                  <a:lnTo>
                    <a:pt x="312696" y="108215"/>
                  </a:lnTo>
                  <a:lnTo>
                    <a:pt x="427613" y="54448"/>
                  </a:lnTo>
                  <a:lnTo>
                    <a:pt x="542532" y="681"/>
                  </a:lnTo>
                  <a:lnTo>
                    <a:pt x="900399" y="422"/>
                  </a:lnTo>
                  <a:lnTo>
                    <a:pt x="1258268" y="163"/>
                  </a:lnTo>
                  <a:lnTo>
                    <a:pt x="1360069" y="35689"/>
                  </a:lnTo>
                  <a:cubicBezTo>
                    <a:pt x="1416008" y="55146"/>
                    <a:pt x="1492012" y="95710"/>
                    <a:pt x="1528927" y="125851"/>
                  </a:cubicBezTo>
                  <a:lnTo>
                    <a:pt x="1596071" y="180487"/>
                  </a:lnTo>
                  <a:lnTo>
                    <a:pt x="1478808" y="308781"/>
                  </a:lnTo>
                  <a:lnTo>
                    <a:pt x="1361633" y="436988"/>
                  </a:lnTo>
                  <a:lnTo>
                    <a:pt x="1314380" y="563371"/>
                  </a:lnTo>
                  <a:cubicBezTo>
                    <a:pt x="1288322" y="632860"/>
                    <a:pt x="1253751" y="769840"/>
                    <a:pt x="1237421" y="867820"/>
                  </a:cubicBezTo>
                  <a:lnTo>
                    <a:pt x="1207714" y="1045885"/>
                  </a:lnTo>
                  <a:lnTo>
                    <a:pt x="817620" y="1049533"/>
                  </a:lnTo>
                  <a:lnTo>
                    <a:pt x="427613" y="1053182"/>
                  </a:lnTo>
                  <a:close/>
                </a:path>
              </a:pathLst>
            </a:custGeom>
            <a:grpFill/>
            <a:ln w="28575" cap="flat">
              <a:noFill/>
              <a:prstDash val="solid"/>
              <a:miter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600"/>
            </a:p>
          </p:txBody>
        </p:sp>
        <p:sp>
          <p:nvSpPr>
            <p:cNvPr id="42" name="Полилиния: фигура 41">
              <a:extLst>
                <a:ext uri="{FF2B5EF4-FFF2-40B4-BE49-F238E27FC236}">
                  <a16:creationId xmlns:a16="http://schemas.microsoft.com/office/drawing/2014/main" id="{00000000-0008-0000-0000-00000C060000}"/>
                </a:ext>
              </a:extLst>
            </p:cNvPr>
            <p:cNvSpPr/>
            <p:nvPr/>
          </p:nvSpPr>
          <p:spPr>
            <a:xfrm>
              <a:off x="4511650" y="2058807"/>
              <a:ext cx="1783518" cy="1314036"/>
            </a:xfrm>
            <a:custGeom>
              <a:avLst/>
              <a:gdLst>
                <a:gd name="connsiteX0" fmla="*/ 812451 w 1783518"/>
                <a:gd name="connsiteY0" fmla="*/ 1274016 h 1314036"/>
                <a:gd name="connsiteX1" fmla="*/ 735318 w 1783518"/>
                <a:gd name="connsiteY1" fmla="*/ 1093084 h 1314036"/>
                <a:gd name="connsiteX2" fmla="*/ 584353 w 1783518"/>
                <a:gd name="connsiteY2" fmla="*/ 855866 h 1314036"/>
                <a:gd name="connsiteX3" fmla="*/ 403681 w 1783518"/>
                <a:gd name="connsiteY3" fmla="*/ 711589 h 1314036"/>
                <a:gd name="connsiteX4" fmla="*/ 310219 w 1783518"/>
                <a:gd name="connsiteY4" fmla="*/ 663815 h 1314036"/>
                <a:gd name="connsiteX5" fmla="*/ 155084 w 1783518"/>
                <a:gd name="connsiteY5" fmla="*/ 652697 h 1314036"/>
                <a:gd name="connsiteX6" fmla="*/ -50 w 1783518"/>
                <a:gd name="connsiteY6" fmla="*/ 641579 h 1314036"/>
                <a:gd name="connsiteX7" fmla="*/ -50 w 1783518"/>
                <a:gd name="connsiteY7" fmla="*/ 602839 h 1314036"/>
                <a:gd name="connsiteX8" fmla="*/ 36345 w 1783518"/>
                <a:gd name="connsiteY8" fmla="*/ 441711 h 1314036"/>
                <a:gd name="connsiteX9" fmla="*/ 72654 w 1783518"/>
                <a:gd name="connsiteY9" fmla="*/ 319237 h 1314036"/>
                <a:gd name="connsiteX10" fmla="*/ 192174 w 1783518"/>
                <a:gd name="connsiteY10" fmla="*/ 199716 h 1314036"/>
                <a:gd name="connsiteX11" fmla="*/ 311695 w 1783518"/>
                <a:gd name="connsiteY11" fmla="*/ 80195 h 1314036"/>
                <a:gd name="connsiteX12" fmla="*/ 432086 w 1783518"/>
                <a:gd name="connsiteY12" fmla="*/ 40238 h 1314036"/>
                <a:gd name="connsiteX13" fmla="*/ 552475 w 1783518"/>
                <a:gd name="connsiteY13" fmla="*/ 195 h 1314036"/>
                <a:gd name="connsiteX14" fmla="*/ 913991 w 1783518"/>
                <a:gd name="connsiteY14" fmla="*/ 8187 h 1314036"/>
                <a:gd name="connsiteX15" fmla="*/ 1275421 w 1783518"/>
                <a:gd name="connsiteY15" fmla="*/ 16178 h 1314036"/>
                <a:gd name="connsiteX16" fmla="*/ 1355855 w 1783518"/>
                <a:gd name="connsiteY16" fmla="*/ 58740 h 1314036"/>
                <a:gd name="connsiteX17" fmla="*/ 1524452 w 1783518"/>
                <a:gd name="connsiteY17" fmla="*/ 184862 h 1314036"/>
                <a:gd name="connsiteX18" fmla="*/ 1657437 w 1783518"/>
                <a:gd name="connsiteY18" fmla="*/ 355371 h 1314036"/>
                <a:gd name="connsiteX19" fmla="*/ 1702257 w 1783518"/>
                <a:gd name="connsiteY19" fmla="*/ 442232 h 1314036"/>
                <a:gd name="connsiteX20" fmla="*/ 1748381 w 1783518"/>
                <a:gd name="connsiteY20" fmla="*/ 769091 h 1314036"/>
                <a:gd name="connsiteX21" fmla="*/ 1781735 w 1783518"/>
                <a:gd name="connsiteY21" fmla="*/ 1146938 h 1314036"/>
                <a:gd name="connsiteX22" fmla="*/ 1723972 w 1783518"/>
                <a:gd name="connsiteY22" fmla="*/ 1222073 h 1314036"/>
                <a:gd name="connsiteX23" fmla="*/ 1454181 w 1783518"/>
                <a:gd name="connsiteY23" fmla="*/ 1280096 h 1314036"/>
                <a:gd name="connsiteX24" fmla="*/ 1027693 w 1783518"/>
                <a:gd name="connsiteY24" fmla="*/ 1314059 h 1314036"/>
                <a:gd name="connsiteX25" fmla="*/ 825827 w 1783518"/>
                <a:gd name="connsiteY25" fmla="*/ 1314232 h 1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83518" h="1314036">
                  <a:moveTo>
                    <a:pt x="812451" y="1274016"/>
                  </a:moveTo>
                  <a:cubicBezTo>
                    <a:pt x="805067" y="1251866"/>
                    <a:pt x="770323" y="1170477"/>
                    <a:pt x="735318" y="1093084"/>
                  </a:cubicBezTo>
                  <a:cubicBezTo>
                    <a:pt x="700226" y="1015690"/>
                    <a:pt x="632300" y="908938"/>
                    <a:pt x="584353" y="855866"/>
                  </a:cubicBezTo>
                  <a:cubicBezTo>
                    <a:pt x="536405" y="802707"/>
                    <a:pt x="455103" y="737821"/>
                    <a:pt x="403681" y="711589"/>
                  </a:cubicBezTo>
                  <a:lnTo>
                    <a:pt x="310219" y="663815"/>
                  </a:lnTo>
                  <a:lnTo>
                    <a:pt x="155084" y="652697"/>
                  </a:lnTo>
                  <a:lnTo>
                    <a:pt x="-50" y="641579"/>
                  </a:lnTo>
                  <a:lnTo>
                    <a:pt x="-50" y="602839"/>
                  </a:lnTo>
                  <a:cubicBezTo>
                    <a:pt x="-50" y="581558"/>
                    <a:pt x="16280" y="509029"/>
                    <a:pt x="36345" y="441711"/>
                  </a:cubicBezTo>
                  <a:lnTo>
                    <a:pt x="72654" y="319237"/>
                  </a:lnTo>
                  <a:lnTo>
                    <a:pt x="192174" y="199716"/>
                  </a:lnTo>
                  <a:lnTo>
                    <a:pt x="311695" y="80195"/>
                  </a:lnTo>
                  <a:lnTo>
                    <a:pt x="432086" y="40238"/>
                  </a:lnTo>
                  <a:lnTo>
                    <a:pt x="552475" y="195"/>
                  </a:lnTo>
                  <a:lnTo>
                    <a:pt x="913991" y="8187"/>
                  </a:lnTo>
                  <a:lnTo>
                    <a:pt x="1275421" y="16178"/>
                  </a:lnTo>
                  <a:lnTo>
                    <a:pt x="1355855" y="58740"/>
                  </a:lnTo>
                  <a:cubicBezTo>
                    <a:pt x="1400154" y="82106"/>
                    <a:pt x="1475983" y="138913"/>
                    <a:pt x="1524452" y="184862"/>
                  </a:cubicBezTo>
                  <a:cubicBezTo>
                    <a:pt x="1572920" y="230899"/>
                    <a:pt x="1632768" y="307597"/>
                    <a:pt x="1657437" y="355371"/>
                  </a:cubicBezTo>
                  <a:lnTo>
                    <a:pt x="1702257" y="442232"/>
                  </a:lnTo>
                  <a:lnTo>
                    <a:pt x="1748381" y="769091"/>
                  </a:lnTo>
                  <a:cubicBezTo>
                    <a:pt x="1773744" y="948807"/>
                    <a:pt x="1788771" y="1118882"/>
                    <a:pt x="1781735" y="1146938"/>
                  </a:cubicBezTo>
                  <a:cubicBezTo>
                    <a:pt x="1774699" y="1174994"/>
                    <a:pt x="1748728" y="1208870"/>
                    <a:pt x="1723972" y="1222073"/>
                  </a:cubicBezTo>
                  <a:cubicBezTo>
                    <a:pt x="1699217" y="1235362"/>
                    <a:pt x="1577785" y="1261421"/>
                    <a:pt x="1454181" y="1280096"/>
                  </a:cubicBezTo>
                  <a:cubicBezTo>
                    <a:pt x="1330578" y="1298684"/>
                    <a:pt x="1138701" y="1313972"/>
                    <a:pt x="1027693" y="1314059"/>
                  </a:cubicBezTo>
                  <a:lnTo>
                    <a:pt x="825827" y="1314232"/>
                  </a:lnTo>
                  <a:close/>
                </a:path>
              </a:pathLst>
            </a:custGeom>
            <a:grpFill/>
            <a:ln w="28575" cap="flat">
              <a:noFill/>
              <a:prstDash val="solid"/>
              <a:miter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600"/>
            </a:p>
          </p:txBody>
        </p:sp>
        <p:sp>
          <p:nvSpPr>
            <p:cNvPr id="43" name="Полилиния: фигура 42">
              <a:extLst>
                <a:ext uri="{FF2B5EF4-FFF2-40B4-BE49-F238E27FC236}">
                  <a16:creationId xmlns:a16="http://schemas.microsoft.com/office/drawing/2014/main" id="{00000000-0008-0000-0000-00000D060000}"/>
                </a:ext>
              </a:extLst>
            </p:cNvPr>
            <p:cNvSpPr/>
            <p:nvPr/>
          </p:nvSpPr>
          <p:spPr>
            <a:xfrm>
              <a:off x="2316836" y="2996898"/>
              <a:ext cx="2932010" cy="1777779"/>
            </a:xfrm>
            <a:custGeom>
              <a:avLst/>
              <a:gdLst>
                <a:gd name="connsiteX0" fmla="*/ 2308912 w 2932010"/>
                <a:gd name="connsiteY0" fmla="*/ 445 h 1777779"/>
                <a:gd name="connsiteX1" fmla="*/ 2286533 w 2932010"/>
                <a:gd name="connsiteY1" fmla="*/ 464 h 1777779"/>
                <a:gd name="connsiteX2" fmla="*/ 2056704 w 2932010"/>
                <a:gd name="connsiteY2" fmla="*/ 52145 h 1777779"/>
                <a:gd name="connsiteX3" fmla="*/ 1930312 w 2932010"/>
                <a:gd name="connsiteY3" fmla="*/ 100439 h 1777779"/>
                <a:gd name="connsiteX4" fmla="*/ 1459179 w 2932010"/>
                <a:gd name="connsiteY4" fmla="*/ 100439 h 1777779"/>
                <a:gd name="connsiteX5" fmla="*/ 988044 w 2932010"/>
                <a:gd name="connsiteY5" fmla="*/ 100439 h 1777779"/>
                <a:gd name="connsiteX6" fmla="*/ 862098 w 2932010"/>
                <a:gd name="connsiteY6" fmla="*/ 52498 h 1777779"/>
                <a:gd name="connsiteX7" fmla="*/ 736060 w 2932010"/>
                <a:gd name="connsiteY7" fmla="*/ 4631 h 1777779"/>
                <a:gd name="connsiteX8" fmla="*/ 616886 w 2932010"/>
                <a:gd name="connsiteY8" fmla="*/ 3589 h 1777779"/>
                <a:gd name="connsiteX9" fmla="*/ 497638 w 2932010"/>
                <a:gd name="connsiteY9" fmla="*/ 2473 h 1777779"/>
                <a:gd name="connsiteX10" fmla="*/ 415279 w 2932010"/>
                <a:gd name="connsiteY10" fmla="*/ 53372 h 1777779"/>
                <a:gd name="connsiteX11" fmla="*/ 332941 w 2932010"/>
                <a:gd name="connsiteY11" fmla="*/ 104271 h 1777779"/>
                <a:gd name="connsiteX12" fmla="*/ 254769 w 2932010"/>
                <a:gd name="connsiteY12" fmla="*/ 268950 h 1777779"/>
                <a:gd name="connsiteX13" fmla="*/ 88174 w 2932010"/>
                <a:gd name="connsiteY13" fmla="*/ 720978 h 1777779"/>
                <a:gd name="connsiteX14" fmla="*/ -175 w 2932010"/>
                <a:gd name="connsiteY14" fmla="*/ 1008235 h 1777779"/>
                <a:gd name="connsiteX15" fmla="*/ 776 w 2932010"/>
                <a:gd name="connsiteY15" fmla="*/ 1238063 h 1777779"/>
                <a:gd name="connsiteX16" fmla="*/ 1838 w 2932010"/>
                <a:gd name="connsiteY16" fmla="*/ 1467909 h 1777779"/>
                <a:gd name="connsiteX17" fmla="*/ 56291 w 2932010"/>
                <a:gd name="connsiteY17" fmla="*/ 1579698 h 1777779"/>
                <a:gd name="connsiteX18" fmla="*/ 110836 w 2932010"/>
                <a:gd name="connsiteY18" fmla="*/ 1691486 h 1777779"/>
                <a:gd name="connsiteX19" fmla="*/ 181715 w 2932010"/>
                <a:gd name="connsiteY19" fmla="*/ 1734740 h 1777779"/>
                <a:gd name="connsiteX20" fmla="*/ 181715 w 2932010"/>
                <a:gd name="connsiteY20" fmla="*/ 1734668 h 1777779"/>
                <a:gd name="connsiteX21" fmla="*/ 252688 w 2932010"/>
                <a:gd name="connsiteY21" fmla="*/ 1777921 h 1777779"/>
                <a:gd name="connsiteX22" fmla="*/ 357351 w 2932010"/>
                <a:gd name="connsiteY22" fmla="*/ 1777993 h 1777779"/>
                <a:gd name="connsiteX23" fmla="*/ 462015 w 2932010"/>
                <a:gd name="connsiteY23" fmla="*/ 1778065 h 1777779"/>
                <a:gd name="connsiteX24" fmla="*/ 564427 w 2932010"/>
                <a:gd name="connsiteY24" fmla="*/ 1713083 h 1777779"/>
                <a:gd name="connsiteX25" fmla="*/ 765085 w 2932010"/>
                <a:gd name="connsiteY25" fmla="*/ 1536591 h 1777779"/>
                <a:gd name="connsiteX26" fmla="*/ 946357 w 2932010"/>
                <a:gd name="connsiteY26" fmla="*/ 1256887 h 1777779"/>
                <a:gd name="connsiteX27" fmla="*/ 1029571 w 2932010"/>
                <a:gd name="connsiteY27" fmla="*/ 1088637 h 1777779"/>
                <a:gd name="connsiteX28" fmla="*/ 1457619 w 2932010"/>
                <a:gd name="connsiteY28" fmla="*/ 1088637 h 1777779"/>
                <a:gd name="connsiteX29" fmla="*/ 1885760 w 2932010"/>
                <a:gd name="connsiteY29" fmla="*/ 1088637 h 1777779"/>
                <a:gd name="connsiteX30" fmla="*/ 1972285 w 2932010"/>
                <a:gd name="connsiteY30" fmla="*/ 1263492 h 1777779"/>
                <a:gd name="connsiteX31" fmla="*/ 2058792 w 2932010"/>
                <a:gd name="connsiteY31" fmla="*/ 1438271 h 1777779"/>
                <a:gd name="connsiteX32" fmla="*/ 2178320 w 2932010"/>
                <a:gd name="connsiteY32" fmla="*/ 1564645 h 1777779"/>
                <a:gd name="connsiteX33" fmla="*/ 2383126 w 2932010"/>
                <a:gd name="connsiteY33" fmla="*/ 1734551 h 1777779"/>
                <a:gd name="connsiteX34" fmla="*/ 2468608 w 2932010"/>
                <a:gd name="connsiteY34" fmla="*/ 1778065 h 1777779"/>
                <a:gd name="connsiteX35" fmla="*/ 2571189 w 2932010"/>
                <a:gd name="connsiteY35" fmla="*/ 1778065 h 1777779"/>
                <a:gd name="connsiteX36" fmla="*/ 2673768 w 2932010"/>
                <a:gd name="connsiteY36" fmla="*/ 1778065 h 1777779"/>
                <a:gd name="connsiteX37" fmla="*/ 2745262 w 2932010"/>
                <a:gd name="connsiteY37" fmla="*/ 1717864 h 1777779"/>
                <a:gd name="connsiteX38" fmla="*/ 2852008 w 2932010"/>
                <a:gd name="connsiteY38" fmla="*/ 1589574 h 1777779"/>
                <a:gd name="connsiteX39" fmla="*/ 2909605 w 2932010"/>
                <a:gd name="connsiteY39" fmla="*/ 1383112 h 1777779"/>
                <a:gd name="connsiteX40" fmla="*/ 2931836 w 2932010"/>
                <a:gd name="connsiteY40" fmla="*/ 1244739 h 1777779"/>
                <a:gd name="connsiteX41" fmla="*/ 2908043 w 2932010"/>
                <a:gd name="connsiteY41" fmla="*/ 1073438 h 1777779"/>
                <a:gd name="connsiteX42" fmla="*/ 2781129 w 2932010"/>
                <a:gd name="connsiteY42" fmla="*/ 586938 h 1777779"/>
                <a:gd name="connsiteX43" fmla="*/ 2611837 w 2932010"/>
                <a:gd name="connsiteY43" fmla="*/ 167056 h 1777779"/>
                <a:gd name="connsiteX44" fmla="*/ 2545571 w 2932010"/>
                <a:gd name="connsiteY44" fmla="*/ 62560 h 1777779"/>
                <a:gd name="connsiteX45" fmla="*/ 2467734 w 2932010"/>
                <a:gd name="connsiteY45" fmla="*/ 29799 h 1777779"/>
                <a:gd name="connsiteX46" fmla="*/ 2308915 w 2932010"/>
                <a:gd name="connsiteY46" fmla="*/ 424 h 1777779"/>
                <a:gd name="connsiteX47" fmla="*/ 2189256 w 2932010"/>
                <a:gd name="connsiteY47" fmla="*/ 279461 h 1777779"/>
                <a:gd name="connsiteX48" fmla="*/ 2237810 w 2932010"/>
                <a:gd name="connsiteY48" fmla="*/ 294921 h 1777779"/>
                <a:gd name="connsiteX49" fmla="*/ 2286458 w 2932010"/>
                <a:gd name="connsiteY49" fmla="*/ 310306 h 1777779"/>
                <a:gd name="connsiteX50" fmla="*/ 2300523 w 2932010"/>
                <a:gd name="connsiteY50" fmla="*/ 366581 h 1777779"/>
                <a:gd name="connsiteX51" fmla="*/ 2314680 w 2932010"/>
                <a:gd name="connsiteY51" fmla="*/ 422783 h 1777779"/>
                <a:gd name="connsiteX52" fmla="*/ 2286273 w 2932010"/>
                <a:gd name="connsiteY52" fmla="*/ 456920 h 1777779"/>
                <a:gd name="connsiteX53" fmla="*/ 2202798 w 2932010"/>
                <a:gd name="connsiteY53" fmla="*/ 491150 h 1777779"/>
                <a:gd name="connsiteX54" fmla="*/ 2147638 w 2932010"/>
                <a:gd name="connsiteY54" fmla="*/ 491150 h 1777779"/>
                <a:gd name="connsiteX55" fmla="*/ 2121073 w 2932010"/>
                <a:gd name="connsiteY55" fmla="*/ 432698 h 1777779"/>
                <a:gd name="connsiteX56" fmla="*/ 2094395 w 2932010"/>
                <a:gd name="connsiteY56" fmla="*/ 374227 h 1777779"/>
                <a:gd name="connsiteX57" fmla="*/ 2141834 w 2932010"/>
                <a:gd name="connsiteY57" fmla="*/ 326900 h 1777779"/>
                <a:gd name="connsiteX58" fmla="*/ 654855 w 2932010"/>
                <a:gd name="connsiteY58" fmla="*/ 327328 h 1777779"/>
                <a:gd name="connsiteX59" fmla="*/ 729548 w 2932010"/>
                <a:gd name="connsiteY59" fmla="*/ 334546 h 1777779"/>
                <a:gd name="connsiteX60" fmla="*/ 804261 w 2932010"/>
                <a:gd name="connsiteY60" fmla="*/ 341745 h 1777779"/>
                <a:gd name="connsiteX61" fmla="*/ 811292 w 2932010"/>
                <a:gd name="connsiteY61" fmla="*/ 439377 h 1777779"/>
                <a:gd name="connsiteX62" fmla="*/ 818324 w 2932010"/>
                <a:gd name="connsiteY62" fmla="*/ 537101 h 1777779"/>
                <a:gd name="connsiteX63" fmla="*/ 908923 w 2932010"/>
                <a:gd name="connsiteY63" fmla="*/ 537101 h 1777779"/>
                <a:gd name="connsiteX64" fmla="*/ 999598 w 2932010"/>
                <a:gd name="connsiteY64" fmla="*/ 537101 h 1777779"/>
                <a:gd name="connsiteX65" fmla="*/ 999598 w 2932010"/>
                <a:gd name="connsiteY65" fmla="*/ 617524 h 1777779"/>
                <a:gd name="connsiteX66" fmla="*/ 999598 w 2932010"/>
                <a:gd name="connsiteY66" fmla="*/ 697966 h 1777779"/>
                <a:gd name="connsiteX67" fmla="*/ 907621 w 2932010"/>
                <a:gd name="connsiteY67" fmla="*/ 697966 h 1777779"/>
                <a:gd name="connsiteX68" fmla="*/ 815719 w 2932010"/>
                <a:gd name="connsiteY68" fmla="*/ 697966 h 1777779"/>
                <a:gd name="connsiteX69" fmla="*/ 815719 w 2932010"/>
                <a:gd name="connsiteY69" fmla="*/ 789867 h 1777779"/>
                <a:gd name="connsiteX70" fmla="*/ 815719 w 2932010"/>
                <a:gd name="connsiteY70" fmla="*/ 881843 h 1777779"/>
                <a:gd name="connsiteX71" fmla="*/ 735279 w 2932010"/>
                <a:gd name="connsiteY71" fmla="*/ 881843 h 1777779"/>
                <a:gd name="connsiteX72" fmla="*/ 654855 w 2932010"/>
                <a:gd name="connsiteY72" fmla="*/ 881843 h 1777779"/>
                <a:gd name="connsiteX73" fmla="*/ 654855 w 2932010"/>
                <a:gd name="connsiteY73" fmla="*/ 791262 h 1777779"/>
                <a:gd name="connsiteX74" fmla="*/ 654855 w 2932010"/>
                <a:gd name="connsiteY74" fmla="*/ 700663 h 1777779"/>
                <a:gd name="connsiteX75" fmla="*/ 557131 w 2932010"/>
                <a:gd name="connsiteY75" fmla="*/ 693538 h 1777779"/>
                <a:gd name="connsiteX76" fmla="*/ 459500 w 2932010"/>
                <a:gd name="connsiteY76" fmla="*/ 686506 h 1777779"/>
                <a:gd name="connsiteX77" fmla="*/ 452282 w 2932010"/>
                <a:gd name="connsiteY77" fmla="*/ 611794 h 1777779"/>
                <a:gd name="connsiteX78" fmla="*/ 445082 w 2932010"/>
                <a:gd name="connsiteY78" fmla="*/ 537101 h 1777779"/>
                <a:gd name="connsiteX79" fmla="*/ 549913 w 2932010"/>
                <a:gd name="connsiteY79" fmla="*/ 537101 h 1777779"/>
                <a:gd name="connsiteX80" fmla="*/ 654855 w 2932010"/>
                <a:gd name="connsiteY80" fmla="*/ 537101 h 1777779"/>
                <a:gd name="connsiteX81" fmla="*/ 654855 w 2932010"/>
                <a:gd name="connsiteY81" fmla="*/ 432252 h 1777779"/>
                <a:gd name="connsiteX82" fmla="*/ 2011368 w 2932010"/>
                <a:gd name="connsiteY82" fmla="*/ 508954 h 1777779"/>
                <a:gd name="connsiteX83" fmla="*/ 2045580 w 2932010"/>
                <a:gd name="connsiteY83" fmla="*/ 537361 h 1777779"/>
                <a:gd name="connsiteX84" fmla="*/ 2079717 w 2932010"/>
                <a:gd name="connsiteY84" fmla="*/ 619533 h 1777779"/>
                <a:gd name="connsiteX85" fmla="*/ 2079717 w 2932010"/>
                <a:gd name="connsiteY85" fmla="*/ 673390 h 1777779"/>
                <a:gd name="connsiteX86" fmla="*/ 2035255 w 2932010"/>
                <a:gd name="connsiteY86" fmla="*/ 697184 h 1777779"/>
                <a:gd name="connsiteX87" fmla="*/ 1983574 w 2932010"/>
                <a:gd name="connsiteY87" fmla="*/ 720290 h 1777779"/>
                <a:gd name="connsiteX88" fmla="*/ 1936061 w 2932010"/>
                <a:gd name="connsiteY88" fmla="*/ 696142 h 1777779"/>
                <a:gd name="connsiteX89" fmla="*/ 1895840 w 2932010"/>
                <a:gd name="connsiteY89" fmla="*/ 672683 h 1777779"/>
                <a:gd name="connsiteX90" fmla="*/ 1895840 w 2932010"/>
                <a:gd name="connsiteY90" fmla="*/ 605376 h 1777779"/>
                <a:gd name="connsiteX91" fmla="*/ 1895840 w 2932010"/>
                <a:gd name="connsiteY91" fmla="*/ 537975 h 1777779"/>
                <a:gd name="connsiteX92" fmla="*/ 1953604 w 2932010"/>
                <a:gd name="connsiteY92" fmla="*/ 523465 h 1777779"/>
                <a:gd name="connsiteX93" fmla="*/ 2448011 w 2932010"/>
                <a:gd name="connsiteY93" fmla="*/ 508954 h 1777779"/>
                <a:gd name="connsiteX94" fmla="*/ 2482242 w 2932010"/>
                <a:gd name="connsiteY94" fmla="*/ 537361 h 1777779"/>
                <a:gd name="connsiteX95" fmla="*/ 2516379 w 2932010"/>
                <a:gd name="connsiteY95" fmla="*/ 619533 h 1777779"/>
                <a:gd name="connsiteX96" fmla="*/ 2516379 w 2932010"/>
                <a:gd name="connsiteY96" fmla="*/ 673390 h 1777779"/>
                <a:gd name="connsiteX97" fmla="*/ 2471899 w 2932010"/>
                <a:gd name="connsiteY97" fmla="*/ 697184 h 1777779"/>
                <a:gd name="connsiteX98" fmla="*/ 2420218 w 2932010"/>
                <a:gd name="connsiteY98" fmla="*/ 720290 h 1777779"/>
                <a:gd name="connsiteX99" fmla="*/ 2372704 w 2932010"/>
                <a:gd name="connsiteY99" fmla="*/ 696142 h 1777779"/>
                <a:gd name="connsiteX100" fmla="*/ 2332483 w 2932010"/>
                <a:gd name="connsiteY100" fmla="*/ 672683 h 1777779"/>
                <a:gd name="connsiteX101" fmla="*/ 2332483 w 2932010"/>
                <a:gd name="connsiteY101" fmla="*/ 605376 h 1777779"/>
                <a:gd name="connsiteX102" fmla="*/ 2332483 w 2932010"/>
                <a:gd name="connsiteY102" fmla="*/ 537975 h 1777779"/>
                <a:gd name="connsiteX103" fmla="*/ 2390247 w 2932010"/>
                <a:gd name="connsiteY103" fmla="*/ 523465 h 1777779"/>
                <a:gd name="connsiteX104" fmla="*/ 2206110 w 2932010"/>
                <a:gd name="connsiteY104" fmla="*/ 720978 h 1777779"/>
                <a:gd name="connsiteX105" fmla="*/ 2273417 w 2932010"/>
                <a:gd name="connsiteY105" fmla="*/ 757032 h 1777779"/>
                <a:gd name="connsiteX106" fmla="*/ 2309564 w 2932010"/>
                <a:gd name="connsiteY106" fmla="*/ 832860 h 1777779"/>
                <a:gd name="connsiteX107" fmla="*/ 2281937 w 2932010"/>
                <a:gd name="connsiteY107" fmla="*/ 900186 h 1777779"/>
                <a:gd name="connsiteX108" fmla="*/ 2214611 w 2932010"/>
                <a:gd name="connsiteY108" fmla="*/ 927794 h 1777779"/>
                <a:gd name="connsiteX109" fmla="*/ 2138783 w 2932010"/>
                <a:gd name="connsiteY109" fmla="*/ 891666 h 1777779"/>
                <a:gd name="connsiteX110" fmla="*/ 2102748 w 2932010"/>
                <a:gd name="connsiteY110" fmla="*/ 824339 h 1777779"/>
                <a:gd name="connsiteX111" fmla="*/ 2138783 w 2932010"/>
                <a:gd name="connsiteY111" fmla="*/ 757032 h 1777779"/>
                <a:gd name="connsiteX112" fmla="*/ 2206110 w 2932010"/>
                <a:gd name="connsiteY112" fmla="*/ 720978 h 17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32010" h="1777779">
                  <a:moveTo>
                    <a:pt x="2308912" y="445"/>
                  </a:moveTo>
                  <a:cubicBezTo>
                    <a:pt x="2301155" y="233"/>
                    <a:pt x="2293644" y="226"/>
                    <a:pt x="2286533" y="464"/>
                  </a:cubicBezTo>
                  <a:cubicBezTo>
                    <a:pt x="2229638" y="2375"/>
                    <a:pt x="2126281" y="25565"/>
                    <a:pt x="2056704" y="52145"/>
                  </a:cubicBezTo>
                  <a:lnTo>
                    <a:pt x="1930312" y="100439"/>
                  </a:lnTo>
                  <a:lnTo>
                    <a:pt x="1459179" y="100439"/>
                  </a:lnTo>
                  <a:lnTo>
                    <a:pt x="988044" y="100439"/>
                  </a:lnTo>
                  <a:lnTo>
                    <a:pt x="862098" y="52498"/>
                  </a:lnTo>
                  <a:lnTo>
                    <a:pt x="736060" y="4631"/>
                  </a:lnTo>
                  <a:lnTo>
                    <a:pt x="616886" y="3589"/>
                  </a:lnTo>
                  <a:lnTo>
                    <a:pt x="497638" y="2473"/>
                  </a:lnTo>
                  <a:lnTo>
                    <a:pt x="415279" y="53372"/>
                  </a:lnTo>
                  <a:lnTo>
                    <a:pt x="332941" y="104271"/>
                  </a:lnTo>
                  <a:lnTo>
                    <a:pt x="254769" y="268950"/>
                  </a:lnTo>
                  <a:cubicBezTo>
                    <a:pt x="211686" y="359546"/>
                    <a:pt x="136729" y="562977"/>
                    <a:pt x="88174" y="720978"/>
                  </a:cubicBezTo>
                  <a:lnTo>
                    <a:pt x="-175" y="1008235"/>
                  </a:lnTo>
                  <a:lnTo>
                    <a:pt x="776" y="1238063"/>
                  </a:lnTo>
                  <a:lnTo>
                    <a:pt x="1838" y="1467909"/>
                  </a:lnTo>
                  <a:lnTo>
                    <a:pt x="56291" y="1579698"/>
                  </a:lnTo>
                  <a:lnTo>
                    <a:pt x="110836" y="1691486"/>
                  </a:lnTo>
                  <a:lnTo>
                    <a:pt x="181715" y="1734740"/>
                  </a:lnTo>
                  <a:lnTo>
                    <a:pt x="181715" y="1734668"/>
                  </a:lnTo>
                  <a:lnTo>
                    <a:pt x="252688" y="1777921"/>
                  </a:lnTo>
                  <a:lnTo>
                    <a:pt x="357351" y="1777993"/>
                  </a:lnTo>
                  <a:lnTo>
                    <a:pt x="462015" y="1778065"/>
                  </a:lnTo>
                  <a:lnTo>
                    <a:pt x="564427" y="1713083"/>
                  </a:lnTo>
                  <a:cubicBezTo>
                    <a:pt x="620800" y="1677383"/>
                    <a:pt x="711144" y="1597915"/>
                    <a:pt x="765085" y="1536591"/>
                  </a:cubicBezTo>
                  <a:cubicBezTo>
                    <a:pt x="819112" y="1475267"/>
                    <a:pt x="900668" y="1349395"/>
                    <a:pt x="946357" y="1256887"/>
                  </a:cubicBezTo>
                  <a:lnTo>
                    <a:pt x="1029571" y="1088637"/>
                  </a:lnTo>
                  <a:lnTo>
                    <a:pt x="1457619" y="1088637"/>
                  </a:lnTo>
                  <a:lnTo>
                    <a:pt x="1885760" y="1088637"/>
                  </a:lnTo>
                  <a:lnTo>
                    <a:pt x="1972285" y="1263492"/>
                  </a:lnTo>
                  <a:lnTo>
                    <a:pt x="2058792" y="1438271"/>
                  </a:lnTo>
                  <a:lnTo>
                    <a:pt x="2178320" y="1564645"/>
                  </a:lnTo>
                  <a:cubicBezTo>
                    <a:pt x="2243986" y="1634047"/>
                    <a:pt x="2336134" y="1710577"/>
                    <a:pt x="2383126" y="1734551"/>
                  </a:cubicBezTo>
                  <a:lnTo>
                    <a:pt x="2468608" y="1778065"/>
                  </a:lnTo>
                  <a:lnTo>
                    <a:pt x="2571189" y="1778065"/>
                  </a:lnTo>
                  <a:lnTo>
                    <a:pt x="2673768" y="1778065"/>
                  </a:lnTo>
                  <a:lnTo>
                    <a:pt x="2745262" y="1717864"/>
                  </a:lnTo>
                  <a:cubicBezTo>
                    <a:pt x="2784609" y="1684770"/>
                    <a:pt x="2832638" y="1627011"/>
                    <a:pt x="2852008" y="1589574"/>
                  </a:cubicBezTo>
                  <a:cubicBezTo>
                    <a:pt x="2871378" y="1552137"/>
                    <a:pt x="2897271" y="1459202"/>
                    <a:pt x="2909605" y="1383112"/>
                  </a:cubicBezTo>
                  <a:lnTo>
                    <a:pt x="2931836" y="1244739"/>
                  </a:lnTo>
                  <a:lnTo>
                    <a:pt x="2908043" y="1073438"/>
                  </a:lnTo>
                  <a:cubicBezTo>
                    <a:pt x="2894926" y="979280"/>
                    <a:pt x="2837850" y="760399"/>
                    <a:pt x="2781129" y="586938"/>
                  </a:cubicBezTo>
                  <a:cubicBezTo>
                    <a:pt x="2724495" y="413476"/>
                    <a:pt x="2648233" y="224558"/>
                    <a:pt x="2611837" y="167056"/>
                  </a:cubicBezTo>
                  <a:lnTo>
                    <a:pt x="2545571" y="62560"/>
                  </a:lnTo>
                  <a:lnTo>
                    <a:pt x="2467734" y="29799"/>
                  </a:lnTo>
                  <a:cubicBezTo>
                    <a:pt x="2430341" y="13991"/>
                    <a:pt x="2363226" y="1918"/>
                    <a:pt x="2308915" y="424"/>
                  </a:cubicBezTo>
                  <a:close/>
                  <a:moveTo>
                    <a:pt x="2189256" y="279461"/>
                  </a:moveTo>
                  <a:lnTo>
                    <a:pt x="2237810" y="294921"/>
                  </a:lnTo>
                  <a:lnTo>
                    <a:pt x="2286458" y="310306"/>
                  </a:lnTo>
                  <a:lnTo>
                    <a:pt x="2300523" y="366581"/>
                  </a:lnTo>
                  <a:lnTo>
                    <a:pt x="2314680" y="422783"/>
                  </a:lnTo>
                  <a:lnTo>
                    <a:pt x="2286273" y="456920"/>
                  </a:lnTo>
                  <a:cubicBezTo>
                    <a:pt x="2270724" y="475769"/>
                    <a:pt x="2233113" y="491150"/>
                    <a:pt x="2202798" y="491150"/>
                  </a:cubicBezTo>
                  <a:lnTo>
                    <a:pt x="2147638" y="491150"/>
                  </a:lnTo>
                  <a:lnTo>
                    <a:pt x="2121073" y="432698"/>
                  </a:lnTo>
                  <a:lnTo>
                    <a:pt x="2094395" y="374227"/>
                  </a:lnTo>
                  <a:lnTo>
                    <a:pt x="2141834" y="326900"/>
                  </a:lnTo>
                  <a:close/>
                  <a:moveTo>
                    <a:pt x="654855" y="327328"/>
                  </a:moveTo>
                  <a:lnTo>
                    <a:pt x="729548" y="334546"/>
                  </a:lnTo>
                  <a:lnTo>
                    <a:pt x="804261" y="341745"/>
                  </a:lnTo>
                  <a:lnTo>
                    <a:pt x="811292" y="439377"/>
                  </a:lnTo>
                  <a:lnTo>
                    <a:pt x="818324" y="537101"/>
                  </a:lnTo>
                  <a:lnTo>
                    <a:pt x="908923" y="537101"/>
                  </a:lnTo>
                  <a:lnTo>
                    <a:pt x="999598" y="537101"/>
                  </a:lnTo>
                  <a:lnTo>
                    <a:pt x="999598" y="617524"/>
                  </a:lnTo>
                  <a:lnTo>
                    <a:pt x="999598" y="697966"/>
                  </a:lnTo>
                  <a:lnTo>
                    <a:pt x="907621" y="697966"/>
                  </a:lnTo>
                  <a:lnTo>
                    <a:pt x="815719" y="697966"/>
                  </a:lnTo>
                  <a:lnTo>
                    <a:pt x="815719" y="789867"/>
                  </a:lnTo>
                  <a:lnTo>
                    <a:pt x="815719" y="881843"/>
                  </a:lnTo>
                  <a:lnTo>
                    <a:pt x="735279" y="881843"/>
                  </a:lnTo>
                  <a:lnTo>
                    <a:pt x="654855" y="881843"/>
                  </a:lnTo>
                  <a:lnTo>
                    <a:pt x="654855" y="791262"/>
                  </a:lnTo>
                  <a:lnTo>
                    <a:pt x="654855" y="700663"/>
                  </a:lnTo>
                  <a:lnTo>
                    <a:pt x="557131" y="693538"/>
                  </a:lnTo>
                  <a:lnTo>
                    <a:pt x="459500" y="686506"/>
                  </a:lnTo>
                  <a:lnTo>
                    <a:pt x="452282" y="611794"/>
                  </a:lnTo>
                  <a:lnTo>
                    <a:pt x="445082" y="537101"/>
                  </a:lnTo>
                  <a:lnTo>
                    <a:pt x="549913" y="537101"/>
                  </a:lnTo>
                  <a:lnTo>
                    <a:pt x="654855" y="537101"/>
                  </a:lnTo>
                  <a:lnTo>
                    <a:pt x="654855" y="432252"/>
                  </a:lnTo>
                  <a:close/>
                  <a:moveTo>
                    <a:pt x="2011368" y="508954"/>
                  </a:moveTo>
                  <a:lnTo>
                    <a:pt x="2045580" y="537361"/>
                  </a:lnTo>
                  <a:cubicBezTo>
                    <a:pt x="2064342" y="552910"/>
                    <a:pt x="2079717" y="589913"/>
                    <a:pt x="2079717" y="619533"/>
                  </a:cubicBezTo>
                  <a:lnTo>
                    <a:pt x="2079717" y="673390"/>
                  </a:lnTo>
                  <a:lnTo>
                    <a:pt x="2035255" y="697184"/>
                  </a:lnTo>
                  <a:cubicBezTo>
                    <a:pt x="2010847" y="710213"/>
                    <a:pt x="1987570" y="720639"/>
                    <a:pt x="1983574" y="720290"/>
                  </a:cubicBezTo>
                  <a:cubicBezTo>
                    <a:pt x="1979579" y="719856"/>
                    <a:pt x="1958210" y="708998"/>
                    <a:pt x="1936061" y="696142"/>
                  </a:cubicBezTo>
                  <a:lnTo>
                    <a:pt x="1895840" y="672683"/>
                  </a:lnTo>
                  <a:lnTo>
                    <a:pt x="1895840" y="605376"/>
                  </a:lnTo>
                  <a:lnTo>
                    <a:pt x="1895840" y="537975"/>
                  </a:lnTo>
                  <a:lnTo>
                    <a:pt x="1953604" y="523465"/>
                  </a:lnTo>
                  <a:close/>
                  <a:moveTo>
                    <a:pt x="2448011" y="508954"/>
                  </a:moveTo>
                  <a:lnTo>
                    <a:pt x="2482242" y="537361"/>
                  </a:lnTo>
                  <a:cubicBezTo>
                    <a:pt x="2501004" y="552910"/>
                    <a:pt x="2516379" y="589913"/>
                    <a:pt x="2516379" y="619533"/>
                  </a:cubicBezTo>
                  <a:lnTo>
                    <a:pt x="2516379" y="673390"/>
                  </a:lnTo>
                  <a:lnTo>
                    <a:pt x="2471899" y="697184"/>
                  </a:lnTo>
                  <a:cubicBezTo>
                    <a:pt x="2447490" y="710213"/>
                    <a:pt x="2424213" y="720639"/>
                    <a:pt x="2420218" y="720290"/>
                  </a:cubicBezTo>
                  <a:cubicBezTo>
                    <a:pt x="2416222" y="719856"/>
                    <a:pt x="2394854" y="708998"/>
                    <a:pt x="2372704" y="696142"/>
                  </a:cubicBezTo>
                  <a:lnTo>
                    <a:pt x="2332483" y="672683"/>
                  </a:lnTo>
                  <a:lnTo>
                    <a:pt x="2332483" y="605376"/>
                  </a:lnTo>
                  <a:lnTo>
                    <a:pt x="2332483" y="537975"/>
                  </a:lnTo>
                  <a:lnTo>
                    <a:pt x="2390247" y="523465"/>
                  </a:lnTo>
                  <a:close/>
                  <a:moveTo>
                    <a:pt x="2206110" y="720978"/>
                  </a:moveTo>
                  <a:cubicBezTo>
                    <a:pt x="2223308" y="720978"/>
                    <a:pt x="2253527" y="737228"/>
                    <a:pt x="2273417" y="757032"/>
                  </a:cubicBezTo>
                  <a:cubicBezTo>
                    <a:pt x="2293308" y="776923"/>
                    <a:pt x="2309564" y="811058"/>
                    <a:pt x="2309564" y="832860"/>
                  </a:cubicBezTo>
                  <a:cubicBezTo>
                    <a:pt x="2309564" y="854749"/>
                    <a:pt x="2297138" y="885072"/>
                    <a:pt x="2281937" y="900186"/>
                  </a:cubicBezTo>
                  <a:cubicBezTo>
                    <a:pt x="2266823" y="915386"/>
                    <a:pt x="2236500" y="927794"/>
                    <a:pt x="2214611" y="927794"/>
                  </a:cubicBezTo>
                  <a:cubicBezTo>
                    <a:pt x="2192810" y="927794"/>
                    <a:pt x="2158675" y="911557"/>
                    <a:pt x="2138783" y="891666"/>
                  </a:cubicBezTo>
                  <a:cubicBezTo>
                    <a:pt x="2118979" y="871774"/>
                    <a:pt x="2102748" y="841538"/>
                    <a:pt x="2102748" y="824339"/>
                  </a:cubicBezTo>
                  <a:cubicBezTo>
                    <a:pt x="2102748" y="807228"/>
                    <a:pt x="2118979" y="776923"/>
                    <a:pt x="2138783" y="757032"/>
                  </a:cubicBezTo>
                  <a:cubicBezTo>
                    <a:pt x="2158675" y="737228"/>
                    <a:pt x="2188999" y="720978"/>
                    <a:pt x="2206110" y="720978"/>
                  </a:cubicBezTo>
                  <a:close/>
                </a:path>
              </a:pathLst>
            </a:custGeom>
            <a:solidFill>
              <a:srgbClr val="FFFF00"/>
            </a:solidFill>
            <a:ln w="36000" cap="flat">
              <a:noFill/>
              <a:prstDash val="solid"/>
              <a:miter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600"/>
            </a:p>
          </p:txBody>
        </p:sp>
      </p:grp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0000000-0008-0000-0000-0000F9050000}"/>
              </a:ext>
            </a:extLst>
          </p:cNvPr>
          <p:cNvSpPr/>
          <p:nvPr/>
        </p:nvSpPr>
        <p:spPr>
          <a:xfrm>
            <a:off x="7260102" y="6149493"/>
            <a:ext cx="1681196" cy="6533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spc="100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3000"/>
                    </a:prstClr>
                  </a:outerShdw>
                </a:effectLst>
                <a:latin typeface="ExoSoft-Bold" panose="00000800000000000000" pitchFamily="50" charset="-52"/>
              </a:rPr>
              <a:t>НАСТРОЙКИ</a:t>
            </a:r>
          </a:p>
        </p:txBody>
      </p:sp>
      <p:grpSp>
        <p:nvGrpSpPr>
          <p:cNvPr id="23" name="Рисунок 61">
            <a:extLst>
              <a:ext uri="{FF2B5EF4-FFF2-40B4-BE49-F238E27FC236}">
                <a16:creationId xmlns:a16="http://schemas.microsoft.com/office/drawing/2014/main" id="{00000000-0008-0000-0000-000003060000}"/>
              </a:ext>
            </a:extLst>
          </p:cNvPr>
          <p:cNvGrpSpPr/>
          <p:nvPr/>
        </p:nvGrpSpPr>
        <p:grpSpPr>
          <a:xfrm>
            <a:off x="7824942" y="5170758"/>
            <a:ext cx="627712" cy="626837"/>
            <a:chOff x="5317913" y="439450"/>
            <a:chExt cx="5722884" cy="5714873"/>
          </a:xfrm>
          <a:solidFill>
            <a:schemeClr val="bg1"/>
          </a:solidFill>
        </p:grpSpPr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00000000-0008-0000-0000-000004060000}"/>
                </a:ext>
              </a:extLst>
            </p:cNvPr>
            <p:cNvSpPr/>
            <p:nvPr/>
          </p:nvSpPr>
          <p:spPr>
            <a:xfrm>
              <a:off x="5317913" y="439450"/>
              <a:ext cx="2645370" cy="2655652"/>
            </a:xfrm>
            <a:custGeom>
              <a:avLst/>
              <a:gdLst>
                <a:gd name="connsiteX0" fmla="*/ 1630930 w 2645375"/>
                <a:gd name="connsiteY0" fmla="*/ 2648244 h 2655650"/>
                <a:gd name="connsiteX1" fmla="*/ 1487002 w 2645375"/>
                <a:gd name="connsiteY1" fmla="*/ 2538093 h 2655650"/>
                <a:gd name="connsiteX2" fmla="*/ 1136340 w 2645375"/>
                <a:gd name="connsiteY2" fmla="*/ 2523666 h 2655650"/>
                <a:gd name="connsiteX3" fmla="*/ 780411 w 2645375"/>
                <a:gd name="connsiteY3" fmla="*/ 2581718 h 2655650"/>
                <a:gd name="connsiteX4" fmla="*/ 578946 w 2645375"/>
                <a:gd name="connsiteY4" fmla="*/ 2272908 h 2655650"/>
                <a:gd name="connsiteX5" fmla="*/ 353550 w 2645375"/>
                <a:gd name="connsiteY5" fmla="*/ 2038637 h 2655650"/>
                <a:gd name="connsiteX6" fmla="*/ 57162 w 2645375"/>
                <a:gd name="connsiteY6" fmla="*/ 1839748 h 2655650"/>
                <a:gd name="connsiteX7" fmla="*/ 141951 w 2645375"/>
                <a:gd name="connsiteY7" fmla="*/ 1453247 h 2655650"/>
                <a:gd name="connsiteX8" fmla="*/ 131302 w 2645375"/>
                <a:gd name="connsiteY8" fmla="*/ 1135620 h 2655650"/>
                <a:gd name="connsiteX9" fmla="*/ 84128 w 2645375"/>
                <a:gd name="connsiteY9" fmla="*/ 744883 h 2655650"/>
                <a:gd name="connsiteX10" fmla="*/ 373645 w 2645375"/>
                <a:gd name="connsiteY10" fmla="*/ 577538 h 2655650"/>
                <a:gd name="connsiteX11" fmla="*/ 616846 w 2645375"/>
                <a:gd name="connsiteY11" fmla="*/ 332390 h 2655650"/>
                <a:gd name="connsiteX12" fmla="*/ 819457 w 2645375"/>
                <a:gd name="connsiteY12" fmla="*/ 53407 h 2655650"/>
                <a:gd name="connsiteX13" fmla="*/ 1159355 w 2645375"/>
                <a:gd name="connsiteY13" fmla="*/ 106765 h 2655650"/>
                <a:gd name="connsiteX14" fmla="*/ 1534577 w 2645375"/>
                <a:gd name="connsiteY14" fmla="*/ 114379 h 2655650"/>
                <a:gd name="connsiteX15" fmla="*/ 1880373 w 2645375"/>
                <a:gd name="connsiteY15" fmla="*/ 71040 h 2655650"/>
                <a:gd name="connsiteX16" fmla="*/ 2073078 w 2645375"/>
                <a:gd name="connsiteY16" fmla="*/ 362332 h 2655650"/>
                <a:gd name="connsiteX17" fmla="*/ 2313990 w 2645375"/>
                <a:gd name="connsiteY17" fmla="*/ 614408 h 2655650"/>
                <a:gd name="connsiteX18" fmla="*/ 2537669 w 2645375"/>
                <a:gd name="connsiteY18" fmla="*/ 1168596 h 2655650"/>
                <a:gd name="connsiteX19" fmla="*/ 2532345 w 2645375"/>
                <a:gd name="connsiteY19" fmla="*/ 1525498 h 2655650"/>
                <a:gd name="connsiteX20" fmla="*/ 2593030 w 2645375"/>
                <a:gd name="connsiteY20" fmla="*/ 1852801 h 2655650"/>
                <a:gd name="connsiteX21" fmla="*/ 2296929 w 2645375"/>
                <a:gd name="connsiteY21" fmla="*/ 2069495 h 2655650"/>
                <a:gd name="connsiteX22" fmla="*/ 2037812 w 2645375"/>
                <a:gd name="connsiteY22" fmla="*/ 2316247 h 2655650"/>
                <a:gd name="connsiteX23" fmla="*/ 1821118 w 2645375"/>
                <a:gd name="connsiteY23" fmla="*/ 2603875 h 2655650"/>
                <a:gd name="connsiteX24" fmla="*/ 1630930 w 2645375"/>
                <a:gd name="connsiteY24" fmla="*/ 2648244 h 2655650"/>
                <a:gd name="connsiteX25" fmla="*/ 1499025 w 2645375"/>
                <a:gd name="connsiteY25" fmla="*/ 1765322 h 2655650"/>
                <a:gd name="connsiteX26" fmla="*/ 1537326 w 2645375"/>
                <a:gd name="connsiteY26" fmla="*/ 903067 h 2655650"/>
                <a:gd name="connsiteX27" fmla="*/ 981191 w 2645375"/>
                <a:gd name="connsiteY27" fmla="*/ 1000908 h 2655650"/>
                <a:gd name="connsiteX28" fmla="*/ 1499025 w 2645375"/>
                <a:gd name="connsiteY28" fmla="*/ 1765322 h 26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45375" h="2655650">
                  <a:moveTo>
                    <a:pt x="1630930" y="2648244"/>
                  </a:moveTo>
                  <a:cubicBezTo>
                    <a:pt x="1618393" y="2643549"/>
                    <a:pt x="1553641" y="2593970"/>
                    <a:pt x="1487002" y="2538093"/>
                  </a:cubicBezTo>
                  <a:cubicBezTo>
                    <a:pt x="1315192" y="2393936"/>
                    <a:pt x="1301909" y="2393420"/>
                    <a:pt x="1136340" y="2523666"/>
                  </a:cubicBezTo>
                  <a:cubicBezTo>
                    <a:pt x="961955" y="2660897"/>
                    <a:pt x="964760" y="2660438"/>
                    <a:pt x="780411" y="2581718"/>
                  </a:cubicBezTo>
                  <a:cubicBezTo>
                    <a:pt x="598469" y="2504029"/>
                    <a:pt x="594691" y="2498247"/>
                    <a:pt x="578946" y="2272908"/>
                  </a:cubicBezTo>
                  <a:cubicBezTo>
                    <a:pt x="564806" y="2070068"/>
                    <a:pt x="557077" y="2062053"/>
                    <a:pt x="353550" y="2038637"/>
                  </a:cubicBezTo>
                  <a:cubicBezTo>
                    <a:pt x="125463" y="2012359"/>
                    <a:pt x="129642" y="2015164"/>
                    <a:pt x="57162" y="1839748"/>
                  </a:cubicBezTo>
                  <a:cubicBezTo>
                    <a:pt x="-27970" y="1633530"/>
                    <a:pt x="-32665" y="1654770"/>
                    <a:pt x="141951" y="1453247"/>
                  </a:cubicBezTo>
                  <a:cubicBezTo>
                    <a:pt x="253589" y="1324433"/>
                    <a:pt x="252330" y="1287907"/>
                    <a:pt x="131302" y="1135620"/>
                  </a:cubicBezTo>
                  <a:cubicBezTo>
                    <a:pt x="-15432" y="950928"/>
                    <a:pt x="-14515" y="958428"/>
                    <a:pt x="84128" y="744883"/>
                  </a:cubicBezTo>
                  <a:cubicBezTo>
                    <a:pt x="154889" y="591737"/>
                    <a:pt x="153973" y="592252"/>
                    <a:pt x="373645" y="577538"/>
                  </a:cubicBezTo>
                  <a:cubicBezTo>
                    <a:pt x="588050" y="563169"/>
                    <a:pt x="591484" y="559733"/>
                    <a:pt x="616846" y="332390"/>
                  </a:cubicBezTo>
                  <a:cubicBezTo>
                    <a:pt x="640491" y="119990"/>
                    <a:pt x="635224" y="127260"/>
                    <a:pt x="819457" y="53407"/>
                  </a:cubicBezTo>
                  <a:cubicBezTo>
                    <a:pt x="1012907" y="-24111"/>
                    <a:pt x="1001171" y="-25943"/>
                    <a:pt x="1159355" y="106765"/>
                  </a:cubicBezTo>
                  <a:cubicBezTo>
                    <a:pt x="1338837" y="257334"/>
                    <a:pt x="1353607" y="257621"/>
                    <a:pt x="1534577" y="114379"/>
                  </a:cubicBezTo>
                  <a:cubicBezTo>
                    <a:pt x="1691845" y="-10084"/>
                    <a:pt x="1691959" y="-10142"/>
                    <a:pt x="1880373" y="71040"/>
                  </a:cubicBezTo>
                  <a:cubicBezTo>
                    <a:pt x="2053498" y="145581"/>
                    <a:pt x="2053842" y="146096"/>
                    <a:pt x="2073078" y="362332"/>
                  </a:cubicBezTo>
                  <a:cubicBezTo>
                    <a:pt x="2093059" y="586412"/>
                    <a:pt x="2095807" y="589275"/>
                    <a:pt x="2313990" y="614408"/>
                  </a:cubicBezTo>
                  <a:cubicBezTo>
                    <a:pt x="2638888" y="651793"/>
                    <a:pt x="2747093" y="919841"/>
                    <a:pt x="2537669" y="1168596"/>
                  </a:cubicBezTo>
                  <a:cubicBezTo>
                    <a:pt x="2398034" y="1334395"/>
                    <a:pt x="2397633" y="1358726"/>
                    <a:pt x="2532345" y="1525498"/>
                  </a:cubicBezTo>
                  <a:cubicBezTo>
                    <a:pt x="2660071" y="1683682"/>
                    <a:pt x="2661503" y="1691525"/>
                    <a:pt x="2593030" y="1852801"/>
                  </a:cubicBezTo>
                  <a:cubicBezTo>
                    <a:pt x="2510990" y="2046022"/>
                    <a:pt x="2504978" y="2050374"/>
                    <a:pt x="2296929" y="2069495"/>
                  </a:cubicBezTo>
                  <a:cubicBezTo>
                    <a:pt x="2067640" y="2090506"/>
                    <a:pt x="2063231" y="2094686"/>
                    <a:pt x="2037812" y="2316247"/>
                  </a:cubicBezTo>
                  <a:cubicBezTo>
                    <a:pt x="2014224" y="2521662"/>
                    <a:pt x="2005408" y="2533342"/>
                    <a:pt x="1821118" y="2603875"/>
                  </a:cubicBezTo>
                  <a:cubicBezTo>
                    <a:pt x="1670605" y="2661469"/>
                    <a:pt x="1667857" y="2662098"/>
                    <a:pt x="1630930" y="2648244"/>
                  </a:cubicBezTo>
                  <a:close/>
                  <a:moveTo>
                    <a:pt x="1499025" y="1765322"/>
                  </a:moveTo>
                  <a:cubicBezTo>
                    <a:pt x="1879112" y="1623110"/>
                    <a:pt x="1902987" y="1085811"/>
                    <a:pt x="1537326" y="903067"/>
                  </a:cubicBezTo>
                  <a:cubicBezTo>
                    <a:pt x="1354523" y="811752"/>
                    <a:pt x="1109432" y="854862"/>
                    <a:pt x="981191" y="1000908"/>
                  </a:cubicBezTo>
                  <a:cubicBezTo>
                    <a:pt x="649307" y="1378936"/>
                    <a:pt x="1029911" y="1940853"/>
                    <a:pt x="1499025" y="1765322"/>
                  </a:cubicBezTo>
                  <a:close/>
                </a:path>
              </a:pathLst>
            </a:custGeom>
            <a:solidFill>
              <a:srgbClr val="FFFF00"/>
            </a:solidFill>
            <a:ln w="36000" cap="flat">
              <a:noFill/>
              <a:prstDash val="solid"/>
              <a:miter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60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00000000-0008-0000-0000-000005060000}"/>
                </a:ext>
              </a:extLst>
            </p:cNvPr>
            <p:cNvSpPr/>
            <p:nvPr/>
          </p:nvSpPr>
          <p:spPr>
            <a:xfrm>
              <a:off x="7235585" y="2394525"/>
              <a:ext cx="3805212" cy="3759798"/>
            </a:xfrm>
            <a:custGeom>
              <a:avLst/>
              <a:gdLst>
                <a:gd name="connsiteX0" fmla="*/ 1664489 w 3805216"/>
                <a:gd name="connsiteY0" fmla="*/ 3703596 h 3759801"/>
                <a:gd name="connsiteX1" fmla="*/ 1523136 w 3805216"/>
                <a:gd name="connsiteY1" fmla="*/ 3475107 h 3759801"/>
                <a:gd name="connsiteX2" fmla="*/ 1027172 w 3805216"/>
                <a:gd name="connsiteY2" fmla="*/ 3274043 h 3759801"/>
                <a:gd name="connsiteX3" fmla="*/ 590692 w 3805216"/>
                <a:gd name="connsiteY3" fmla="*/ 3179636 h 3759801"/>
                <a:gd name="connsiteX4" fmla="*/ 493880 w 3805216"/>
                <a:gd name="connsiteY4" fmla="*/ 2732565 h 3759801"/>
                <a:gd name="connsiteX5" fmla="*/ 291213 w 3805216"/>
                <a:gd name="connsiteY5" fmla="*/ 2243070 h 3759801"/>
                <a:gd name="connsiteX6" fmla="*/ 302492 w 3805216"/>
                <a:gd name="connsiteY6" fmla="*/ 1475794 h 3759801"/>
                <a:gd name="connsiteX7" fmla="*/ 493880 w 3805216"/>
                <a:gd name="connsiteY7" fmla="*/ 994257 h 3759801"/>
                <a:gd name="connsiteX8" fmla="*/ 588803 w 3805216"/>
                <a:gd name="connsiteY8" fmla="*/ 549075 h 3759801"/>
                <a:gd name="connsiteX9" fmla="*/ 1033413 w 3805216"/>
                <a:gd name="connsiteY9" fmla="*/ 454668 h 3759801"/>
                <a:gd name="connsiteX10" fmla="*/ 1522334 w 3805216"/>
                <a:gd name="connsiteY10" fmla="*/ 252172 h 3759801"/>
                <a:gd name="connsiteX11" fmla="*/ 1905114 w 3805216"/>
                <a:gd name="connsiteY11" fmla="*/ 268 h 3759801"/>
                <a:gd name="connsiteX12" fmla="*/ 2276557 w 3805216"/>
                <a:gd name="connsiteY12" fmla="*/ 236256 h 3759801"/>
                <a:gd name="connsiteX13" fmla="*/ 2762216 w 3805216"/>
                <a:gd name="connsiteY13" fmla="*/ 457416 h 3759801"/>
                <a:gd name="connsiteX14" fmla="*/ 3216959 w 3805216"/>
                <a:gd name="connsiteY14" fmla="*/ 549590 h 3759801"/>
                <a:gd name="connsiteX15" fmla="*/ 3311309 w 3805216"/>
                <a:gd name="connsiteY15" fmla="*/ 994257 h 3759801"/>
                <a:gd name="connsiteX16" fmla="*/ 3513862 w 3805216"/>
                <a:gd name="connsiteY16" fmla="*/ 1483122 h 3759801"/>
                <a:gd name="connsiteX17" fmla="*/ 3503042 w 3805216"/>
                <a:gd name="connsiteY17" fmla="*/ 2250913 h 3759801"/>
                <a:gd name="connsiteX18" fmla="*/ 3311309 w 3805216"/>
                <a:gd name="connsiteY18" fmla="*/ 2730503 h 3759801"/>
                <a:gd name="connsiteX19" fmla="*/ 3216387 w 3805216"/>
                <a:gd name="connsiteY19" fmla="*/ 3177747 h 3759801"/>
                <a:gd name="connsiteX20" fmla="*/ 2771777 w 3805216"/>
                <a:gd name="connsiteY20" fmla="*/ 3272153 h 3759801"/>
                <a:gd name="connsiteX21" fmla="*/ 2290068 w 3805216"/>
                <a:gd name="connsiteY21" fmla="*/ 3463829 h 3759801"/>
                <a:gd name="connsiteX22" fmla="*/ 1664489 w 3805216"/>
                <a:gd name="connsiteY22" fmla="*/ 3703596 h 3759801"/>
                <a:gd name="connsiteX23" fmla="*/ 2037191 w 3805216"/>
                <a:gd name="connsiteY23" fmla="*/ 2468409 h 3759801"/>
                <a:gd name="connsiteX24" fmla="*/ 2465142 w 3805216"/>
                <a:gd name="connsiteY24" fmla="*/ 1613082 h 3759801"/>
                <a:gd name="connsiteX25" fmla="*/ 1296766 w 3805216"/>
                <a:gd name="connsiteY25" fmla="*/ 1740465 h 3759801"/>
                <a:gd name="connsiteX26" fmla="*/ 2037191 w 3805216"/>
                <a:gd name="connsiteY26" fmla="*/ 2468409 h 3759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05216" h="3759801">
                  <a:moveTo>
                    <a:pt x="1664489" y="3703596"/>
                  </a:moveTo>
                  <a:cubicBezTo>
                    <a:pt x="1646455" y="3690943"/>
                    <a:pt x="1582849" y="3588178"/>
                    <a:pt x="1523136" y="3475107"/>
                  </a:cubicBezTo>
                  <a:cubicBezTo>
                    <a:pt x="1368673" y="3182842"/>
                    <a:pt x="1351842" y="3175972"/>
                    <a:pt x="1027172" y="3274043"/>
                  </a:cubicBezTo>
                  <a:cubicBezTo>
                    <a:pt x="749334" y="3357972"/>
                    <a:pt x="775268" y="3363583"/>
                    <a:pt x="590692" y="3179636"/>
                  </a:cubicBezTo>
                  <a:cubicBezTo>
                    <a:pt x="404340" y="2993914"/>
                    <a:pt x="408806" y="3014353"/>
                    <a:pt x="493880" y="2732565"/>
                  </a:cubicBezTo>
                  <a:cubicBezTo>
                    <a:pt x="590062" y="2414078"/>
                    <a:pt x="583077" y="2397304"/>
                    <a:pt x="291213" y="2243070"/>
                  </a:cubicBezTo>
                  <a:cubicBezTo>
                    <a:pt x="-101527" y="2035536"/>
                    <a:pt x="-96376" y="1683672"/>
                    <a:pt x="302492" y="1475794"/>
                  </a:cubicBezTo>
                  <a:cubicBezTo>
                    <a:pt x="581704" y="1330262"/>
                    <a:pt x="589433" y="1310740"/>
                    <a:pt x="493880" y="994257"/>
                  </a:cubicBezTo>
                  <a:cubicBezTo>
                    <a:pt x="408863" y="712697"/>
                    <a:pt x="404627" y="732678"/>
                    <a:pt x="588803" y="549075"/>
                  </a:cubicBezTo>
                  <a:cubicBezTo>
                    <a:pt x="772922" y="365643"/>
                    <a:pt x="752711" y="369880"/>
                    <a:pt x="1033413" y="454668"/>
                  </a:cubicBezTo>
                  <a:cubicBezTo>
                    <a:pt x="1350754" y="550506"/>
                    <a:pt x="1368788" y="543006"/>
                    <a:pt x="1522334" y="252172"/>
                  </a:cubicBezTo>
                  <a:cubicBezTo>
                    <a:pt x="1659909" y="-8491"/>
                    <a:pt x="1646569" y="268"/>
                    <a:pt x="1905114" y="268"/>
                  </a:cubicBezTo>
                  <a:cubicBezTo>
                    <a:pt x="2157762" y="268"/>
                    <a:pt x="2150262" y="-4541"/>
                    <a:pt x="2276557" y="236256"/>
                  </a:cubicBezTo>
                  <a:cubicBezTo>
                    <a:pt x="2437662" y="543292"/>
                    <a:pt x="2452890" y="550220"/>
                    <a:pt x="2762216" y="457416"/>
                  </a:cubicBezTo>
                  <a:cubicBezTo>
                    <a:pt x="3055168" y="369536"/>
                    <a:pt x="3032955" y="365013"/>
                    <a:pt x="3216959" y="549590"/>
                  </a:cubicBezTo>
                  <a:cubicBezTo>
                    <a:pt x="3400391" y="733709"/>
                    <a:pt x="3396097" y="713499"/>
                    <a:pt x="3311309" y="994257"/>
                  </a:cubicBezTo>
                  <a:cubicBezTo>
                    <a:pt x="3215528" y="1311541"/>
                    <a:pt x="3222971" y="1329633"/>
                    <a:pt x="3513862" y="1483122"/>
                  </a:cubicBezTo>
                  <a:cubicBezTo>
                    <a:pt x="3906546" y="1690370"/>
                    <a:pt x="3901565" y="2043150"/>
                    <a:pt x="3503042" y="2250913"/>
                  </a:cubicBezTo>
                  <a:cubicBezTo>
                    <a:pt x="3224631" y="2395987"/>
                    <a:pt x="3215413" y="2419116"/>
                    <a:pt x="3311309" y="2730503"/>
                  </a:cubicBezTo>
                  <a:cubicBezTo>
                    <a:pt x="3397585" y="3010517"/>
                    <a:pt x="3401192" y="2993571"/>
                    <a:pt x="3216387" y="3177747"/>
                  </a:cubicBezTo>
                  <a:cubicBezTo>
                    <a:pt x="3032325" y="3361179"/>
                    <a:pt x="3052477" y="3356942"/>
                    <a:pt x="2771777" y="3272153"/>
                  </a:cubicBezTo>
                  <a:cubicBezTo>
                    <a:pt x="2456382" y="3176888"/>
                    <a:pt x="2435257" y="3185304"/>
                    <a:pt x="2290068" y="3463829"/>
                  </a:cubicBezTo>
                  <a:cubicBezTo>
                    <a:pt x="2154956" y="3723003"/>
                    <a:pt x="1855878" y="3837677"/>
                    <a:pt x="1664489" y="3703596"/>
                  </a:cubicBezTo>
                  <a:close/>
                  <a:moveTo>
                    <a:pt x="2037191" y="2468409"/>
                  </a:moveTo>
                  <a:cubicBezTo>
                    <a:pt x="2416363" y="2380987"/>
                    <a:pt x="2627219" y="1959507"/>
                    <a:pt x="2465142" y="1613082"/>
                  </a:cubicBezTo>
                  <a:cubicBezTo>
                    <a:pt x="2209288" y="1066336"/>
                    <a:pt x="1435886" y="1150667"/>
                    <a:pt x="1296766" y="1740465"/>
                  </a:cubicBezTo>
                  <a:cubicBezTo>
                    <a:pt x="1198124" y="2158796"/>
                    <a:pt x="1612619" y="2566308"/>
                    <a:pt x="2037191" y="2468409"/>
                  </a:cubicBezTo>
                  <a:close/>
                </a:path>
              </a:pathLst>
            </a:custGeom>
            <a:grpFill/>
            <a:ln w="36000" cap="flat">
              <a:noFill/>
              <a:prstDash val="solid"/>
              <a:miter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1600"/>
            </a:p>
          </p:txBody>
        </p:sp>
      </p:grpSp>
      <p:pic>
        <p:nvPicPr>
          <p:cNvPr id="1039" name="Рисунок 1038">
            <a:extLst>
              <a:ext uri="{FF2B5EF4-FFF2-40B4-BE49-F238E27FC236}">
                <a16:creationId xmlns:a16="http://schemas.microsoft.com/office/drawing/2014/main" id="{C38B7311-B94D-4691-B9B6-F26DB9093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4498" y="7377403"/>
            <a:ext cx="12192000" cy="6858000"/>
          </a:xfrm>
          <a:prstGeom prst="rect">
            <a:avLst/>
          </a:prstGeom>
        </p:spPr>
      </p:pic>
      <p:sp>
        <p:nvSpPr>
          <p:cNvPr id="117" name="object">
            <a:extLst>
              <a:ext uri="{FF2B5EF4-FFF2-40B4-BE49-F238E27FC236}">
                <a16:creationId xmlns:a16="http://schemas.microsoft.com/office/drawing/2014/main" id="{5019DA17-10EC-434B-85BD-48ECEB1FA85C}"/>
              </a:ext>
            </a:extLst>
          </p:cNvPr>
          <p:cNvSpPr/>
          <p:nvPr/>
        </p:nvSpPr>
        <p:spPr>
          <a:xfrm>
            <a:off x="3376056" y="4978304"/>
            <a:ext cx="1005445" cy="1005445"/>
          </a:xfrm>
          <a:prstGeom prst="roundRect">
            <a:avLst>
              <a:gd name="adj" fmla="val 50000"/>
            </a:avLst>
          </a:prstGeom>
          <a:noFill/>
          <a:ln w="95250">
            <a:gradFill flip="none" rotWithShape="1">
              <a:gsLst>
                <a:gs pos="49000">
                  <a:srgbClr val="B3A011"/>
                </a:gs>
                <a:gs pos="58000">
                  <a:srgbClr val="FFFF00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8" name="object">
            <a:extLst>
              <a:ext uri="{FF2B5EF4-FFF2-40B4-BE49-F238E27FC236}">
                <a16:creationId xmlns:a16="http://schemas.microsoft.com/office/drawing/2014/main" id="{6D280459-AD6D-41EA-ADE5-D9A38DCD3BE2}"/>
              </a:ext>
            </a:extLst>
          </p:cNvPr>
          <p:cNvSpPr/>
          <p:nvPr/>
        </p:nvSpPr>
        <p:spPr>
          <a:xfrm>
            <a:off x="3335152" y="4929030"/>
            <a:ext cx="1080000" cy="1080000"/>
          </a:xfrm>
          <a:prstGeom prst="roundRect">
            <a:avLst>
              <a:gd name="adj" fmla="val 50000"/>
            </a:avLst>
          </a:prstGeom>
          <a:noFill/>
          <a:ln w="95250">
            <a:gradFill flip="none" rotWithShape="1">
              <a:gsLst>
                <a:gs pos="49000">
                  <a:srgbClr val="F4E78C"/>
                </a:gs>
                <a:gs pos="58000">
                  <a:srgbClr val="DF8C1C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EC4B45AE-B38D-4C5C-BD73-ED945FE613E8}"/>
              </a:ext>
            </a:extLst>
          </p:cNvPr>
          <p:cNvGrpSpPr/>
          <p:nvPr/>
        </p:nvGrpSpPr>
        <p:grpSpPr>
          <a:xfrm>
            <a:off x="4480556" y="1738791"/>
            <a:ext cx="3193452" cy="782555"/>
            <a:chOff x="190501" y="1495427"/>
            <a:chExt cx="2009775" cy="492495"/>
          </a:xfrm>
        </p:grpSpPr>
        <p:sp>
          <p:nvSpPr>
            <p:cNvPr id="137" name="Полилиния: фигура 136">
              <a:extLst>
                <a:ext uri="{FF2B5EF4-FFF2-40B4-BE49-F238E27FC236}">
                  <a16:creationId xmlns:a16="http://schemas.microsoft.com/office/drawing/2014/main" id="{A8869CAA-51AF-4D4F-8465-AA6AE00B4937}"/>
                </a:ext>
              </a:extLst>
            </p:cNvPr>
            <p:cNvSpPr/>
            <p:nvPr/>
          </p:nvSpPr>
          <p:spPr>
            <a:xfrm>
              <a:off x="190501" y="1499552"/>
              <a:ext cx="2009774" cy="488370"/>
            </a:xfrm>
            <a:custGeom>
              <a:avLst/>
              <a:gdLst>
                <a:gd name="connsiteX0" fmla="*/ 477119 w 3425604"/>
                <a:gd name="connsiteY0" fmla="*/ -174 h 828487"/>
                <a:gd name="connsiteX1" fmla="*/ 308307 w 3425604"/>
                <a:gd name="connsiteY1" fmla="*/ 29934 h 828487"/>
                <a:gd name="connsiteX2" fmla="*/ 36864 w 3425604"/>
                <a:gd name="connsiteY2" fmla="*/ 363252 h 828487"/>
                <a:gd name="connsiteX3" fmla="*/ 4308 w 3425604"/>
                <a:gd name="connsiteY3" fmla="*/ 635200 h 828487"/>
                <a:gd name="connsiteX4" fmla="*/ 208800 w 3425604"/>
                <a:gd name="connsiteY4" fmla="*/ 826500 h 828487"/>
                <a:gd name="connsiteX5" fmla="*/ 269969 w 3425604"/>
                <a:gd name="connsiteY5" fmla="*/ 670138 h 828487"/>
                <a:gd name="connsiteX6" fmla="*/ 409996 w 3425604"/>
                <a:gd name="connsiteY6" fmla="*/ 789162 h 828487"/>
                <a:gd name="connsiteX7" fmla="*/ 469194 w 3425604"/>
                <a:gd name="connsiteY7" fmla="*/ 617112 h 828487"/>
                <a:gd name="connsiteX8" fmla="*/ 631767 w 3425604"/>
                <a:gd name="connsiteY8" fmla="*/ 731584 h 828487"/>
                <a:gd name="connsiteX9" fmla="*/ 674629 w 3425604"/>
                <a:gd name="connsiteY9" fmla="*/ 698560 h 828487"/>
                <a:gd name="connsiteX10" fmla="*/ 696717 w 3425604"/>
                <a:gd name="connsiteY10" fmla="*/ 500231 h 828487"/>
                <a:gd name="connsiteX11" fmla="*/ 702366 w 3425604"/>
                <a:gd name="connsiteY11" fmla="*/ 499907 h 828487"/>
                <a:gd name="connsiteX12" fmla="*/ 1280495 w 3425604"/>
                <a:gd name="connsiteY12" fmla="*/ 448605 h 828487"/>
                <a:gd name="connsiteX13" fmla="*/ 2694490 w 3425604"/>
                <a:gd name="connsiteY13" fmla="*/ 524729 h 828487"/>
                <a:gd name="connsiteX14" fmla="*/ 2724799 w 3425604"/>
                <a:gd name="connsiteY14" fmla="*/ 524596 h 828487"/>
                <a:gd name="connsiteX15" fmla="*/ 2779957 w 3425604"/>
                <a:gd name="connsiteY15" fmla="*/ 755005 h 828487"/>
                <a:gd name="connsiteX16" fmla="*/ 2918480 w 3425604"/>
                <a:gd name="connsiteY16" fmla="*/ 755768 h 828487"/>
                <a:gd name="connsiteX17" fmla="*/ 2957913 w 3425604"/>
                <a:gd name="connsiteY17" fmla="*/ 636924 h 828487"/>
                <a:gd name="connsiteX18" fmla="*/ 3100378 w 3425604"/>
                <a:gd name="connsiteY18" fmla="*/ 813470 h 828487"/>
                <a:gd name="connsiteX19" fmla="*/ 3178940 w 3425604"/>
                <a:gd name="connsiteY19" fmla="*/ 647992 h 828487"/>
                <a:gd name="connsiteX20" fmla="*/ 3327255 w 3425604"/>
                <a:gd name="connsiteY20" fmla="*/ 755263 h 828487"/>
                <a:gd name="connsiteX21" fmla="*/ 3360497 w 3425604"/>
                <a:gd name="connsiteY21" fmla="*/ 316484 h 828487"/>
                <a:gd name="connsiteX22" fmla="*/ 3302880 w 3425604"/>
                <a:gd name="connsiteY22" fmla="*/ 267345 h 828487"/>
                <a:gd name="connsiteX23" fmla="*/ 2728532 w 3425604"/>
                <a:gd name="connsiteY23" fmla="*/ 23143 h 828487"/>
                <a:gd name="connsiteX24" fmla="*/ 2333807 w 3425604"/>
                <a:gd name="connsiteY24" fmla="*/ 248743 h 828487"/>
                <a:gd name="connsiteX25" fmla="*/ 1747629 w 3425604"/>
                <a:gd name="connsiteY25" fmla="*/ 194755 h 828487"/>
                <a:gd name="connsiteX26" fmla="*/ 1026330 w 3425604"/>
                <a:gd name="connsiteY26" fmla="*/ 182611 h 828487"/>
                <a:gd name="connsiteX27" fmla="*/ 477119 w 3425604"/>
                <a:gd name="connsiteY27" fmla="*/ -174 h 82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25604" h="828487">
                  <a:moveTo>
                    <a:pt x="477119" y="-174"/>
                  </a:moveTo>
                  <a:cubicBezTo>
                    <a:pt x="422512" y="-450"/>
                    <a:pt x="366019" y="8237"/>
                    <a:pt x="308307" y="29934"/>
                  </a:cubicBezTo>
                  <a:cubicBezTo>
                    <a:pt x="109216" y="104782"/>
                    <a:pt x="50780" y="247219"/>
                    <a:pt x="36864" y="363252"/>
                  </a:cubicBezTo>
                  <a:cubicBezTo>
                    <a:pt x="-7446" y="446272"/>
                    <a:pt x="-3150" y="564410"/>
                    <a:pt x="4308" y="635200"/>
                  </a:cubicBezTo>
                  <a:cubicBezTo>
                    <a:pt x="14185" y="728926"/>
                    <a:pt x="129752" y="844150"/>
                    <a:pt x="208800" y="826500"/>
                  </a:cubicBezTo>
                  <a:cubicBezTo>
                    <a:pt x="287857" y="808841"/>
                    <a:pt x="269969" y="670138"/>
                    <a:pt x="269969" y="670138"/>
                  </a:cubicBezTo>
                  <a:cubicBezTo>
                    <a:pt x="269969" y="670138"/>
                    <a:pt x="330262" y="809603"/>
                    <a:pt x="409996" y="789162"/>
                  </a:cubicBezTo>
                  <a:cubicBezTo>
                    <a:pt x="489730" y="768721"/>
                    <a:pt x="469194" y="617112"/>
                    <a:pt x="469194" y="617112"/>
                  </a:cubicBezTo>
                  <a:cubicBezTo>
                    <a:pt x="469194" y="617112"/>
                    <a:pt x="537060" y="778637"/>
                    <a:pt x="631767" y="731584"/>
                  </a:cubicBezTo>
                  <a:cubicBezTo>
                    <a:pt x="643149" y="725926"/>
                    <a:pt x="666476" y="711229"/>
                    <a:pt x="674629" y="698560"/>
                  </a:cubicBezTo>
                  <a:cubicBezTo>
                    <a:pt x="705823" y="650078"/>
                    <a:pt x="712567" y="575488"/>
                    <a:pt x="696717" y="500231"/>
                  </a:cubicBezTo>
                  <a:cubicBezTo>
                    <a:pt x="698832" y="500069"/>
                    <a:pt x="700213" y="500079"/>
                    <a:pt x="702366" y="499907"/>
                  </a:cubicBezTo>
                  <a:cubicBezTo>
                    <a:pt x="821390" y="490677"/>
                    <a:pt x="1054943" y="471675"/>
                    <a:pt x="1280495" y="448605"/>
                  </a:cubicBezTo>
                  <a:cubicBezTo>
                    <a:pt x="1612517" y="452749"/>
                    <a:pt x="2365582" y="523405"/>
                    <a:pt x="2694490" y="524729"/>
                  </a:cubicBezTo>
                  <a:cubicBezTo>
                    <a:pt x="2704863" y="524767"/>
                    <a:pt x="2714549" y="524596"/>
                    <a:pt x="2724799" y="524596"/>
                  </a:cubicBezTo>
                  <a:cubicBezTo>
                    <a:pt x="2709777" y="637410"/>
                    <a:pt x="2757441" y="735546"/>
                    <a:pt x="2779957" y="755005"/>
                  </a:cubicBezTo>
                  <a:cubicBezTo>
                    <a:pt x="2816467" y="786562"/>
                    <a:pt x="2895315" y="794477"/>
                    <a:pt x="2918480" y="755768"/>
                  </a:cubicBezTo>
                  <a:cubicBezTo>
                    <a:pt x="2941635" y="717048"/>
                    <a:pt x="2957913" y="636924"/>
                    <a:pt x="2957913" y="636924"/>
                  </a:cubicBezTo>
                  <a:cubicBezTo>
                    <a:pt x="2957913" y="636924"/>
                    <a:pt x="3014520" y="826414"/>
                    <a:pt x="3100378" y="813470"/>
                  </a:cubicBezTo>
                  <a:cubicBezTo>
                    <a:pt x="3186246" y="800535"/>
                    <a:pt x="3178940" y="647992"/>
                    <a:pt x="3178940" y="647992"/>
                  </a:cubicBezTo>
                  <a:cubicBezTo>
                    <a:pt x="3178940" y="647992"/>
                    <a:pt x="3223337" y="793972"/>
                    <a:pt x="3327255" y="755263"/>
                  </a:cubicBezTo>
                  <a:cubicBezTo>
                    <a:pt x="3431163" y="716553"/>
                    <a:pt x="3467757" y="510813"/>
                    <a:pt x="3360497" y="316484"/>
                  </a:cubicBezTo>
                  <a:cubicBezTo>
                    <a:pt x="3348828" y="295348"/>
                    <a:pt x="3328702" y="279213"/>
                    <a:pt x="3302880" y="267345"/>
                  </a:cubicBezTo>
                  <a:cubicBezTo>
                    <a:pt x="3202581" y="80541"/>
                    <a:pt x="2910402" y="-16890"/>
                    <a:pt x="2728532" y="23143"/>
                  </a:cubicBezTo>
                  <a:cubicBezTo>
                    <a:pt x="2496075" y="74302"/>
                    <a:pt x="2374841" y="240303"/>
                    <a:pt x="2333807" y="248743"/>
                  </a:cubicBezTo>
                  <a:cubicBezTo>
                    <a:pt x="2071241" y="302749"/>
                    <a:pt x="1997775" y="197279"/>
                    <a:pt x="1747629" y="194755"/>
                  </a:cubicBezTo>
                  <a:cubicBezTo>
                    <a:pt x="1443382" y="186287"/>
                    <a:pt x="1358410" y="217434"/>
                    <a:pt x="1026330" y="182611"/>
                  </a:cubicBezTo>
                  <a:cubicBezTo>
                    <a:pt x="914973" y="170933"/>
                    <a:pt x="713739" y="1064"/>
                    <a:pt x="477119" y="-174"/>
                  </a:cubicBezTo>
                  <a:close/>
                </a:path>
              </a:pathLst>
            </a:custGeom>
            <a:noFill/>
            <a:ln w="66675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pic>
          <p:nvPicPr>
            <p:cNvPr id="138" name="Рисунок 137">
              <a:extLst>
                <a:ext uri="{FF2B5EF4-FFF2-40B4-BE49-F238E27FC236}">
                  <a16:creationId xmlns:a16="http://schemas.microsoft.com/office/drawing/2014/main" id="{10E81A7C-F2A6-4BBF-AE05-F49D14CC3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00026" y="1495427"/>
              <a:ext cx="2000250" cy="488950"/>
            </a:xfrm>
            <a:prstGeom prst="rect">
              <a:avLst/>
            </a:prstGeom>
            <a:effectLst/>
          </p:spPr>
        </p:pic>
      </p:grpSp>
      <p:grpSp>
        <p:nvGrpSpPr>
          <p:cNvPr id="133" name="Группа 132">
            <a:extLst>
              <a:ext uri="{FF2B5EF4-FFF2-40B4-BE49-F238E27FC236}">
                <a16:creationId xmlns:a16="http://schemas.microsoft.com/office/drawing/2014/main" id="{97E28364-DF6D-4600-9D4D-B42998E23E78}"/>
              </a:ext>
            </a:extLst>
          </p:cNvPr>
          <p:cNvGrpSpPr/>
          <p:nvPr/>
        </p:nvGrpSpPr>
        <p:grpSpPr>
          <a:xfrm>
            <a:off x="5118700" y="-65570"/>
            <a:ext cx="2174071" cy="2543749"/>
            <a:chOff x="542925" y="38100"/>
            <a:chExt cx="1587553" cy="1857501"/>
          </a:xfrm>
        </p:grpSpPr>
        <p:sp>
          <p:nvSpPr>
            <p:cNvPr id="134" name="Полилиния: фигура 133">
              <a:extLst>
                <a:ext uri="{FF2B5EF4-FFF2-40B4-BE49-F238E27FC236}">
                  <a16:creationId xmlns:a16="http://schemas.microsoft.com/office/drawing/2014/main" id="{03EC7392-4ABB-4BC9-9748-50F8E56D3974}"/>
                </a:ext>
              </a:extLst>
            </p:cNvPr>
            <p:cNvSpPr/>
            <p:nvPr/>
          </p:nvSpPr>
          <p:spPr>
            <a:xfrm>
              <a:off x="561975" y="200024"/>
              <a:ext cx="1376349" cy="1695577"/>
            </a:xfrm>
            <a:custGeom>
              <a:avLst/>
              <a:gdLst>
                <a:gd name="connsiteX0" fmla="*/ 407665 w 1376349"/>
                <a:gd name="connsiteY0" fmla="*/ 1660135 h 1695577"/>
                <a:gd name="connsiteX1" fmla="*/ 149945 w 1376349"/>
                <a:gd name="connsiteY1" fmla="*/ 1484109 h 1695577"/>
                <a:gd name="connsiteX2" fmla="*/ 79806 w 1376349"/>
                <a:gd name="connsiteY2" fmla="*/ 1387412 h 1695577"/>
                <a:gd name="connsiteX3" fmla="*/ -86 w 1376349"/>
                <a:gd name="connsiteY3" fmla="*/ 1221772 h 1695577"/>
                <a:gd name="connsiteX4" fmla="*/ 58540 w 1376349"/>
                <a:gd name="connsiteY4" fmla="*/ 958701 h 1695577"/>
                <a:gd name="connsiteX5" fmla="*/ 109514 w 1376349"/>
                <a:gd name="connsiteY5" fmla="*/ 854551 h 1695577"/>
                <a:gd name="connsiteX6" fmla="*/ 148535 w 1376349"/>
                <a:gd name="connsiteY6" fmla="*/ 800110 h 1695577"/>
                <a:gd name="connsiteX7" fmla="*/ 23048 w 1376349"/>
                <a:gd name="connsiteY7" fmla="*/ 705827 h 1695577"/>
                <a:gd name="connsiteX8" fmla="*/ 26227 w 1376349"/>
                <a:gd name="connsiteY8" fmla="*/ 624094 h 1695577"/>
                <a:gd name="connsiteX9" fmla="*/ 98865 w 1376349"/>
                <a:gd name="connsiteY9" fmla="*/ 562079 h 1695577"/>
                <a:gd name="connsiteX10" fmla="*/ 351181 w 1376349"/>
                <a:gd name="connsiteY10" fmla="*/ 567694 h 1695577"/>
                <a:gd name="connsiteX11" fmla="*/ 408194 w 1376349"/>
                <a:gd name="connsiteY11" fmla="*/ 317557 h 1695577"/>
                <a:gd name="connsiteX12" fmla="*/ 363101 w 1376349"/>
                <a:gd name="connsiteY12" fmla="*/ 73920 h 1695577"/>
                <a:gd name="connsiteX13" fmla="*/ 521527 w 1376349"/>
                <a:gd name="connsiteY13" fmla="*/ 8591 h 1695577"/>
                <a:gd name="connsiteX14" fmla="*/ 764664 w 1376349"/>
                <a:gd name="connsiteY14" fmla="*/ 482 h 1695577"/>
                <a:gd name="connsiteX15" fmla="*/ 973510 w 1376349"/>
                <a:gd name="connsiteY15" fmla="*/ 36047 h 1695577"/>
                <a:gd name="connsiteX16" fmla="*/ 1339417 w 1376349"/>
                <a:gd name="connsiteY16" fmla="*/ 217312 h 1695577"/>
                <a:gd name="connsiteX17" fmla="*/ 1321631 w 1376349"/>
                <a:gd name="connsiteY17" fmla="*/ 274974 h 1695577"/>
                <a:gd name="connsiteX18" fmla="*/ 1251045 w 1376349"/>
                <a:gd name="connsiteY18" fmla="*/ 366405 h 1695577"/>
                <a:gd name="connsiteX19" fmla="*/ 1201209 w 1376349"/>
                <a:gd name="connsiteY19" fmla="*/ 491663 h 1695577"/>
                <a:gd name="connsiteX20" fmla="*/ 1183854 w 1376349"/>
                <a:gd name="connsiteY20" fmla="*/ 632063 h 1695577"/>
                <a:gd name="connsiteX21" fmla="*/ 1195746 w 1376349"/>
                <a:gd name="connsiteY21" fmla="*/ 772481 h 1695577"/>
                <a:gd name="connsiteX22" fmla="*/ 1371162 w 1376349"/>
                <a:gd name="connsiteY22" fmla="*/ 845613 h 1695577"/>
                <a:gd name="connsiteX23" fmla="*/ 1375597 w 1376349"/>
                <a:gd name="connsiteY23" fmla="*/ 921317 h 1695577"/>
                <a:gd name="connsiteX24" fmla="*/ 1289283 w 1376349"/>
                <a:gd name="connsiteY24" fmla="*/ 979682 h 1695577"/>
                <a:gd name="connsiteX25" fmla="*/ 1234263 w 1376349"/>
                <a:gd name="connsiteY25" fmla="*/ 1015664 h 1695577"/>
                <a:gd name="connsiteX26" fmla="*/ 1235196 w 1376349"/>
                <a:gd name="connsiteY26" fmla="*/ 1199690 h 1695577"/>
                <a:gd name="connsiteX27" fmla="*/ 1193929 w 1376349"/>
                <a:gd name="connsiteY27" fmla="*/ 1426817 h 1695577"/>
                <a:gd name="connsiteX28" fmla="*/ 885749 w 1376349"/>
                <a:gd name="connsiteY28" fmla="*/ 1662254 h 1695577"/>
                <a:gd name="connsiteX29" fmla="*/ 760784 w 1376349"/>
                <a:gd name="connsiteY29" fmla="*/ 1690910 h 1695577"/>
                <a:gd name="connsiteX30" fmla="*/ 490504 w 1376349"/>
                <a:gd name="connsiteY30" fmla="*/ 1695105 h 1695577"/>
                <a:gd name="connsiteX31" fmla="*/ 407662 w 1376349"/>
                <a:gd name="connsiteY31" fmla="*/ 1660135 h 169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6349" h="1695577">
                  <a:moveTo>
                    <a:pt x="407665" y="1660135"/>
                  </a:moveTo>
                  <a:cubicBezTo>
                    <a:pt x="308457" y="1623682"/>
                    <a:pt x="219047" y="1564362"/>
                    <a:pt x="149945" y="1484109"/>
                  </a:cubicBezTo>
                  <a:cubicBezTo>
                    <a:pt x="121272" y="1455421"/>
                    <a:pt x="90647" y="1428040"/>
                    <a:pt x="79806" y="1387412"/>
                  </a:cubicBezTo>
                  <a:cubicBezTo>
                    <a:pt x="55703" y="1331010"/>
                    <a:pt x="28213" y="1276161"/>
                    <a:pt x="-86" y="1221772"/>
                  </a:cubicBezTo>
                  <a:cubicBezTo>
                    <a:pt x="40497" y="1140304"/>
                    <a:pt x="29338" y="1044205"/>
                    <a:pt x="58540" y="958701"/>
                  </a:cubicBezTo>
                  <a:cubicBezTo>
                    <a:pt x="71520" y="921791"/>
                    <a:pt x="76347" y="879756"/>
                    <a:pt x="109514" y="854551"/>
                  </a:cubicBezTo>
                  <a:cubicBezTo>
                    <a:pt x="118893" y="837203"/>
                    <a:pt x="162482" y="812324"/>
                    <a:pt x="148535" y="800110"/>
                  </a:cubicBezTo>
                  <a:cubicBezTo>
                    <a:pt x="97649" y="782832"/>
                    <a:pt x="60715" y="742170"/>
                    <a:pt x="23048" y="705827"/>
                  </a:cubicBezTo>
                  <a:cubicBezTo>
                    <a:pt x="25467" y="679169"/>
                    <a:pt x="18498" y="648461"/>
                    <a:pt x="26227" y="624094"/>
                  </a:cubicBezTo>
                  <a:cubicBezTo>
                    <a:pt x="51133" y="604785"/>
                    <a:pt x="70266" y="574133"/>
                    <a:pt x="98865" y="562079"/>
                  </a:cubicBezTo>
                  <a:cubicBezTo>
                    <a:pt x="182138" y="544441"/>
                    <a:pt x="267431" y="562310"/>
                    <a:pt x="351181" y="567694"/>
                  </a:cubicBezTo>
                  <a:cubicBezTo>
                    <a:pt x="384915" y="488912"/>
                    <a:pt x="409662" y="403378"/>
                    <a:pt x="408194" y="317557"/>
                  </a:cubicBezTo>
                  <a:cubicBezTo>
                    <a:pt x="400339" y="235159"/>
                    <a:pt x="383695" y="154000"/>
                    <a:pt x="363101" y="73920"/>
                  </a:cubicBezTo>
                  <a:cubicBezTo>
                    <a:pt x="406595" y="35759"/>
                    <a:pt x="465142" y="16160"/>
                    <a:pt x="521527" y="8591"/>
                  </a:cubicBezTo>
                  <a:cubicBezTo>
                    <a:pt x="602524" y="6757"/>
                    <a:pt x="683910" y="-2027"/>
                    <a:pt x="764664" y="482"/>
                  </a:cubicBezTo>
                  <a:cubicBezTo>
                    <a:pt x="834044" y="13219"/>
                    <a:pt x="905300" y="18917"/>
                    <a:pt x="973510" y="36047"/>
                  </a:cubicBezTo>
                  <a:cubicBezTo>
                    <a:pt x="1099509" y="87139"/>
                    <a:pt x="1237103" y="123763"/>
                    <a:pt x="1339417" y="217312"/>
                  </a:cubicBezTo>
                  <a:cubicBezTo>
                    <a:pt x="1375789" y="237420"/>
                    <a:pt x="1338974" y="255993"/>
                    <a:pt x="1321631" y="274974"/>
                  </a:cubicBezTo>
                  <a:cubicBezTo>
                    <a:pt x="1292151" y="301006"/>
                    <a:pt x="1265516" y="329163"/>
                    <a:pt x="1251045" y="366405"/>
                  </a:cubicBezTo>
                  <a:cubicBezTo>
                    <a:pt x="1228856" y="406075"/>
                    <a:pt x="1206598" y="445720"/>
                    <a:pt x="1201209" y="491663"/>
                  </a:cubicBezTo>
                  <a:cubicBezTo>
                    <a:pt x="1188382" y="537657"/>
                    <a:pt x="1179877" y="584146"/>
                    <a:pt x="1183854" y="632063"/>
                  </a:cubicBezTo>
                  <a:cubicBezTo>
                    <a:pt x="1186500" y="678621"/>
                    <a:pt x="1176572" y="729431"/>
                    <a:pt x="1195746" y="772481"/>
                  </a:cubicBezTo>
                  <a:cubicBezTo>
                    <a:pt x="1262011" y="766753"/>
                    <a:pt x="1335008" y="784831"/>
                    <a:pt x="1371162" y="845613"/>
                  </a:cubicBezTo>
                  <a:cubicBezTo>
                    <a:pt x="1381269" y="867861"/>
                    <a:pt x="1372729" y="896563"/>
                    <a:pt x="1375597" y="921317"/>
                  </a:cubicBezTo>
                  <a:cubicBezTo>
                    <a:pt x="1348680" y="944144"/>
                    <a:pt x="1328094" y="978476"/>
                    <a:pt x="1289283" y="979682"/>
                  </a:cubicBezTo>
                  <a:cubicBezTo>
                    <a:pt x="1268563" y="989969"/>
                    <a:pt x="1221288" y="981224"/>
                    <a:pt x="1234263" y="1015664"/>
                  </a:cubicBezTo>
                  <a:cubicBezTo>
                    <a:pt x="1237959" y="1077123"/>
                    <a:pt x="1250981" y="1138906"/>
                    <a:pt x="1235196" y="1199690"/>
                  </a:cubicBezTo>
                  <a:cubicBezTo>
                    <a:pt x="1230722" y="1277306"/>
                    <a:pt x="1187804" y="1348471"/>
                    <a:pt x="1193929" y="1426817"/>
                  </a:cubicBezTo>
                  <a:cubicBezTo>
                    <a:pt x="1098887" y="1514654"/>
                    <a:pt x="1016033" y="1626016"/>
                    <a:pt x="885749" y="1662254"/>
                  </a:cubicBezTo>
                  <a:cubicBezTo>
                    <a:pt x="845003" y="1676679"/>
                    <a:pt x="805211" y="1696320"/>
                    <a:pt x="760784" y="1690910"/>
                  </a:cubicBezTo>
                  <a:cubicBezTo>
                    <a:pt x="670805" y="1691710"/>
                    <a:pt x="579911" y="1697299"/>
                    <a:pt x="490504" y="1695105"/>
                  </a:cubicBezTo>
                  <a:cubicBezTo>
                    <a:pt x="462891" y="1683449"/>
                    <a:pt x="435268" y="1671790"/>
                    <a:pt x="407662" y="1660135"/>
                  </a:cubicBezTo>
                  <a:close/>
                </a:path>
              </a:pathLst>
            </a:custGeom>
            <a:solidFill>
              <a:srgbClr val="000000"/>
            </a:solidFill>
            <a:ln w="36000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pic>
          <p:nvPicPr>
            <p:cNvPr id="136" name="Рисунок 135">
              <a:extLst>
                <a:ext uri="{FF2B5EF4-FFF2-40B4-BE49-F238E27FC236}">
                  <a16:creationId xmlns:a16="http://schemas.microsoft.com/office/drawing/2014/main" id="{3F8A97E6-C56C-406A-B007-C0A8043B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42925" y="38100"/>
              <a:ext cx="1587553" cy="1857375"/>
            </a:xfrm>
            <a:prstGeom prst="rect">
              <a:avLst/>
            </a:prstGeom>
          </p:spPr>
        </p:pic>
      </p:grpSp>
      <p:sp>
        <p:nvSpPr>
          <p:cNvPr id="57" name="Полилиния: фигура 56">
            <a:extLst>
              <a:ext uri="{FF2B5EF4-FFF2-40B4-BE49-F238E27FC236}">
                <a16:creationId xmlns:a16="http://schemas.microsoft.com/office/drawing/2014/main" id="{9D1AFAB0-CB28-439F-973D-9C64F991C256}"/>
              </a:ext>
            </a:extLst>
          </p:cNvPr>
          <p:cNvSpPr/>
          <p:nvPr/>
        </p:nvSpPr>
        <p:spPr>
          <a:xfrm>
            <a:off x="8297016" y="1576413"/>
            <a:ext cx="3476514" cy="700364"/>
          </a:xfrm>
          <a:custGeom>
            <a:avLst/>
            <a:gdLst/>
            <a:ahLst/>
            <a:cxnLst/>
            <a:rect l="l" t="t" r="r" b="b"/>
            <a:pathLst>
              <a:path w="3275949" h="659960">
                <a:moveTo>
                  <a:pt x="3078743" y="291815"/>
                </a:moveTo>
                <a:cubicBezTo>
                  <a:pt x="3085790" y="292330"/>
                  <a:pt x="3090984" y="293967"/>
                  <a:pt x="3094335" y="296743"/>
                </a:cubicBezTo>
                <a:cubicBezTo>
                  <a:pt x="3097684" y="299518"/>
                  <a:pt x="3099356" y="303267"/>
                  <a:pt x="3099356" y="307992"/>
                </a:cubicBezTo>
                <a:cubicBezTo>
                  <a:pt x="3099356" y="318179"/>
                  <a:pt x="3098170" y="325968"/>
                  <a:pt x="3095789" y="331354"/>
                </a:cubicBezTo>
                <a:cubicBezTo>
                  <a:pt x="3093408" y="336739"/>
                  <a:pt x="3089667" y="339904"/>
                  <a:pt x="3084557" y="340825"/>
                </a:cubicBezTo>
                <a:cubicBezTo>
                  <a:pt x="3080682" y="341523"/>
                  <a:pt x="3076259" y="340653"/>
                  <a:pt x="3071307" y="338192"/>
                </a:cubicBezTo>
                <a:cubicBezTo>
                  <a:pt x="3066349" y="335729"/>
                  <a:pt x="3052997" y="336431"/>
                  <a:pt x="3031203" y="339862"/>
                </a:cubicBezTo>
                <a:cubicBezTo>
                  <a:pt x="3022178" y="342756"/>
                  <a:pt x="3013236" y="345589"/>
                  <a:pt x="3004347" y="348367"/>
                </a:cubicBezTo>
                <a:cubicBezTo>
                  <a:pt x="3003458" y="349679"/>
                  <a:pt x="3002435" y="350713"/>
                  <a:pt x="3001280" y="351471"/>
                </a:cubicBezTo>
                <a:cubicBezTo>
                  <a:pt x="3000125" y="352230"/>
                  <a:pt x="2999102" y="352819"/>
                  <a:pt x="2998213" y="353243"/>
                </a:cubicBezTo>
                <a:cubicBezTo>
                  <a:pt x="2995102" y="352729"/>
                  <a:pt x="2991991" y="352212"/>
                  <a:pt x="2988880" y="351687"/>
                </a:cubicBezTo>
                <a:cubicBezTo>
                  <a:pt x="2986036" y="352971"/>
                  <a:pt x="2982837" y="355848"/>
                  <a:pt x="2979280" y="360320"/>
                </a:cubicBezTo>
                <a:cubicBezTo>
                  <a:pt x="2975726" y="364788"/>
                  <a:pt x="2971994" y="370751"/>
                  <a:pt x="2968080" y="378206"/>
                </a:cubicBezTo>
                <a:cubicBezTo>
                  <a:pt x="2967191" y="379799"/>
                  <a:pt x="2966525" y="381732"/>
                  <a:pt x="2966080" y="384004"/>
                </a:cubicBezTo>
                <a:cubicBezTo>
                  <a:pt x="2965636" y="386277"/>
                  <a:pt x="2965414" y="388890"/>
                  <a:pt x="2965414" y="391842"/>
                </a:cubicBezTo>
                <a:cubicBezTo>
                  <a:pt x="2962212" y="402887"/>
                  <a:pt x="2959018" y="413561"/>
                  <a:pt x="2955814" y="423859"/>
                </a:cubicBezTo>
                <a:cubicBezTo>
                  <a:pt x="2952789" y="434869"/>
                  <a:pt x="2950350" y="443223"/>
                  <a:pt x="2948481" y="448916"/>
                </a:cubicBezTo>
                <a:cubicBezTo>
                  <a:pt x="2946612" y="454608"/>
                  <a:pt x="2945502" y="458067"/>
                  <a:pt x="2945146" y="459292"/>
                </a:cubicBezTo>
                <a:cubicBezTo>
                  <a:pt x="2944611" y="460834"/>
                  <a:pt x="2944164" y="462291"/>
                  <a:pt x="2943808" y="463663"/>
                </a:cubicBezTo>
                <a:cubicBezTo>
                  <a:pt x="2943452" y="465035"/>
                  <a:pt x="2943273" y="466386"/>
                  <a:pt x="2943273" y="467714"/>
                </a:cubicBezTo>
                <a:cubicBezTo>
                  <a:pt x="2943273" y="469634"/>
                  <a:pt x="2943720" y="471055"/>
                  <a:pt x="2944611" y="471981"/>
                </a:cubicBezTo>
                <a:cubicBezTo>
                  <a:pt x="2945501" y="472906"/>
                  <a:pt x="2946836" y="473259"/>
                  <a:pt x="2948614" y="473039"/>
                </a:cubicBezTo>
                <a:cubicBezTo>
                  <a:pt x="2950214" y="472841"/>
                  <a:pt x="2954082" y="469922"/>
                  <a:pt x="2960214" y="464268"/>
                </a:cubicBezTo>
                <a:cubicBezTo>
                  <a:pt x="2966353" y="458608"/>
                  <a:pt x="2970925" y="455269"/>
                  <a:pt x="2973947" y="454274"/>
                </a:cubicBezTo>
                <a:cubicBezTo>
                  <a:pt x="2977681" y="452888"/>
                  <a:pt x="2981459" y="451414"/>
                  <a:pt x="2985280" y="449852"/>
                </a:cubicBezTo>
                <a:cubicBezTo>
                  <a:pt x="2989103" y="448289"/>
                  <a:pt x="2993060" y="446478"/>
                  <a:pt x="2997147" y="444416"/>
                </a:cubicBezTo>
                <a:cubicBezTo>
                  <a:pt x="2998747" y="443743"/>
                  <a:pt x="3002971" y="442551"/>
                  <a:pt x="3009813" y="440796"/>
                </a:cubicBezTo>
                <a:cubicBezTo>
                  <a:pt x="3016642" y="439044"/>
                  <a:pt x="3026164" y="436719"/>
                  <a:pt x="3038374" y="433728"/>
                </a:cubicBezTo>
                <a:cubicBezTo>
                  <a:pt x="3040853" y="433921"/>
                  <a:pt x="3043332" y="434110"/>
                  <a:pt x="3045810" y="434295"/>
                </a:cubicBezTo>
                <a:cubicBezTo>
                  <a:pt x="3050504" y="432789"/>
                  <a:pt x="3055196" y="431270"/>
                  <a:pt x="3059887" y="429736"/>
                </a:cubicBezTo>
                <a:cubicBezTo>
                  <a:pt x="3062365" y="430277"/>
                  <a:pt x="3064844" y="430810"/>
                  <a:pt x="3067323" y="431343"/>
                </a:cubicBezTo>
                <a:cubicBezTo>
                  <a:pt x="3069092" y="432515"/>
                  <a:pt x="3070733" y="434035"/>
                  <a:pt x="3072236" y="435915"/>
                </a:cubicBezTo>
                <a:cubicBezTo>
                  <a:pt x="3073739" y="437794"/>
                  <a:pt x="3075115" y="439875"/>
                  <a:pt x="3076353" y="442167"/>
                </a:cubicBezTo>
                <a:cubicBezTo>
                  <a:pt x="3076353" y="451025"/>
                  <a:pt x="3075199" y="457945"/>
                  <a:pt x="3072900" y="462927"/>
                </a:cubicBezTo>
                <a:cubicBezTo>
                  <a:pt x="3070602" y="467908"/>
                  <a:pt x="3067146" y="470798"/>
                  <a:pt x="3062542" y="471583"/>
                </a:cubicBezTo>
                <a:cubicBezTo>
                  <a:pt x="3057673" y="470789"/>
                  <a:pt x="3052803" y="469982"/>
                  <a:pt x="3047935" y="469159"/>
                </a:cubicBezTo>
                <a:cubicBezTo>
                  <a:pt x="3035902" y="472171"/>
                  <a:pt x="3023995" y="475035"/>
                  <a:pt x="3012213" y="477755"/>
                </a:cubicBezTo>
                <a:cubicBezTo>
                  <a:pt x="3000398" y="480482"/>
                  <a:pt x="2988353" y="483116"/>
                  <a:pt x="2976080" y="485656"/>
                </a:cubicBezTo>
                <a:cubicBezTo>
                  <a:pt x="2961159" y="490173"/>
                  <a:pt x="2949688" y="495651"/>
                  <a:pt x="2941668" y="502235"/>
                </a:cubicBezTo>
                <a:cubicBezTo>
                  <a:pt x="2933652" y="508816"/>
                  <a:pt x="2929183" y="516708"/>
                  <a:pt x="2928292" y="525965"/>
                </a:cubicBezTo>
                <a:cubicBezTo>
                  <a:pt x="2928114" y="527905"/>
                  <a:pt x="2927489" y="530930"/>
                  <a:pt x="2926420" y="535040"/>
                </a:cubicBezTo>
                <a:cubicBezTo>
                  <a:pt x="2925350" y="539149"/>
                  <a:pt x="2924101" y="544238"/>
                  <a:pt x="2922674" y="550306"/>
                </a:cubicBezTo>
                <a:cubicBezTo>
                  <a:pt x="2923298" y="552449"/>
                  <a:pt x="2923923" y="554593"/>
                  <a:pt x="2924547" y="556736"/>
                </a:cubicBezTo>
                <a:cubicBezTo>
                  <a:pt x="2922943" y="563268"/>
                  <a:pt x="2921693" y="569389"/>
                  <a:pt x="2920802" y="575100"/>
                </a:cubicBezTo>
                <a:cubicBezTo>
                  <a:pt x="2919910" y="580811"/>
                  <a:pt x="2919464" y="585881"/>
                  <a:pt x="2919464" y="590310"/>
                </a:cubicBezTo>
                <a:cubicBezTo>
                  <a:pt x="2919464" y="591786"/>
                  <a:pt x="2919732" y="592826"/>
                  <a:pt x="2920267" y="593431"/>
                </a:cubicBezTo>
                <a:cubicBezTo>
                  <a:pt x="2920802" y="594035"/>
                  <a:pt x="2921426" y="594149"/>
                  <a:pt x="2922139" y="593773"/>
                </a:cubicBezTo>
                <a:cubicBezTo>
                  <a:pt x="2930702" y="592210"/>
                  <a:pt x="2937567" y="590949"/>
                  <a:pt x="2942738" y="590025"/>
                </a:cubicBezTo>
                <a:cubicBezTo>
                  <a:pt x="2947904" y="589102"/>
                  <a:pt x="2951547" y="588572"/>
                  <a:pt x="2953681" y="588451"/>
                </a:cubicBezTo>
                <a:cubicBezTo>
                  <a:pt x="2958303" y="588165"/>
                  <a:pt x="2963014" y="587855"/>
                  <a:pt x="2967814" y="587520"/>
                </a:cubicBezTo>
                <a:cubicBezTo>
                  <a:pt x="2973415" y="586415"/>
                  <a:pt x="2979015" y="585291"/>
                  <a:pt x="2984613" y="584148"/>
                </a:cubicBezTo>
                <a:cubicBezTo>
                  <a:pt x="2986391" y="583607"/>
                  <a:pt x="2990261" y="581893"/>
                  <a:pt x="2996213" y="578975"/>
                </a:cubicBezTo>
                <a:cubicBezTo>
                  <a:pt x="3002171" y="576054"/>
                  <a:pt x="3007547" y="574234"/>
                  <a:pt x="3012346" y="573516"/>
                </a:cubicBezTo>
                <a:cubicBezTo>
                  <a:pt x="3017482" y="572748"/>
                  <a:pt x="3022661" y="571513"/>
                  <a:pt x="3027883" y="569814"/>
                </a:cubicBezTo>
                <a:cubicBezTo>
                  <a:pt x="3033108" y="568114"/>
                  <a:pt x="3038110" y="566133"/>
                  <a:pt x="3042889" y="563882"/>
                </a:cubicBezTo>
                <a:cubicBezTo>
                  <a:pt x="3047672" y="561629"/>
                  <a:pt x="3052408" y="559333"/>
                  <a:pt x="3057098" y="556993"/>
                </a:cubicBezTo>
                <a:cubicBezTo>
                  <a:pt x="3061791" y="554651"/>
                  <a:pt x="3066529" y="552329"/>
                  <a:pt x="3071307" y="550018"/>
                </a:cubicBezTo>
                <a:cubicBezTo>
                  <a:pt x="3073077" y="549265"/>
                  <a:pt x="3075425" y="548045"/>
                  <a:pt x="3078345" y="546343"/>
                </a:cubicBezTo>
                <a:cubicBezTo>
                  <a:pt x="3081256" y="544647"/>
                  <a:pt x="3084645" y="542485"/>
                  <a:pt x="3088521" y="539864"/>
                </a:cubicBezTo>
                <a:cubicBezTo>
                  <a:pt x="3091873" y="546041"/>
                  <a:pt x="3095212" y="552221"/>
                  <a:pt x="3098564" y="558389"/>
                </a:cubicBezTo>
                <a:cubicBezTo>
                  <a:pt x="3096625" y="560225"/>
                  <a:pt x="3094293" y="562247"/>
                  <a:pt x="3091561" y="564444"/>
                </a:cubicBezTo>
                <a:cubicBezTo>
                  <a:pt x="3088829" y="566640"/>
                  <a:pt x="3085618" y="569038"/>
                  <a:pt x="3081915" y="571618"/>
                </a:cubicBezTo>
                <a:cubicBezTo>
                  <a:pt x="3078213" y="573312"/>
                  <a:pt x="3073742" y="575579"/>
                  <a:pt x="3068518" y="578407"/>
                </a:cubicBezTo>
                <a:cubicBezTo>
                  <a:pt x="3063299" y="581232"/>
                  <a:pt x="3057323" y="584461"/>
                  <a:pt x="3050591" y="588087"/>
                </a:cubicBezTo>
                <a:cubicBezTo>
                  <a:pt x="3045459" y="591594"/>
                  <a:pt x="3041252" y="594268"/>
                  <a:pt x="3037976" y="596122"/>
                </a:cubicBezTo>
                <a:cubicBezTo>
                  <a:pt x="3034701" y="597975"/>
                  <a:pt x="3032442" y="598996"/>
                  <a:pt x="3031203" y="599191"/>
                </a:cubicBezTo>
                <a:cubicBezTo>
                  <a:pt x="3028902" y="599553"/>
                  <a:pt x="3024700" y="601027"/>
                  <a:pt x="3018588" y="603579"/>
                </a:cubicBezTo>
                <a:cubicBezTo>
                  <a:pt x="3012481" y="606129"/>
                  <a:pt x="3004442" y="609765"/>
                  <a:pt x="2994480" y="614434"/>
                </a:cubicBezTo>
                <a:cubicBezTo>
                  <a:pt x="2989149" y="616817"/>
                  <a:pt x="2983505" y="619262"/>
                  <a:pt x="2977547" y="621766"/>
                </a:cubicBezTo>
                <a:cubicBezTo>
                  <a:pt x="2971594" y="624269"/>
                  <a:pt x="2965417" y="626598"/>
                  <a:pt x="2959014" y="628745"/>
                </a:cubicBezTo>
                <a:cubicBezTo>
                  <a:pt x="2953502" y="628491"/>
                  <a:pt x="2947991" y="628217"/>
                  <a:pt x="2942471" y="627927"/>
                </a:cubicBezTo>
                <a:cubicBezTo>
                  <a:pt x="2939084" y="629594"/>
                  <a:pt x="2935694" y="631251"/>
                  <a:pt x="2932305" y="632905"/>
                </a:cubicBezTo>
                <a:cubicBezTo>
                  <a:pt x="2928917" y="633303"/>
                  <a:pt x="2925483" y="633662"/>
                  <a:pt x="2922006" y="633983"/>
                </a:cubicBezTo>
                <a:cubicBezTo>
                  <a:pt x="2918528" y="634303"/>
                  <a:pt x="2915184" y="634491"/>
                  <a:pt x="2911974" y="634547"/>
                </a:cubicBezTo>
                <a:cubicBezTo>
                  <a:pt x="2906802" y="634966"/>
                  <a:pt x="2902923" y="634785"/>
                  <a:pt x="2900337" y="634024"/>
                </a:cubicBezTo>
                <a:cubicBezTo>
                  <a:pt x="2897751" y="633262"/>
                  <a:pt x="2896458" y="631918"/>
                  <a:pt x="2896458" y="629999"/>
                </a:cubicBezTo>
                <a:cubicBezTo>
                  <a:pt x="2896994" y="627138"/>
                  <a:pt x="2897528" y="624278"/>
                  <a:pt x="2898063" y="621417"/>
                </a:cubicBezTo>
                <a:cubicBezTo>
                  <a:pt x="2897528" y="620956"/>
                  <a:pt x="2896993" y="620494"/>
                  <a:pt x="2896458" y="620033"/>
                </a:cubicBezTo>
                <a:cubicBezTo>
                  <a:pt x="2890395" y="620661"/>
                  <a:pt x="2886337" y="620397"/>
                  <a:pt x="2884286" y="619273"/>
                </a:cubicBezTo>
                <a:cubicBezTo>
                  <a:pt x="2882234" y="618148"/>
                  <a:pt x="2881210" y="615146"/>
                  <a:pt x="2881210" y="610274"/>
                </a:cubicBezTo>
                <a:cubicBezTo>
                  <a:pt x="2881210" y="608060"/>
                  <a:pt x="2881343" y="604356"/>
                  <a:pt x="2881611" y="599162"/>
                </a:cubicBezTo>
                <a:cubicBezTo>
                  <a:pt x="2881879" y="593968"/>
                  <a:pt x="2882279" y="587211"/>
                  <a:pt x="2882815" y="578891"/>
                </a:cubicBezTo>
                <a:cubicBezTo>
                  <a:pt x="2882815" y="578153"/>
                  <a:pt x="2883393" y="576545"/>
                  <a:pt x="2884554" y="574069"/>
                </a:cubicBezTo>
                <a:cubicBezTo>
                  <a:pt x="2885714" y="571592"/>
                  <a:pt x="2886293" y="569836"/>
                  <a:pt x="2886293" y="568802"/>
                </a:cubicBezTo>
                <a:cubicBezTo>
                  <a:pt x="2885400" y="567415"/>
                  <a:pt x="2884866" y="566287"/>
                  <a:pt x="2884688" y="565418"/>
                </a:cubicBezTo>
                <a:cubicBezTo>
                  <a:pt x="2884509" y="564550"/>
                  <a:pt x="2884420" y="563747"/>
                  <a:pt x="2884420" y="563009"/>
                </a:cubicBezTo>
                <a:cubicBezTo>
                  <a:pt x="2884777" y="557216"/>
                  <a:pt x="2885533" y="550053"/>
                  <a:pt x="2886694" y="541523"/>
                </a:cubicBezTo>
                <a:cubicBezTo>
                  <a:pt x="2887854" y="532991"/>
                  <a:pt x="2889323" y="522877"/>
                  <a:pt x="2891108" y="511181"/>
                </a:cubicBezTo>
                <a:cubicBezTo>
                  <a:pt x="2893250" y="504024"/>
                  <a:pt x="2895030" y="496016"/>
                  <a:pt x="2896458" y="487157"/>
                </a:cubicBezTo>
                <a:cubicBezTo>
                  <a:pt x="2896101" y="480698"/>
                  <a:pt x="2895745" y="474091"/>
                  <a:pt x="2895388" y="467337"/>
                </a:cubicBezTo>
                <a:cubicBezTo>
                  <a:pt x="2901992" y="442141"/>
                  <a:pt x="2908767" y="416760"/>
                  <a:pt x="2915719" y="391193"/>
                </a:cubicBezTo>
                <a:cubicBezTo>
                  <a:pt x="2916789" y="386645"/>
                  <a:pt x="2918797" y="382214"/>
                  <a:pt x="2921738" y="377895"/>
                </a:cubicBezTo>
                <a:cubicBezTo>
                  <a:pt x="2924681" y="373574"/>
                  <a:pt x="2928206" y="369333"/>
                  <a:pt x="2932305" y="365161"/>
                </a:cubicBezTo>
                <a:cubicBezTo>
                  <a:pt x="2934088" y="363917"/>
                  <a:pt x="2935248" y="362968"/>
                  <a:pt x="2935783" y="362314"/>
                </a:cubicBezTo>
                <a:cubicBezTo>
                  <a:pt x="2936674" y="360879"/>
                  <a:pt x="2937835" y="359081"/>
                  <a:pt x="2939260" y="356916"/>
                </a:cubicBezTo>
                <a:cubicBezTo>
                  <a:pt x="2940686" y="354751"/>
                  <a:pt x="2942383" y="352296"/>
                  <a:pt x="2944343" y="349546"/>
                </a:cubicBezTo>
                <a:cubicBezTo>
                  <a:pt x="2945413" y="348824"/>
                  <a:pt x="2947147" y="347725"/>
                  <a:pt x="2949547" y="346248"/>
                </a:cubicBezTo>
                <a:cubicBezTo>
                  <a:pt x="2951949" y="344770"/>
                  <a:pt x="2955192" y="342737"/>
                  <a:pt x="2959280" y="340149"/>
                </a:cubicBezTo>
                <a:cubicBezTo>
                  <a:pt x="2961059" y="338741"/>
                  <a:pt x="2963102" y="337073"/>
                  <a:pt x="2965414" y="335149"/>
                </a:cubicBezTo>
                <a:cubicBezTo>
                  <a:pt x="2967726" y="333224"/>
                  <a:pt x="2970392" y="330952"/>
                  <a:pt x="2973414" y="328335"/>
                </a:cubicBezTo>
                <a:cubicBezTo>
                  <a:pt x="2980173" y="324034"/>
                  <a:pt x="2986440" y="319590"/>
                  <a:pt x="2992213" y="315010"/>
                </a:cubicBezTo>
                <a:cubicBezTo>
                  <a:pt x="2997993" y="310425"/>
                  <a:pt x="3005239" y="307061"/>
                  <a:pt x="3013940" y="304868"/>
                </a:cubicBezTo>
                <a:cubicBezTo>
                  <a:pt x="3018013" y="304109"/>
                  <a:pt x="3022085" y="303302"/>
                  <a:pt x="3026157" y="302449"/>
                </a:cubicBezTo>
                <a:cubicBezTo>
                  <a:pt x="3030230" y="301595"/>
                  <a:pt x="3034125" y="300721"/>
                  <a:pt x="3037843" y="299830"/>
                </a:cubicBezTo>
                <a:cubicBezTo>
                  <a:pt x="3041385" y="298673"/>
                  <a:pt x="3044483" y="297799"/>
                  <a:pt x="3047138" y="297216"/>
                </a:cubicBezTo>
                <a:cubicBezTo>
                  <a:pt x="3048909" y="296630"/>
                  <a:pt x="3050458" y="296079"/>
                  <a:pt x="3051786" y="295563"/>
                </a:cubicBezTo>
                <a:cubicBezTo>
                  <a:pt x="3053114" y="295047"/>
                  <a:pt x="3054309" y="294700"/>
                  <a:pt x="3055371" y="294521"/>
                </a:cubicBezTo>
                <a:cubicBezTo>
                  <a:pt x="3056434" y="294343"/>
                  <a:pt x="3057895" y="294208"/>
                  <a:pt x="3059753" y="294115"/>
                </a:cubicBezTo>
                <a:cubicBezTo>
                  <a:pt x="3061613" y="294022"/>
                  <a:pt x="3064136" y="293923"/>
                  <a:pt x="3067323" y="293816"/>
                </a:cubicBezTo>
                <a:cubicBezTo>
                  <a:pt x="3069802" y="293536"/>
                  <a:pt x="3071926" y="293239"/>
                  <a:pt x="3073697" y="292928"/>
                </a:cubicBezTo>
                <a:cubicBezTo>
                  <a:pt x="3075467" y="292617"/>
                  <a:pt x="3077150" y="292246"/>
                  <a:pt x="3078743" y="291815"/>
                </a:cubicBezTo>
                <a:close/>
                <a:moveTo>
                  <a:pt x="2841578" y="268147"/>
                </a:moveTo>
                <a:cubicBezTo>
                  <a:pt x="2845370" y="267831"/>
                  <a:pt x="2848114" y="269614"/>
                  <a:pt x="2849810" y="273506"/>
                </a:cubicBezTo>
                <a:cubicBezTo>
                  <a:pt x="2851506" y="277397"/>
                  <a:pt x="2852355" y="283462"/>
                  <a:pt x="2852355" y="291703"/>
                </a:cubicBezTo>
                <a:cubicBezTo>
                  <a:pt x="2852355" y="307359"/>
                  <a:pt x="2850010" y="326722"/>
                  <a:pt x="2845320" y="349783"/>
                </a:cubicBezTo>
                <a:cubicBezTo>
                  <a:pt x="2840631" y="372837"/>
                  <a:pt x="2833307" y="399355"/>
                  <a:pt x="2823318" y="429305"/>
                </a:cubicBezTo>
                <a:cubicBezTo>
                  <a:pt x="2822719" y="431987"/>
                  <a:pt x="2821773" y="435397"/>
                  <a:pt x="2820474" y="439533"/>
                </a:cubicBezTo>
                <a:cubicBezTo>
                  <a:pt x="2819177" y="443669"/>
                  <a:pt x="2817633" y="448359"/>
                  <a:pt x="2815835" y="453601"/>
                </a:cubicBezTo>
                <a:cubicBezTo>
                  <a:pt x="2815635" y="456747"/>
                  <a:pt x="2815187" y="460365"/>
                  <a:pt x="2814488" y="464454"/>
                </a:cubicBezTo>
                <a:cubicBezTo>
                  <a:pt x="2813789" y="468543"/>
                  <a:pt x="2812843" y="473268"/>
                  <a:pt x="2811644" y="478629"/>
                </a:cubicBezTo>
                <a:cubicBezTo>
                  <a:pt x="2808448" y="488089"/>
                  <a:pt x="2805796" y="498164"/>
                  <a:pt x="2803698" y="508859"/>
                </a:cubicBezTo>
                <a:cubicBezTo>
                  <a:pt x="2801600" y="519553"/>
                  <a:pt x="2799949" y="530625"/>
                  <a:pt x="2798750" y="542079"/>
                </a:cubicBezTo>
                <a:cubicBezTo>
                  <a:pt x="2798750" y="543727"/>
                  <a:pt x="2798400" y="546223"/>
                  <a:pt x="2797701" y="549566"/>
                </a:cubicBezTo>
                <a:cubicBezTo>
                  <a:pt x="2797001" y="552910"/>
                  <a:pt x="2796051" y="556929"/>
                  <a:pt x="2794852" y="561624"/>
                </a:cubicBezTo>
                <a:cubicBezTo>
                  <a:pt x="2793653" y="566318"/>
                  <a:pt x="2792853" y="570491"/>
                  <a:pt x="2792454" y="574143"/>
                </a:cubicBezTo>
                <a:cubicBezTo>
                  <a:pt x="2792054" y="577795"/>
                  <a:pt x="2791854" y="581187"/>
                  <a:pt x="2791854" y="584318"/>
                </a:cubicBezTo>
                <a:cubicBezTo>
                  <a:pt x="2792453" y="588728"/>
                  <a:pt x="2793053" y="592891"/>
                  <a:pt x="2793653" y="596807"/>
                </a:cubicBezTo>
                <a:cubicBezTo>
                  <a:pt x="2796251" y="598943"/>
                  <a:pt x="2798201" y="600746"/>
                  <a:pt x="2799500" y="602224"/>
                </a:cubicBezTo>
                <a:cubicBezTo>
                  <a:pt x="2800799" y="603701"/>
                  <a:pt x="2801449" y="604933"/>
                  <a:pt x="2801449" y="605922"/>
                </a:cubicBezTo>
                <a:cubicBezTo>
                  <a:pt x="2800250" y="608971"/>
                  <a:pt x="2798201" y="612324"/>
                  <a:pt x="2795302" y="615980"/>
                </a:cubicBezTo>
                <a:cubicBezTo>
                  <a:pt x="2792405" y="619634"/>
                  <a:pt x="2788657" y="623587"/>
                  <a:pt x="2784058" y="627833"/>
                </a:cubicBezTo>
                <a:cubicBezTo>
                  <a:pt x="2779262" y="632583"/>
                  <a:pt x="2774564" y="636246"/>
                  <a:pt x="2769964" y="638821"/>
                </a:cubicBezTo>
                <a:cubicBezTo>
                  <a:pt x="2765368" y="641394"/>
                  <a:pt x="2761169" y="642782"/>
                  <a:pt x="2757370" y="642986"/>
                </a:cubicBezTo>
                <a:cubicBezTo>
                  <a:pt x="2753772" y="643180"/>
                  <a:pt x="2750274" y="641505"/>
                  <a:pt x="2746875" y="637970"/>
                </a:cubicBezTo>
                <a:cubicBezTo>
                  <a:pt x="2743475" y="634432"/>
                  <a:pt x="2741775" y="631011"/>
                  <a:pt x="2741775" y="627715"/>
                </a:cubicBezTo>
                <a:cubicBezTo>
                  <a:pt x="2741775" y="627056"/>
                  <a:pt x="2741775" y="626397"/>
                  <a:pt x="2741775" y="625738"/>
                </a:cubicBezTo>
                <a:cubicBezTo>
                  <a:pt x="2742575" y="624050"/>
                  <a:pt x="2743276" y="622121"/>
                  <a:pt x="2743876" y="619949"/>
                </a:cubicBezTo>
                <a:cubicBezTo>
                  <a:pt x="2743876" y="619125"/>
                  <a:pt x="2743626" y="618272"/>
                  <a:pt x="2743126" y="617390"/>
                </a:cubicBezTo>
                <a:cubicBezTo>
                  <a:pt x="2742626" y="616508"/>
                  <a:pt x="2742175" y="615335"/>
                  <a:pt x="2741775" y="613872"/>
                </a:cubicBezTo>
                <a:cubicBezTo>
                  <a:pt x="2742175" y="613028"/>
                  <a:pt x="2742776" y="611763"/>
                  <a:pt x="2743576" y="610075"/>
                </a:cubicBezTo>
                <a:cubicBezTo>
                  <a:pt x="2744376" y="608388"/>
                  <a:pt x="2745176" y="606453"/>
                  <a:pt x="2745976" y="604271"/>
                </a:cubicBezTo>
                <a:cubicBezTo>
                  <a:pt x="2745576" y="603467"/>
                  <a:pt x="2745126" y="602500"/>
                  <a:pt x="2744626" y="601371"/>
                </a:cubicBezTo>
                <a:cubicBezTo>
                  <a:pt x="2744127" y="600242"/>
                  <a:pt x="2743376" y="598879"/>
                  <a:pt x="2742375" y="597279"/>
                </a:cubicBezTo>
                <a:cubicBezTo>
                  <a:pt x="2742775" y="596271"/>
                  <a:pt x="2743176" y="595056"/>
                  <a:pt x="2743576" y="593636"/>
                </a:cubicBezTo>
                <a:cubicBezTo>
                  <a:pt x="2743976" y="592215"/>
                  <a:pt x="2744576" y="590414"/>
                  <a:pt x="2745376" y="588232"/>
                </a:cubicBezTo>
                <a:cubicBezTo>
                  <a:pt x="2745376" y="586913"/>
                  <a:pt x="2745176" y="585275"/>
                  <a:pt x="2744776" y="583317"/>
                </a:cubicBezTo>
                <a:cubicBezTo>
                  <a:pt x="2744976" y="582154"/>
                  <a:pt x="2745276" y="580450"/>
                  <a:pt x="2745676" y="578205"/>
                </a:cubicBezTo>
                <a:cubicBezTo>
                  <a:pt x="2746076" y="575960"/>
                  <a:pt x="2746575" y="573174"/>
                  <a:pt x="2747175" y="569848"/>
                </a:cubicBezTo>
                <a:cubicBezTo>
                  <a:pt x="2747975" y="567006"/>
                  <a:pt x="2748625" y="564625"/>
                  <a:pt x="2749124" y="562704"/>
                </a:cubicBezTo>
                <a:cubicBezTo>
                  <a:pt x="2749624" y="560783"/>
                  <a:pt x="2749874" y="559328"/>
                  <a:pt x="2749874" y="558339"/>
                </a:cubicBezTo>
                <a:cubicBezTo>
                  <a:pt x="2749874" y="557186"/>
                  <a:pt x="2749624" y="556127"/>
                  <a:pt x="2749124" y="555164"/>
                </a:cubicBezTo>
                <a:cubicBezTo>
                  <a:pt x="2748625" y="554201"/>
                  <a:pt x="2747975" y="553574"/>
                  <a:pt x="2747175" y="553285"/>
                </a:cubicBezTo>
                <a:cubicBezTo>
                  <a:pt x="2745976" y="553675"/>
                  <a:pt x="2744327" y="554993"/>
                  <a:pt x="2742225" y="557238"/>
                </a:cubicBezTo>
                <a:cubicBezTo>
                  <a:pt x="2740125" y="559483"/>
                  <a:pt x="2737773" y="562561"/>
                  <a:pt x="2735171" y="566473"/>
                </a:cubicBezTo>
                <a:cubicBezTo>
                  <a:pt x="2731971" y="571071"/>
                  <a:pt x="2729217" y="574778"/>
                  <a:pt x="2726916" y="577598"/>
                </a:cubicBezTo>
                <a:cubicBezTo>
                  <a:pt x="2724615" y="580418"/>
                  <a:pt x="2723063" y="582338"/>
                  <a:pt x="2722263" y="583360"/>
                </a:cubicBezTo>
                <a:cubicBezTo>
                  <a:pt x="2721862" y="584531"/>
                  <a:pt x="2721462" y="585701"/>
                  <a:pt x="2721062" y="586872"/>
                </a:cubicBezTo>
                <a:cubicBezTo>
                  <a:pt x="2715661" y="593193"/>
                  <a:pt x="2710857" y="598448"/>
                  <a:pt x="2706653" y="602643"/>
                </a:cubicBezTo>
                <a:cubicBezTo>
                  <a:pt x="2702451" y="606835"/>
                  <a:pt x="2699249" y="609790"/>
                  <a:pt x="2697047" y="611513"/>
                </a:cubicBezTo>
                <a:cubicBezTo>
                  <a:pt x="2693246" y="614443"/>
                  <a:pt x="2688694" y="617146"/>
                  <a:pt x="2683388" y="619611"/>
                </a:cubicBezTo>
                <a:cubicBezTo>
                  <a:pt x="2678087" y="622074"/>
                  <a:pt x="2671730" y="624228"/>
                  <a:pt x="2664319" y="626053"/>
                </a:cubicBezTo>
                <a:cubicBezTo>
                  <a:pt x="2660515" y="626802"/>
                  <a:pt x="2657011" y="627702"/>
                  <a:pt x="2653806" y="628757"/>
                </a:cubicBezTo>
                <a:cubicBezTo>
                  <a:pt x="2646197" y="628913"/>
                  <a:pt x="2639488" y="628200"/>
                  <a:pt x="2633682" y="626636"/>
                </a:cubicBezTo>
                <a:cubicBezTo>
                  <a:pt x="2627874" y="625071"/>
                  <a:pt x="2623469" y="622812"/>
                  <a:pt x="2620466" y="619878"/>
                </a:cubicBezTo>
                <a:cubicBezTo>
                  <a:pt x="2608240" y="608294"/>
                  <a:pt x="2599137" y="595231"/>
                  <a:pt x="2593131" y="580747"/>
                </a:cubicBezTo>
                <a:cubicBezTo>
                  <a:pt x="2587121" y="566255"/>
                  <a:pt x="2584119" y="550104"/>
                  <a:pt x="2584119" y="532304"/>
                </a:cubicBezTo>
                <a:cubicBezTo>
                  <a:pt x="2584119" y="528844"/>
                  <a:pt x="2583117" y="523405"/>
                  <a:pt x="2581114" y="515987"/>
                </a:cubicBezTo>
                <a:cubicBezTo>
                  <a:pt x="2579112" y="508568"/>
                  <a:pt x="2578110" y="502963"/>
                  <a:pt x="2578110" y="499173"/>
                </a:cubicBezTo>
                <a:cubicBezTo>
                  <a:pt x="2578110" y="497030"/>
                  <a:pt x="2578361" y="493693"/>
                  <a:pt x="2578861" y="489162"/>
                </a:cubicBezTo>
                <a:cubicBezTo>
                  <a:pt x="2579362" y="484630"/>
                  <a:pt x="2579612" y="481293"/>
                  <a:pt x="2579612" y="479151"/>
                </a:cubicBezTo>
                <a:cubicBezTo>
                  <a:pt x="2579612" y="473053"/>
                  <a:pt x="2579162" y="463864"/>
                  <a:pt x="2578260" y="451585"/>
                </a:cubicBezTo>
                <a:cubicBezTo>
                  <a:pt x="2577359" y="439305"/>
                  <a:pt x="2576909" y="430116"/>
                  <a:pt x="2576909" y="424018"/>
                </a:cubicBezTo>
                <a:cubicBezTo>
                  <a:pt x="2576909" y="413800"/>
                  <a:pt x="2577610" y="400617"/>
                  <a:pt x="2579012" y="384468"/>
                </a:cubicBezTo>
                <a:cubicBezTo>
                  <a:pt x="2580413" y="368319"/>
                  <a:pt x="2582416" y="349368"/>
                  <a:pt x="2585020" y="327614"/>
                </a:cubicBezTo>
                <a:cubicBezTo>
                  <a:pt x="2586221" y="319703"/>
                  <a:pt x="2588375" y="313686"/>
                  <a:pt x="2591478" y="309561"/>
                </a:cubicBezTo>
                <a:cubicBezTo>
                  <a:pt x="2594583" y="305434"/>
                  <a:pt x="2598738" y="303362"/>
                  <a:pt x="2603945" y="303333"/>
                </a:cubicBezTo>
                <a:cubicBezTo>
                  <a:pt x="2605748" y="303323"/>
                  <a:pt x="2607500" y="304300"/>
                  <a:pt x="2609202" y="306266"/>
                </a:cubicBezTo>
                <a:cubicBezTo>
                  <a:pt x="2610904" y="308232"/>
                  <a:pt x="2612756" y="311183"/>
                  <a:pt x="2614759" y="315122"/>
                </a:cubicBezTo>
                <a:cubicBezTo>
                  <a:pt x="2619363" y="318706"/>
                  <a:pt x="2623969" y="321953"/>
                  <a:pt x="2628576" y="324861"/>
                </a:cubicBezTo>
                <a:cubicBezTo>
                  <a:pt x="2632179" y="327451"/>
                  <a:pt x="2634883" y="330666"/>
                  <a:pt x="2636686" y="334512"/>
                </a:cubicBezTo>
                <a:cubicBezTo>
                  <a:pt x="2638488" y="338357"/>
                  <a:pt x="2639389" y="342915"/>
                  <a:pt x="2639389" y="348189"/>
                </a:cubicBezTo>
                <a:cubicBezTo>
                  <a:pt x="2639389" y="352969"/>
                  <a:pt x="2638138" y="359787"/>
                  <a:pt x="2635634" y="368643"/>
                </a:cubicBezTo>
                <a:cubicBezTo>
                  <a:pt x="2633132" y="377496"/>
                  <a:pt x="2631880" y="384147"/>
                  <a:pt x="2631880" y="388597"/>
                </a:cubicBezTo>
                <a:cubicBezTo>
                  <a:pt x="2631880" y="397167"/>
                  <a:pt x="2631529" y="404382"/>
                  <a:pt x="2630828" y="410242"/>
                </a:cubicBezTo>
                <a:cubicBezTo>
                  <a:pt x="2630128" y="416102"/>
                  <a:pt x="2629077" y="420607"/>
                  <a:pt x="2627675" y="423757"/>
                </a:cubicBezTo>
                <a:cubicBezTo>
                  <a:pt x="2626574" y="426407"/>
                  <a:pt x="2625472" y="429057"/>
                  <a:pt x="2624371" y="431707"/>
                </a:cubicBezTo>
                <a:cubicBezTo>
                  <a:pt x="2625172" y="436642"/>
                  <a:pt x="2625973" y="442154"/>
                  <a:pt x="2626774" y="448242"/>
                </a:cubicBezTo>
                <a:cubicBezTo>
                  <a:pt x="2626173" y="457643"/>
                  <a:pt x="2625772" y="467454"/>
                  <a:pt x="2625572" y="477674"/>
                </a:cubicBezTo>
                <a:cubicBezTo>
                  <a:pt x="2625572" y="487728"/>
                  <a:pt x="2626573" y="498057"/>
                  <a:pt x="2628576" y="508662"/>
                </a:cubicBezTo>
                <a:cubicBezTo>
                  <a:pt x="2630578" y="519266"/>
                  <a:pt x="2633281" y="529900"/>
                  <a:pt x="2636686" y="540562"/>
                </a:cubicBezTo>
                <a:cubicBezTo>
                  <a:pt x="2641491" y="554988"/>
                  <a:pt x="2647345" y="565806"/>
                  <a:pt x="2654257" y="573002"/>
                </a:cubicBezTo>
                <a:cubicBezTo>
                  <a:pt x="2661162" y="580190"/>
                  <a:pt x="2668925" y="583679"/>
                  <a:pt x="2677535" y="583439"/>
                </a:cubicBezTo>
                <a:cubicBezTo>
                  <a:pt x="2681938" y="583317"/>
                  <a:pt x="2685991" y="582329"/>
                  <a:pt x="2689692" y="580482"/>
                </a:cubicBezTo>
                <a:cubicBezTo>
                  <a:pt x="2693396" y="578634"/>
                  <a:pt x="2696948" y="575836"/>
                  <a:pt x="2700349" y="572092"/>
                </a:cubicBezTo>
                <a:cubicBezTo>
                  <a:pt x="2702951" y="569034"/>
                  <a:pt x="2705453" y="565894"/>
                  <a:pt x="2707854" y="562673"/>
                </a:cubicBezTo>
                <a:cubicBezTo>
                  <a:pt x="2710256" y="559452"/>
                  <a:pt x="2712657" y="556310"/>
                  <a:pt x="2715058" y="553248"/>
                </a:cubicBezTo>
                <a:cubicBezTo>
                  <a:pt x="2717660" y="550507"/>
                  <a:pt x="2720463" y="547055"/>
                  <a:pt x="2723464" y="542891"/>
                </a:cubicBezTo>
                <a:cubicBezTo>
                  <a:pt x="2726466" y="538724"/>
                  <a:pt x="2729769" y="533759"/>
                  <a:pt x="2733370" y="527991"/>
                </a:cubicBezTo>
                <a:cubicBezTo>
                  <a:pt x="2736772" y="517945"/>
                  <a:pt x="2740577" y="507795"/>
                  <a:pt x="2744776" y="497535"/>
                </a:cubicBezTo>
                <a:cubicBezTo>
                  <a:pt x="2748978" y="487272"/>
                  <a:pt x="2753172" y="476918"/>
                  <a:pt x="2757370" y="466478"/>
                </a:cubicBezTo>
                <a:cubicBezTo>
                  <a:pt x="2758370" y="463128"/>
                  <a:pt x="2759669" y="458813"/>
                  <a:pt x="2761268" y="453534"/>
                </a:cubicBezTo>
                <a:cubicBezTo>
                  <a:pt x="2762868" y="448254"/>
                  <a:pt x="2764467" y="442191"/>
                  <a:pt x="2766066" y="435343"/>
                </a:cubicBezTo>
                <a:cubicBezTo>
                  <a:pt x="2769866" y="426886"/>
                  <a:pt x="2773613" y="415211"/>
                  <a:pt x="2777311" y="400322"/>
                </a:cubicBezTo>
                <a:cubicBezTo>
                  <a:pt x="2781009" y="385428"/>
                  <a:pt x="2785159" y="367369"/>
                  <a:pt x="2789755" y="346144"/>
                </a:cubicBezTo>
                <a:cubicBezTo>
                  <a:pt x="2791354" y="342743"/>
                  <a:pt x="2793304" y="338413"/>
                  <a:pt x="2795602" y="333151"/>
                </a:cubicBezTo>
                <a:cubicBezTo>
                  <a:pt x="2797900" y="327887"/>
                  <a:pt x="2800552" y="321775"/>
                  <a:pt x="2803548" y="314809"/>
                </a:cubicBezTo>
                <a:cubicBezTo>
                  <a:pt x="2804347" y="312281"/>
                  <a:pt x="2805849" y="308304"/>
                  <a:pt x="2808046" y="302873"/>
                </a:cubicBezTo>
                <a:cubicBezTo>
                  <a:pt x="2810244" y="297442"/>
                  <a:pt x="2813339" y="290542"/>
                  <a:pt x="2817331" y="282173"/>
                </a:cubicBezTo>
                <a:cubicBezTo>
                  <a:pt x="2818929" y="278098"/>
                  <a:pt x="2821823" y="274873"/>
                  <a:pt x="2826013" y="272489"/>
                </a:cubicBezTo>
                <a:cubicBezTo>
                  <a:pt x="2830205" y="270104"/>
                  <a:pt x="2835392" y="268662"/>
                  <a:pt x="2841578" y="268147"/>
                </a:cubicBezTo>
                <a:close/>
                <a:moveTo>
                  <a:pt x="3207579" y="264772"/>
                </a:moveTo>
                <a:cubicBezTo>
                  <a:pt x="3212298" y="263658"/>
                  <a:pt x="3215727" y="264202"/>
                  <a:pt x="3217905" y="266406"/>
                </a:cubicBezTo>
                <a:cubicBezTo>
                  <a:pt x="3220082" y="268609"/>
                  <a:pt x="3221166" y="272520"/>
                  <a:pt x="3221166" y="278130"/>
                </a:cubicBezTo>
                <a:cubicBezTo>
                  <a:pt x="3221166" y="279902"/>
                  <a:pt x="3221036" y="281963"/>
                  <a:pt x="3220775" y="284315"/>
                </a:cubicBezTo>
                <a:cubicBezTo>
                  <a:pt x="3220513" y="286667"/>
                  <a:pt x="3219864" y="289446"/>
                  <a:pt x="3218818" y="292650"/>
                </a:cubicBezTo>
                <a:cubicBezTo>
                  <a:pt x="3218121" y="295918"/>
                  <a:pt x="3217472" y="298733"/>
                  <a:pt x="3216862" y="301094"/>
                </a:cubicBezTo>
                <a:cubicBezTo>
                  <a:pt x="3216251" y="303455"/>
                  <a:pt x="3215776" y="305342"/>
                  <a:pt x="3215427" y="306754"/>
                </a:cubicBezTo>
                <a:cubicBezTo>
                  <a:pt x="3215252" y="310339"/>
                  <a:pt x="3214993" y="313650"/>
                  <a:pt x="3214644" y="316685"/>
                </a:cubicBezTo>
                <a:cubicBezTo>
                  <a:pt x="3214295" y="319721"/>
                  <a:pt x="3213863" y="322557"/>
                  <a:pt x="3213340" y="325191"/>
                </a:cubicBezTo>
                <a:cubicBezTo>
                  <a:pt x="3212294" y="327211"/>
                  <a:pt x="3210903" y="329683"/>
                  <a:pt x="3209155" y="332609"/>
                </a:cubicBezTo>
                <a:cubicBezTo>
                  <a:pt x="3207933" y="339839"/>
                  <a:pt x="3206920" y="345870"/>
                  <a:pt x="3206134" y="350707"/>
                </a:cubicBezTo>
                <a:cubicBezTo>
                  <a:pt x="3205348" y="355543"/>
                  <a:pt x="3204952" y="358920"/>
                  <a:pt x="3204952" y="360840"/>
                </a:cubicBezTo>
                <a:cubicBezTo>
                  <a:pt x="3204952" y="367041"/>
                  <a:pt x="3203064" y="375268"/>
                  <a:pt x="3199304" y="385523"/>
                </a:cubicBezTo>
                <a:cubicBezTo>
                  <a:pt x="3195546" y="395772"/>
                  <a:pt x="3193656" y="403325"/>
                  <a:pt x="3193656" y="408197"/>
                </a:cubicBezTo>
                <a:cubicBezTo>
                  <a:pt x="3193656" y="410264"/>
                  <a:pt x="3193217" y="413059"/>
                  <a:pt x="3192342" y="416582"/>
                </a:cubicBezTo>
                <a:cubicBezTo>
                  <a:pt x="3191468" y="420104"/>
                  <a:pt x="3190152" y="424353"/>
                  <a:pt x="3188402" y="429328"/>
                </a:cubicBezTo>
                <a:cubicBezTo>
                  <a:pt x="3186477" y="435966"/>
                  <a:pt x="3184942" y="441110"/>
                  <a:pt x="3183805" y="444762"/>
                </a:cubicBezTo>
                <a:cubicBezTo>
                  <a:pt x="3182667" y="448414"/>
                  <a:pt x="3181922" y="450648"/>
                  <a:pt x="3181572" y="451464"/>
                </a:cubicBezTo>
                <a:cubicBezTo>
                  <a:pt x="3181221" y="453757"/>
                  <a:pt x="3180827" y="456429"/>
                  <a:pt x="3180389" y="459480"/>
                </a:cubicBezTo>
                <a:cubicBezTo>
                  <a:pt x="3179951" y="462530"/>
                  <a:pt x="3179295" y="466146"/>
                  <a:pt x="3178419" y="470327"/>
                </a:cubicBezTo>
                <a:cubicBezTo>
                  <a:pt x="3174392" y="487313"/>
                  <a:pt x="3171371" y="501301"/>
                  <a:pt x="3169356" y="512298"/>
                </a:cubicBezTo>
                <a:cubicBezTo>
                  <a:pt x="3167340" y="523292"/>
                  <a:pt x="3166335" y="531447"/>
                  <a:pt x="3166335" y="536762"/>
                </a:cubicBezTo>
                <a:cubicBezTo>
                  <a:pt x="3166335" y="541634"/>
                  <a:pt x="3166946" y="545266"/>
                  <a:pt x="3168174" y="547657"/>
                </a:cubicBezTo>
                <a:cubicBezTo>
                  <a:pt x="3169400" y="550047"/>
                  <a:pt x="3171239" y="550975"/>
                  <a:pt x="3173690" y="550435"/>
                </a:cubicBezTo>
                <a:cubicBezTo>
                  <a:pt x="3184730" y="548004"/>
                  <a:pt x="3195902" y="544429"/>
                  <a:pt x="3207185" y="539696"/>
                </a:cubicBezTo>
                <a:cubicBezTo>
                  <a:pt x="3218439" y="534976"/>
                  <a:pt x="3230138" y="529093"/>
                  <a:pt x="3242297" y="522040"/>
                </a:cubicBezTo>
                <a:cubicBezTo>
                  <a:pt x="3243688" y="521541"/>
                  <a:pt x="3245036" y="520904"/>
                  <a:pt x="3246340" y="520128"/>
                </a:cubicBezTo>
                <a:cubicBezTo>
                  <a:pt x="3247645" y="519353"/>
                  <a:pt x="3248993" y="518566"/>
                  <a:pt x="3250384" y="517766"/>
                </a:cubicBezTo>
                <a:cubicBezTo>
                  <a:pt x="3252470" y="515162"/>
                  <a:pt x="3254037" y="512840"/>
                  <a:pt x="3255080" y="510798"/>
                </a:cubicBezTo>
                <a:cubicBezTo>
                  <a:pt x="3257340" y="509030"/>
                  <a:pt x="3259342" y="507293"/>
                  <a:pt x="3261080" y="505582"/>
                </a:cubicBezTo>
                <a:cubicBezTo>
                  <a:pt x="3262818" y="503870"/>
                  <a:pt x="3264299" y="502191"/>
                  <a:pt x="3265514" y="500540"/>
                </a:cubicBezTo>
                <a:cubicBezTo>
                  <a:pt x="3270717" y="508799"/>
                  <a:pt x="3273997" y="514144"/>
                  <a:pt x="3275297" y="516620"/>
                </a:cubicBezTo>
                <a:cubicBezTo>
                  <a:pt x="3275514" y="517124"/>
                  <a:pt x="3275732" y="517628"/>
                  <a:pt x="3275949" y="518132"/>
                </a:cubicBezTo>
                <a:cubicBezTo>
                  <a:pt x="3275949" y="518132"/>
                  <a:pt x="3275949" y="518134"/>
                  <a:pt x="3275949" y="518134"/>
                </a:cubicBezTo>
                <a:cubicBezTo>
                  <a:pt x="3273867" y="521503"/>
                  <a:pt x="3271772" y="524861"/>
                  <a:pt x="3269688" y="528224"/>
                </a:cubicBezTo>
                <a:cubicBezTo>
                  <a:pt x="3267779" y="531687"/>
                  <a:pt x="3265685" y="535262"/>
                  <a:pt x="3263427" y="538960"/>
                </a:cubicBezTo>
                <a:cubicBezTo>
                  <a:pt x="3261344" y="542167"/>
                  <a:pt x="3258645" y="545158"/>
                  <a:pt x="3255340" y="547936"/>
                </a:cubicBezTo>
                <a:cubicBezTo>
                  <a:pt x="3252039" y="550711"/>
                  <a:pt x="3248211" y="553317"/>
                  <a:pt x="3243862" y="555749"/>
                </a:cubicBezTo>
                <a:cubicBezTo>
                  <a:pt x="3237605" y="559400"/>
                  <a:pt x="3231693" y="562904"/>
                  <a:pt x="3226123" y="566259"/>
                </a:cubicBezTo>
                <a:cubicBezTo>
                  <a:pt x="3220559" y="569610"/>
                  <a:pt x="3215519" y="572788"/>
                  <a:pt x="3210992" y="575779"/>
                </a:cubicBezTo>
                <a:cubicBezTo>
                  <a:pt x="3205921" y="579055"/>
                  <a:pt x="3200444" y="581699"/>
                  <a:pt x="3194575" y="583714"/>
                </a:cubicBezTo>
                <a:cubicBezTo>
                  <a:pt x="3188711" y="585728"/>
                  <a:pt x="3183062" y="587630"/>
                  <a:pt x="3177631" y="589426"/>
                </a:cubicBezTo>
                <a:cubicBezTo>
                  <a:pt x="3173779" y="591167"/>
                  <a:pt x="3169970" y="592557"/>
                  <a:pt x="3166203" y="593595"/>
                </a:cubicBezTo>
                <a:cubicBezTo>
                  <a:pt x="3162438" y="594632"/>
                  <a:pt x="3158980" y="595483"/>
                  <a:pt x="3155827" y="596152"/>
                </a:cubicBezTo>
                <a:cubicBezTo>
                  <a:pt x="3153200" y="596709"/>
                  <a:pt x="3151010" y="597057"/>
                  <a:pt x="3149259" y="597202"/>
                </a:cubicBezTo>
                <a:cubicBezTo>
                  <a:pt x="3147508" y="597347"/>
                  <a:pt x="3146019" y="597249"/>
                  <a:pt x="3144792" y="596913"/>
                </a:cubicBezTo>
                <a:cubicBezTo>
                  <a:pt x="3143207" y="596351"/>
                  <a:pt x="3141664" y="595786"/>
                  <a:pt x="3140167" y="595205"/>
                </a:cubicBezTo>
                <a:cubicBezTo>
                  <a:pt x="3138670" y="594624"/>
                  <a:pt x="3137216" y="594111"/>
                  <a:pt x="3135807" y="593658"/>
                </a:cubicBezTo>
                <a:cubicBezTo>
                  <a:pt x="3132812" y="592784"/>
                  <a:pt x="3130521" y="592139"/>
                  <a:pt x="3128936" y="591716"/>
                </a:cubicBezTo>
                <a:cubicBezTo>
                  <a:pt x="3126822" y="591104"/>
                  <a:pt x="3125279" y="588456"/>
                  <a:pt x="3124311" y="583772"/>
                </a:cubicBezTo>
                <a:cubicBezTo>
                  <a:pt x="3123343" y="579088"/>
                  <a:pt x="3122858" y="572093"/>
                  <a:pt x="3122858" y="562787"/>
                </a:cubicBezTo>
                <a:cubicBezTo>
                  <a:pt x="3122858" y="556286"/>
                  <a:pt x="3125067" y="545511"/>
                  <a:pt x="3129465" y="530450"/>
                </a:cubicBezTo>
                <a:cubicBezTo>
                  <a:pt x="3133865" y="515380"/>
                  <a:pt x="3136071" y="505481"/>
                  <a:pt x="3136071" y="500754"/>
                </a:cubicBezTo>
                <a:cubicBezTo>
                  <a:pt x="3136071" y="499720"/>
                  <a:pt x="3135894" y="498316"/>
                  <a:pt x="3135543" y="496541"/>
                </a:cubicBezTo>
                <a:cubicBezTo>
                  <a:pt x="3135191" y="494766"/>
                  <a:pt x="3135014" y="493288"/>
                  <a:pt x="3135014" y="492106"/>
                </a:cubicBezTo>
                <a:cubicBezTo>
                  <a:pt x="3135014" y="487970"/>
                  <a:pt x="3136740" y="478206"/>
                  <a:pt x="3140167" y="462803"/>
                </a:cubicBezTo>
                <a:cubicBezTo>
                  <a:pt x="3143596" y="447396"/>
                  <a:pt x="3145319" y="436811"/>
                  <a:pt x="3145319" y="431049"/>
                </a:cubicBezTo>
                <a:cubicBezTo>
                  <a:pt x="3145319" y="428241"/>
                  <a:pt x="3144042" y="426478"/>
                  <a:pt x="3141489" y="425746"/>
                </a:cubicBezTo>
                <a:cubicBezTo>
                  <a:pt x="3138935" y="425013"/>
                  <a:pt x="3137657" y="423391"/>
                  <a:pt x="3137657" y="420879"/>
                </a:cubicBezTo>
                <a:cubicBezTo>
                  <a:pt x="3137657" y="417338"/>
                  <a:pt x="3138011" y="413283"/>
                  <a:pt x="3138714" y="408713"/>
                </a:cubicBezTo>
                <a:cubicBezTo>
                  <a:pt x="3139417" y="404143"/>
                  <a:pt x="3140656" y="399024"/>
                  <a:pt x="3142414" y="393350"/>
                </a:cubicBezTo>
                <a:cubicBezTo>
                  <a:pt x="3143820" y="388779"/>
                  <a:pt x="3145140" y="384191"/>
                  <a:pt x="3146369" y="379585"/>
                </a:cubicBezTo>
                <a:cubicBezTo>
                  <a:pt x="3147598" y="374979"/>
                  <a:pt x="3148818" y="370482"/>
                  <a:pt x="3150047" y="366097"/>
                </a:cubicBezTo>
                <a:cubicBezTo>
                  <a:pt x="3151276" y="360973"/>
                  <a:pt x="3152540" y="355762"/>
                  <a:pt x="3153856" y="350470"/>
                </a:cubicBezTo>
                <a:cubicBezTo>
                  <a:pt x="3155173" y="345177"/>
                  <a:pt x="3156263" y="340076"/>
                  <a:pt x="3157140" y="335170"/>
                </a:cubicBezTo>
                <a:cubicBezTo>
                  <a:pt x="3158193" y="331701"/>
                  <a:pt x="3159853" y="327361"/>
                  <a:pt x="3162132" y="322153"/>
                </a:cubicBezTo>
                <a:cubicBezTo>
                  <a:pt x="3164411" y="316943"/>
                  <a:pt x="3167122" y="310968"/>
                  <a:pt x="3170276" y="304233"/>
                </a:cubicBezTo>
                <a:cubicBezTo>
                  <a:pt x="3171853" y="300938"/>
                  <a:pt x="3173252" y="297863"/>
                  <a:pt x="3174479" y="295012"/>
                </a:cubicBezTo>
                <a:cubicBezTo>
                  <a:pt x="3175705" y="292160"/>
                  <a:pt x="3177018" y="289103"/>
                  <a:pt x="3178419" y="285841"/>
                </a:cubicBezTo>
                <a:cubicBezTo>
                  <a:pt x="3179820" y="283169"/>
                  <a:pt x="3181836" y="280618"/>
                  <a:pt x="3184462" y="278182"/>
                </a:cubicBezTo>
                <a:cubicBezTo>
                  <a:pt x="3187088" y="275745"/>
                  <a:pt x="3190331" y="273352"/>
                  <a:pt x="3194181" y="270990"/>
                </a:cubicBezTo>
                <a:cubicBezTo>
                  <a:pt x="3197334" y="269232"/>
                  <a:pt x="3200137" y="267810"/>
                  <a:pt x="3202588" y="266720"/>
                </a:cubicBezTo>
                <a:cubicBezTo>
                  <a:pt x="3205040" y="265629"/>
                  <a:pt x="3206703" y="264979"/>
                  <a:pt x="3207579" y="264772"/>
                </a:cubicBezTo>
                <a:close/>
                <a:moveTo>
                  <a:pt x="2225004" y="249853"/>
                </a:moveTo>
                <a:cubicBezTo>
                  <a:pt x="2231175" y="251275"/>
                  <a:pt x="2236576" y="252532"/>
                  <a:pt x="2241205" y="253631"/>
                </a:cubicBezTo>
                <a:cubicBezTo>
                  <a:pt x="2243409" y="253261"/>
                  <a:pt x="2245613" y="252845"/>
                  <a:pt x="2247818" y="252382"/>
                </a:cubicBezTo>
                <a:cubicBezTo>
                  <a:pt x="2250022" y="251919"/>
                  <a:pt x="2252226" y="251409"/>
                  <a:pt x="2254430" y="250852"/>
                </a:cubicBezTo>
                <a:cubicBezTo>
                  <a:pt x="2259720" y="251263"/>
                  <a:pt x="2264459" y="251942"/>
                  <a:pt x="2268648" y="252893"/>
                </a:cubicBezTo>
                <a:cubicBezTo>
                  <a:pt x="2272836" y="253844"/>
                  <a:pt x="2276034" y="254761"/>
                  <a:pt x="2278241" y="255651"/>
                </a:cubicBezTo>
                <a:cubicBezTo>
                  <a:pt x="2281329" y="257151"/>
                  <a:pt x="2284528" y="258746"/>
                  <a:pt x="2287838" y="260439"/>
                </a:cubicBezTo>
                <a:cubicBezTo>
                  <a:pt x="2291147" y="262131"/>
                  <a:pt x="2294346" y="263630"/>
                  <a:pt x="2297435" y="264940"/>
                </a:cubicBezTo>
                <a:cubicBezTo>
                  <a:pt x="2300083" y="264759"/>
                  <a:pt x="2303613" y="264546"/>
                  <a:pt x="2308026" y="264294"/>
                </a:cubicBezTo>
                <a:cubicBezTo>
                  <a:pt x="2309349" y="264383"/>
                  <a:pt x="2310563" y="264648"/>
                  <a:pt x="2311666" y="265088"/>
                </a:cubicBezTo>
                <a:cubicBezTo>
                  <a:pt x="2314314" y="266720"/>
                  <a:pt x="2317512" y="268251"/>
                  <a:pt x="2321264" y="269678"/>
                </a:cubicBezTo>
                <a:cubicBezTo>
                  <a:pt x="2325014" y="271104"/>
                  <a:pt x="2329316" y="272425"/>
                  <a:pt x="2334171" y="273635"/>
                </a:cubicBezTo>
                <a:cubicBezTo>
                  <a:pt x="2339465" y="274691"/>
                  <a:pt x="2343991" y="275736"/>
                  <a:pt x="2347745" y="276776"/>
                </a:cubicBezTo>
                <a:cubicBezTo>
                  <a:pt x="2351499" y="277817"/>
                  <a:pt x="2354480" y="278854"/>
                  <a:pt x="2356689" y="279893"/>
                </a:cubicBezTo>
                <a:cubicBezTo>
                  <a:pt x="2380071" y="291235"/>
                  <a:pt x="2400561" y="301652"/>
                  <a:pt x="2418139" y="311251"/>
                </a:cubicBezTo>
                <a:cubicBezTo>
                  <a:pt x="2435690" y="320836"/>
                  <a:pt x="2450227" y="329963"/>
                  <a:pt x="2461727" y="338721"/>
                </a:cubicBezTo>
                <a:cubicBezTo>
                  <a:pt x="2479830" y="352230"/>
                  <a:pt x="2493221" y="366402"/>
                  <a:pt x="2501847" y="381353"/>
                </a:cubicBezTo>
                <a:cubicBezTo>
                  <a:pt x="2510465" y="396290"/>
                  <a:pt x="2514780" y="411760"/>
                  <a:pt x="2514780" y="427785"/>
                </a:cubicBezTo>
                <a:cubicBezTo>
                  <a:pt x="2514780" y="453279"/>
                  <a:pt x="2505623" y="480145"/>
                  <a:pt x="2487255" y="508284"/>
                </a:cubicBezTo>
                <a:cubicBezTo>
                  <a:pt x="2468928" y="536362"/>
                  <a:pt x="2441689" y="565546"/>
                  <a:pt x="2405379" y="595444"/>
                </a:cubicBezTo>
                <a:cubicBezTo>
                  <a:pt x="2408472" y="594492"/>
                  <a:pt x="2412560" y="593491"/>
                  <a:pt x="2417642" y="592434"/>
                </a:cubicBezTo>
                <a:cubicBezTo>
                  <a:pt x="2422725" y="591375"/>
                  <a:pt x="2428581" y="590069"/>
                  <a:pt x="2435209" y="588504"/>
                </a:cubicBezTo>
                <a:cubicBezTo>
                  <a:pt x="2449134" y="586495"/>
                  <a:pt x="2463499" y="584251"/>
                  <a:pt x="2478301" y="581755"/>
                </a:cubicBezTo>
                <a:cubicBezTo>
                  <a:pt x="2487589" y="579831"/>
                  <a:pt x="2495437" y="577651"/>
                  <a:pt x="2501847" y="575241"/>
                </a:cubicBezTo>
                <a:cubicBezTo>
                  <a:pt x="2508260" y="572830"/>
                  <a:pt x="2513455" y="569920"/>
                  <a:pt x="2517433" y="566525"/>
                </a:cubicBezTo>
                <a:cubicBezTo>
                  <a:pt x="2522296" y="575529"/>
                  <a:pt x="2526497" y="583969"/>
                  <a:pt x="2530036" y="591849"/>
                </a:cubicBezTo>
                <a:cubicBezTo>
                  <a:pt x="2525615" y="595429"/>
                  <a:pt x="2519757" y="598662"/>
                  <a:pt x="2512459" y="601527"/>
                </a:cubicBezTo>
                <a:cubicBezTo>
                  <a:pt x="2505166" y="604390"/>
                  <a:pt x="2496654" y="606890"/>
                  <a:pt x="2486924" y="609003"/>
                </a:cubicBezTo>
                <a:cubicBezTo>
                  <a:pt x="2484271" y="609482"/>
                  <a:pt x="2481120" y="610126"/>
                  <a:pt x="2477472" y="610932"/>
                </a:cubicBezTo>
                <a:cubicBezTo>
                  <a:pt x="2473825" y="611738"/>
                  <a:pt x="2469682" y="612527"/>
                  <a:pt x="2465041" y="613291"/>
                </a:cubicBezTo>
                <a:cubicBezTo>
                  <a:pt x="2458633" y="613450"/>
                  <a:pt x="2450954" y="613737"/>
                  <a:pt x="2442004" y="614131"/>
                </a:cubicBezTo>
                <a:cubicBezTo>
                  <a:pt x="2433055" y="614524"/>
                  <a:pt x="2422504" y="615102"/>
                  <a:pt x="2410350" y="615831"/>
                </a:cubicBezTo>
                <a:cubicBezTo>
                  <a:pt x="2393137" y="626167"/>
                  <a:pt x="2377839" y="634136"/>
                  <a:pt x="2364473" y="639781"/>
                </a:cubicBezTo>
                <a:cubicBezTo>
                  <a:pt x="2351120" y="645420"/>
                  <a:pt x="2339908" y="648848"/>
                  <a:pt x="2330861" y="650104"/>
                </a:cubicBezTo>
                <a:cubicBezTo>
                  <a:pt x="2329206" y="651184"/>
                  <a:pt x="2327552" y="652264"/>
                  <a:pt x="2325897" y="653343"/>
                </a:cubicBezTo>
                <a:cubicBezTo>
                  <a:pt x="2318397" y="655594"/>
                  <a:pt x="2309295" y="657228"/>
                  <a:pt x="2298594" y="658217"/>
                </a:cubicBezTo>
                <a:cubicBezTo>
                  <a:pt x="2287894" y="659206"/>
                  <a:pt x="2275262" y="659800"/>
                  <a:pt x="2260712" y="659960"/>
                </a:cubicBezTo>
                <a:cubicBezTo>
                  <a:pt x="2258067" y="659212"/>
                  <a:pt x="2255367" y="657684"/>
                  <a:pt x="2252612" y="655377"/>
                </a:cubicBezTo>
                <a:cubicBezTo>
                  <a:pt x="2249856" y="653069"/>
                  <a:pt x="2246715" y="649864"/>
                  <a:pt x="2243189" y="645762"/>
                </a:cubicBezTo>
                <a:cubicBezTo>
                  <a:pt x="2245393" y="643925"/>
                  <a:pt x="2248149" y="641536"/>
                  <a:pt x="2251455" y="638595"/>
                </a:cubicBezTo>
                <a:cubicBezTo>
                  <a:pt x="2254762" y="635653"/>
                  <a:pt x="2258398" y="632138"/>
                  <a:pt x="2262366" y="628052"/>
                </a:cubicBezTo>
                <a:cubicBezTo>
                  <a:pt x="2265673" y="624281"/>
                  <a:pt x="2269585" y="621333"/>
                  <a:pt x="2274104" y="619209"/>
                </a:cubicBezTo>
                <a:cubicBezTo>
                  <a:pt x="2278627" y="617083"/>
                  <a:pt x="2284419" y="615732"/>
                  <a:pt x="2291478" y="615138"/>
                </a:cubicBezTo>
                <a:cubicBezTo>
                  <a:pt x="2298760" y="614378"/>
                  <a:pt x="2306814" y="613111"/>
                  <a:pt x="2315638" y="611326"/>
                </a:cubicBezTo>
                <a:cubicBezTo>
                  <a:pt x="2317844" y="610015"/>
                  <a:pt x="2320547" y="608689"/>
                  <a:pt x="2323746" y="607348"/>
                </a:cubicBezTo>
                <a:cubicBezTo>
                  <a:pt x="2326946" y="606006"/>
                  <a:pt x="2330530" y="604367"/>
                  <a:pt x="2334501" y="602430"/>
                </a:cubicBezTo>
                <a:cubicBezTo>
                  <a:pt x="2339577" y="600742"/>
                  <a:pt x="2344877" y="598241"/>
                  <a:pt x="2350395" y="594924"/>
                </a:cubicBezTo>
                <a:cubicBezTo>
                  <a:pt x="2355917" y="591606"/>
                  <a:pt x="2361991" y="587493"/>
                  <a:pt x="2368613" y="582578"/>
                </a:cubicBezTo>
                <a:cubicBezTo>
                  <a:pt x="2377450" y="575959"/>
                  <a:pt x="2384513" y="570635"/>
                  <a:pt x="2389812" y="566624"/>
                </a:cubicBezTo>
                <a:cubicBezTo>
                  <a:pt x="2395113" y="562610"/>
                  <a:pt x="2398313" y="560078"/>
                  <a:pt x="2399417" y="559039"/>
                </a:cubicBezTo>
                <a:cubicBezTo>
                  <a:pt x="2401184" y="556575"/>
                  <a:pt x="2403061" y="554343"/>
                  <a:pt x="2405048" y="552343"/>
                </a:cubicBezTo>
                <a:cubicBezTo>
                  <a:pt x="2407036" y="550342"/>
                  <a:pt x="2409466" y="548497"/>
                  <a:pt x="2412338" y="546806"/>
                </a:cubicBezTo>
                <a:cubicBezTo>
                  <a:pt x="2415432" y="542575"/>
                  <a:pt x="2419301" y="537239"/>
                  <a:pt x="2423940" y="530793"/>
                </a:cubicBezTo>
                <a:cubicBezTo>
                  <a:pt x="2428581" y="524343"/>
                  <a:pt x="2434107" y="516878"/>
                  <a:pt x="2440513" y="508389"/>
                </a:cubicBezTo>
                <a:cubicBezTo>
                  <a:pt x="2441618" y="507521"/>
                  <a:pt x="2442999" y="506254"/>
                  <a:pt x="2444656" y="504586"/>
                </a:cubicBezTo>
                <a:cubicBezTo>
                  <a:pt x="2446314" y="502919"/>
                  <a:pt x="2448247" y="501123"/>
                  <a:pt x="2450457" y="499200"/>
                </a:cubicBezTo>
                <a:cubicBezTo>
                  <a:pt x="2454878" y="495171"/>
                  <a:pt x="2458080" y="488909"/>
                  <a:pt x="2460069" y="480423"/>
                </a:cubicBezTo>
                <a:cubicBezTo>
                  <a:pt x="2462058" y="471936"/>
                  <a:pt x="2463052" y="461595"/>
                  <a:pt x="2463052" y="449403"/>
                </a:cubicBezTo>
                <a:cubicBezTo>
                  <a:pt x="2463052" y="441032"/>
                  <a:pt x="2460457" y="432213"/>
                  <a:pt x="2455268" y="422939"/>
                </a:cubicBezTo>
                <a:cubicBezTo>
                  <a:pt x="2450077" y="413660"/>
                  <a:pt x="2442068" y="403729"/>
                  <a:pt x="2431258" y="393111"/>
                </a:cubicBezTo>
                <a:cubicBezTo>
                  <a:pt x="2422200" y="384372"/>
                  <a:pt x="2412594" y="376452"/>
                  <a:pt x="2402448" y="369337"/>
                </a:cubicBezTo>
                <a:cubicBezTo>
                  <a:pt x="2392292" y="362217"/>
                  <a:pt x="2382033" y="356287"/>
                  <a:pt x="2371666" y="351545"/>
                </a:cubicBezTo>
                <a:cubicBezTo>
                  <a:pt x="2363721" y="347840"/>
                  <a:pt x="2356276" y="344190"/>
                  <a:pt x="2349329" y="340598"/>
                </a:cubicBezTo>
                <a:cubicBezTo>
                  <a:pt x="2342379" y="337003"/>
                  <a:pt x="2336040" y="333750"/>
                  <a:pt x="2330308" y="330844"/>
                </a:cubicBezTo>
                <a:cubicBezTo>
                  <a:pt x="2327222" y="339748"/>
                  <a:pt x="2323310" y="352056"/>
                  <a:pt x="2318567" y="367763"/>
                </a:cubicBezTo>
                <a:cubicBezTo>
                  <a:pt x="2313825" y="383465"/>
                  <a:pt x="2308478" y="402580"/>
                  <a:pt x="2302524" y="425105"/>
                </a:cubicBezTo>
                <a:cubicBezTo>
                  <a:pt x="2295910" y="450489"/>
                  <a:pt x="2290946" y="470976"/>
                  <a:pt x="2287639" y="486573"/>
                </a:cubicBezTo>
                <a:cubicBezTo>
                  <a:pt x="2284332" y="502168"/>
                  <a:pt x="2282677" y="512694"/>
                  <a:pt x="2282677" y="518153"/>
                </a:cubicBezTo>
                <a:cubicBezTo>
                  <a:pt x="2281358" y="522607"/>
                  <a:pt x="2280255" y="527076"/>
                  <a:pt x="2279373" y="531562"/>
                </a:cubicBezTo>
                <a:cubicBezTo>
                  <a:pt x="2274964" y="549163"/>
                  <a:pt x="2270556" y="566760"/>
                  <a:pt x="2266147" y="584354"/>
                </a:cubicBezTo>
                <a:cubicBezTo>
                  <a:pt x="2258440" y="596141"/>
                  <a:pt x="2251833" y="604820"/>
                  <a:pt x="2246322" y="610390"/>
                </a:cubicBezTo>
                <a:cubicBezTo>
                  <a:pt x="2240814" y="615957"/>
                  <a:pt x="2236518" y="618613"/>
                  <a:pt x="2233435" y="618362"/>
                </a:cubicBezTo>
                <a:cubicBezTo>
                  <a:pt x="2231875" y="618235"/>
                  <a:pt x="2230426" y="617069"/>
                  <a:pt x="2229088" y="614865"/>
                </a:cubicBezTo>
                <a:cubicBezTo>
                  <a:pt x="2227750" y="612661"/>
                  <a:pt x="2226410" y="609228"/>
                  <a:pt x="2225071" y="604568"/>
                </a:cubicBezTo>
                <a:cubicBezTo>
                  <a:pt x="2226409" y="599490"/>
                  <a:pt x="2227747" y="594411"/>
                  <a:pt x="2229085" y="589332"/>
                </a:cubicBezTo>
                <a:cubicBezTo>
                  <a:pt x="2228417" y="588185"/>
                  <a:pt x="2227749" y="586584"/>
                  <a:pt x="2227081" y="584527"/>
                </a:cubicBezTo>
                <a:cubicBezTo>
                  <a:pt x="2228417" y="572803"/>
                  <a:pt x="2229643" y="560934"/>
                  <a:pt x="2230759" y="548920"/>
                </a:cubicBezTo>
                <a:cubicBezTo>
                  <a:pt x="2231875" y="536906"/>
                  <a:pt x="2233098" y="524946"/>
                  <a:pt x="2234427" y="513041"/>
                </a:cubicBezTo>
                <a:cubicBezTo>
                  <a:pt x="2235529" y="499659"/>
                  <a:pt x="2237182" y="487141"/>
                  <a:pt x="2239387" y="475486"/>
                </a:cubicBezTo>
                <a:cubicBezTo>
                  <a:pt x="2241591" y="463830"/>
                  <a:pt x="2244015" y="453100"/>
                  <a:pt x="2246661" y="443296"/>
                </a:cubicBezTo>
                <a:cubicBezTo>
                  <a:pt x="2245338" y="438549"/>
                  <a:pt x="2244015" y="433802"/>
                  <a:pt x="2242693" y="429055"/>
                </a:cubicBezTo>
                <a:cubicBezTo>
                  <a:pt x="2244236" y="425721"/>
                  <a:pt x="2245613" y="421552"/>
                  <a:pt x="2246826" y="416550"/>
                </a:cubicBezTo>
                <a:cubicBezTo>
                  <a:pt x="2248038" y="411548"/>
                  <a:pt x="2249085" y="405805"/>
                  <a:pt x="2249967" y="399324"/>
                </a:cubicBezTo>
                <a:cubicBezTo>
                  <a:pt x="2250849" y="391016"/>
                  <a:pt x="2251620" y="384294"/>
                  <a:pt x="2252281" y="379158"/>
                </a:cubicBezTo>
                <a:cubicBezTo>
                  <a:pt x="2252943" y="374022"/>
                  <a:pt x="2253714" y="370488"/>
                  <a:pt x="2254596" y="368554"/>
                </a:cubicBezTo>
                <a:cubicBezTo>
                  <a:pt x="2255478" y="366254"/>
                  <a:pt x="2256414" y="363323"/>
                  <a:pt x="2257406" y="359760"/>
                </a:cubicBezTo>
                <a:cubicBezTo>
                  <a:pt x="2258398" y="356197"/>
                  <a:pt x="2259555" y="351917"/>
                  <a:pt x="2260878" y="346920"/>
                </a:cubicBezTo>
                <a:cubicBezTo>
                  <a:pt x="2261539" y="344969"/>
                  <a:pt x="2265397" y="341395"/>
                  <a:pt x="2272450" y="336187"/>
                </a:cubicBezTo>
                <a:cubicBezTo>
                  <a:pt x="2279511" y="330973"/>
                  <a:pt x="2284033" y="326977"/>
                  <a:pt x="2286018" y="324207"/>
                </a:cubicBezTo>
                <a:cubicBezTo>
                  <a:pt x="2290651" y="323993"/>
                  <a:pt x="2294071" y="323458"/>
                  <a:pt x="2296277" y="322610"/>
                </a:cubicBezTo>
                <a:cubicBezTo>
                  <a:pt x="2298484" y="321761"/>
                  <a:pt x="2299587" y="320517"/>
                  <a:pt x="2299587" y="318879"/>
                </a:cubicBezTo>
                <a:cubicBezTo>
                  <a:pt x="2299587" y="317605"/>
                  <a:pt x="2298318" y="316426"/>
                  <a:pt x="2295781" y="315340"/>
                </a:cubicBezTo>
                <a:cubicBezTo>
                  <a:pt x="2293243" y="314252"/>
                  <a:pt x="2289437" y="313258"/>
                  <a:pt x="2284363" y="312347"/>
                </a:cubicBezTo>
                <a:cubicBezTo>
                  <a:pt x="2281936" y="312172"/>
                  <a:pt x="2279123" y="311741"/>
                  <a:pt x="2275924" y="311050"/>
                </a:cubicBezTo>
                <a:cubicBezTo>
                  <a:pt x="2272725" y="310360"/>
                  <a:pt x="2269474" y="309342"/>
                  <a:pt x="2266168" y="307998"/>
                </a:cubicBezTo>
                <a:cubicBezTo>
                  <a:pt x="2257127" y="303675"/>
                  <a:pt x="2248090" y="299328"/>
                  <a:pt x="2239056" y="294961"/>
                </a:cubicBezTo>
                <a:cubicBezTo>
                  <a:pt x="2233300" y="292314"/>
                  <a:pt x="2228917" y="289769"/>
                  <a:pt x="2225908" y="287336"/>
                </a:cubicBezTo>
                <a:cubicBezTo>
                  <a:pt x="2222898" y="284903"/>
                  <a:pt x="2221393" y="282501"/>
                  <a:pt x="2221393" y="280132"/>
                </a:cubicBezTo>
                <a:cubicBezTo>
                  <a:pt x="2222729" y="276604"/>
                  <a:pt x="2223843" y="273056"/>
                  <a:pt x="2224735" y="269488"/>
                </a:cubicBezTo>
                <a:cubicBezTo>
                  <a:pt x="2223175" y="265719"/>
                  <a:pt x="2221893" y="262609"/>
                  <a:pt x="2220889" y="260157"/>
                </a:cubicBezTo>
                <a:cubicBezTo>
                  <a:pt x="2219885" y="257706"/>
                  <a:pt x="2219383" y="255844"/>
                  <a:pt x="2219383" y="254570"/>
                </a:cubicBezTo>
                <a:cubicBezTo>
                  <a:pt x="2219383" y="252932"/>
                  <a:pt x="2219879" y="251700"/>
                  <a:pt x="2220871" y="250873"/>
                </a:cubicBezTo>
                <a:cubicBezTo>
                  <a:pt x="2221863" y="250046"/>
                  <a:pt x="2223241" y="249706"/>
                  <a:pt x="2225004" y="249853"/>
                </a:cubicBezTo>
                <a:close/>
                <a:moveTo>
                  <a:pt x="1873585" y="208269"/>
                </a:moveTo>
                <a:cubicBezTo>
                  <a:pt x="1878632" y="208726"/>
                  <a:pt x="1883680" y="209134"/>
                  <a:pt x="1888727" y="209494"/>
                </a:cubicBezTo>
                <a:cubicBezTo>
                  <a:pt x="1893774" y="209854"/>
                  <a:pt x="1898602" y="210138"/>
                  <a:pt x="1903210" y="210346"/>
                </a:cubicBezTo>
                <a:cubicBezTo>
                  <a:pt x="1907600" y="210164"/>
                  <a:pt x="1911440" y="210184"/>
                  <a:pt x="1914732" y="210408"/>
                </a:cubicBezTo>
                <a:cubicBezTo>
                  <a:pt x="1916926" y="210315"/>
                  <a:pt x="1918846" y="210187"/>
                  <a:pt x="1920492" y="210025"/>
                </a:cubicBezTo>
                <a:cubicBezTo>
                  <a:pt x="1922138" y="209863"/>
                  <a:pt x="1923619" y="209863"/>
                  <a:pt x="1924936" y="210024"/>
                </a:cubicBezTo>
                <a:cubicBezTo>
                  <a:pt x="1926253" y="210185"/>
                  <a:pt x="1928063" y="210543"/>
                  <a:pt x="1930367" y="211097"/>
                </a:cubicBezTo>
                <a:cubicBezTo>
                  <a:pt x="1932672" y="211651"/>
                  <a:pt x="1935799" y="212442"/>
                  <a:pt x="1939750" y="213466"/>
                </a:cubicBezTo>
                <a:cubicBezTo>
                  <a:pt x="1942824" y="214021"/>
                  <a:pt x="1945460" y="214430"/>
                  <a:pt x="1947656" y="214694"/>
                </a:cubicBezTo>
                <a:cubicBezTo>
                  <a:pt x="1949852" y="214959"/>
                  <a:pt x="1951938" y="215118"/>
                  <a:pt x="1953915" y="215173"/>
                </a:cubicBezTo>
                <a:cubicBezTo>
                  <a:pt x="1962697" y="218409"/>
                  <a:pt x="1969177" y="222359"/>
                  <a:pt x="1973350" y="227037"/>
                </a:cubicBezTo>
                <a:cubicBezTo>
                  <a:pt x="1977522" y="231714"/>
                  <a:pt x="1979609" y="236963"/>
                  <a:pt x="1979609" y="242786"/>
                </a:cubicBezTo>
                <a:cubicBezTo>
                  <a:pt x="1979609" y="255343"/>
                  <a:pt x="1978127" y="264495"/>
                  <a:pt x="1975161" y="270242"/>
                </a:cubicBezTo>
                <a:cubicBezTo>
                  <a:pt x="1972197" y="275989"/>
                  <a:pt x="1967530" y="278487"/>
                  <a:pt x="1961162" y="277728"/>
                </a:cubicBezTo>
                <a:cubicBezTo>
                  <a:pt x="1956330" y="277153"/>
                  <a:pt x="1950839" y="274448"/>
                  <a:pt x="1944691" y="269611"/>
                </a:cubicBezTo>
                <a:cubicBezTo>
                  <a:pt x="1938542" y="264773"/>
                  <a:pt x="1921970" y="260733"/>
                  <a:pt x="1894981" y="257362"/>
                </a:cubicBezTo>
                <a:cubicBezTo>
                  <a:pt x="1883789" y="257784"/>
                  <a:pt x="1872707" y="258205"/>
                  <a:pt x="1861740" y="258629"/>
                </a:cubicBezTo>
                <a:cubicBezTo>
                  <a:pt x="1860644" y="259945"/>
                  <a:pt x="1859382" y="260876"/>
                  <a:pt x="1857957" y="261422"/>
                </a:cubicBezTo>
                <a:cubicBezTo>
                  <a:pt x="1856532" y="261968"/>
                  <a:pt x="1855271" y="262353"/>
                  <a:pt x="1854174" y="262577"/>
                </a:cubicBezTo>
                <a:cubicBezTo>
                  <a:pt x="1850335" y="260904"/>
                  <a:pt x="1846497" y="259229"/>
                  <a:pt x="1842659" y="257552"/>
                </a:cubicBezTo>
                <a:cubicBezTo>
                  <a:pt x="1839150" y="258193"/>
                  <a:pt x="1835203" y="260687"/>
                  <a:pt x="1830816" y="265034"/>
                </a:cubicBezTo>
                <a:cubicBezTo>
                  <a:pt x="1826430" y="269380"/>
                  <a:pt x="1821824" y="275515"/>
                  <a:pt x="1816999" y="283442"/>
                </a:cubicBezTo>
                <a:cubicBezTo>
                  <a:pt x="1815902" y="285119"/>
                  <a:pt x="1815080" y="287286"/>
                  <a:pt x="1814531" y="289945"/>
                </a:cubicBezTo>
                <a:cubicBezTo>
                  <a:pt x="1813983" y="292603"/>
                  <a:pt x="1813709" y="295752"/>
                  <a:pt x="1813709" y="299391"/>
                </a:cubicBezTo>
                <a:cubicBezTo>
                  <a:pt x="1809762" y="311979"/>
                  <a:pt x="1805814" y="324111"/>
                  <a:pt x="1801867" y="335788"/>
                </a:cubicBezTo>
                <a:cubicBezTo>
                  <a:pt x="1798139" y="348402"/>
                  <a:pt x="1795126" y="357925"/>
                  <a:pt x="1792824" y="364356"/>
                </a:cubicBezTo>
                <a:cubicBezTo>
                  <a:pt x="1790522" y="370787"/>
                  <a:pt x="1789152" y="374701"/>
                  <a:pt x="1788713" y="376099"/>
                </a:cubicBezTo>
                <a:cubicBezTo>
                  <a:pt x="1788055" y="377832"/>
                  <a:pt x="1787508" y="379489"/>
                  <a:pt x="1787069" y="381069"/>
                </a:cubicBezTo>
                <a:cubicBezTo>
                  <a:pt x="1786631" y="382649"/>
                  <a:pt x="1786411" y="384258"/>
                  <a:pt x="1786411" y="385896"/>
                </a:cubicBezTo>
                <a:cubicBezTo>
                  <a:pt x="1786411" y="388262"/>
                  <a:pt x="1786959" y="390154"/>
                  <a:pt x="1788055" y="391572"/>
                </a:cubicBezTo>
                <a:cubicBezTo>
                  <a:pt x="1789152" y="392989"/>
                  <a:pt x="1790796" y="393842"/>
                  <a:pt x="1792988" y="394130"/>
                </a:cubicBezTo>
                <a:cubicBezTo>
                  <a:pt x="1794961" y="394389"/>
                  <a:pt x="1799730" y="392012"/>
                  <a:pt x="1807294" y="386995"/>
                </a:cubicBezTo>
                <a:cubicBezTo>
                  <a:pt x="1814860" y="381976"/>
                  <a:pt x="1820508" y="379344"/>
                  <a:pt x="1824236" y="379099"/>
                </a:cubicBezTo>
                <a:cubicBezTo>
                  <a:pt x="1828842" y="378604"/>
                  <a:pt x="1833503" y="378024"/>
                  <a:pt x="1838218" y="377357"/>
                </a:cubicBezTo>
                <a:cubicBezTo>
                  <a:pt x="1842934" y="376691"/>
                  <a:pt x="1847814" y="375770"/>
                  <a:pt x="1852858" y="374596"/>
                </a:cubicBezTo>
                <a:cubicBezTo>
                  <a:pt x="1854832" y="374302"/>
                  <a:pt x="1860041" y="374241"/>
                  <a:pt x="1868485" y="374403"/>
                </a:cubicBezTo>
                <a:cubicBezTo>
                  <a:pt x="1876931" y="374564"/>
                  <a:pt x="1888726" y="374963"/>
                  <a:pt x="1903869" y="375570"/>
                </a:cubicBezTo>
                <a:cubicBezTo>
                  <a:pt x="1906941" y="376679"/>
                  <a:pt x="1910013" y="377788"/>
                  <a:pt x="1913086" y="378895"/>
                </a:cubicBezTo>
                <a:cubicBezTo>
                  <a:pt x="1918901" y="378703"/>
                  <a:pt x="1924717" y="378507"/>
                  <a:pt x="1930532" y="378307"/>
                </a:cubicBezTo>
                <a:cubicBezTo>
                  <a:pt x="1933604" y="379864"/>
                  <a:pt x="1936676" y="381420"/>
                  <a:pt x="1939750" y="382976"/>
                </a:cubicBezTo>
                <a:cubicBezTo>
                  <a:pt x="1941946" y="385062"/>
                  <a:pt x="1943977" y="387536"/>
                  <a:pt x="1945844" y="390400"/>
                </a:cubicBezTo>
                <a:cubicBezTo>
                  <a:pt x="1947710" y="393264"/>
                  <a:pt x="1949413" y="396334"/>
                  <a:pt x="1950950" y="399612"/>
                </a:cubicBezTo>
                <a:cubicBezTo>
                  <a:pt x="1950950" y="410531"/>
                  <a:pt x="1949522" y="418639"/>
                  <a:pt x="1946667" y="423937"/>
                </a:cubicBezTo>
                <a:cubicBezTo>
                  <a:pt x="1943813" y="429234"/>
                  <a:pt x="1939530" y="431538"/>
                  <a:pt x="1933824" y="430843"/>
                </a:cubicBezTo>
                <a:cubicBezTo>
                  <a:pt x="1927788" y="428107"/>
                  <a:pt x="1921754" y="425366"/>
                  <a:pt x="1915719" y="422621"/>
                </a:cubicBezTo>
                <a:cubicBezTo>
                  <a:pt x="1900796" y="422056"/>
                  <a:pt x="1886038" y="421437"/>
                  <a:pt x="1871445" y="420772"/>
                </a:cubicBezTo>
                <a:cubicBezTo>
                  <a:pt x="1856860" y="420107"/>
                  <a:pt x="1842001" y="419341"/>
                  <a:pt x="1826868" y="418473"/>
                </a:cubicBezTo>
                <a:cubicBezTo>
                  <a:pt x="1808445" y="419182"/>
                  <a:pt x="1794305" y="422329"/>
                  <a:pt x="1784438" y="427946"/>
                </a:cubicBezTo>
                <a:cubicBezTo>
                  <a:pt x="1774574" y="433561"/>
                  <a:pt x="1769092" y="441935"/>
                  <a:pt x="1767996" y="453072"/>
                </a:cubicBezTo>
                <a:cubicBezTo>
                  <a:pt x="1767777" y="455409"/>
                  <a:pt x="1767010" y="458947"/>
                  <a:pt x="1765694" y="463686"/>
                </a:cubicBezTo>
                <a:cubicBezTo>
                  <a:pt x="1764379" y="468425"/>
                  <a:pt x="1762844" y="474318"/>
                  <a:pt x="1761091" y="481365"/>
                </a:cubicBezTo>
                <a:cubicBezTo>
                  <a:pt x="1761858" y="484196"/>
                  <a:pt x="1762625" y="487027"/>
                  <a:pt x="1763392" y="489858"/>
                </a:cubicBezTo>
                <a:cubicBezTo>
                  <a:pt x="1761419" y="497422"/>
                  <a:pt x="1759885" y="504588"/>
                  <a:pt x="1758789" y="511358"/>
                </a:cubicBezTo>
                <a:cubicBezTo>
                  <a:pt x="1757693" y="518128"/>
                  <a:pt x="1757144" y="524242"/>
                  <a:pt x="1757144" y="529701"/>
                </a:cubicBezTo>
                <a:cubicBezTo>
                  <a:pt x="1757144" y="531521"/>
                  <a:pt x="1757473" y="532884"/>
                  <a:pt x="1758131" y="533790"/>
                </a:cubicBezTo>
                <a:cubicBezTo>
                  <a:pt x="1758789" y="534696"/>
                  <a:pt x="1759556" y="535026"/>
                  <a:pt x="1760433" y="534778"/>
                </a:cubicBezTo>
                <a:cubicBezTo>
                  <a:pt x="1770956" y="535445"/>
                  <a:pt x="1779396" y="536012"/>
                  <a:pt x="1785754" y="536485"/>
                </a:cubicBezTo>
                <a:cubicBezTo>
                  <a:pt x="1792111" y="536957"/>
                  <a:pt x="1796605" y="537455"/>
                  <a:pt x="1799236" y="537981"/>
                </a:cubicBezTo>
                <a:cubicBezTo>
                  <a:pt x="1804936" y="539091"/>
                  <a:pt x="1810748" y="540214"/>
                  <a:pt x="1816670" y="541348"/>
                </a:cubicBezTo>
                <a:cubicBezTo>
                  <a:pt x="1823578" y="541791"/>
                  <a:pt x="1830487" y="542231"/>
                  <a:pt x="1837396" y="542666"/>
                </a:cubicBezTo>
                <a:cubicBezTo>
                  <a:pt x="1839589" y="542585"/>
                  <a:pt x="1844359" y="541743"/>
                  <a:pt x="1851706" y="540136"/>
                </a:cubicBezTo>
                <a:cubicBezTo>
                  <a:pt x="1859054" y="538529"/>
                  <a:pt x="1865688" y="538099"/>
                  <a:pt x="1871610" y="538849"/>
                </a:cubicBezTo>
                <a:cubicBezTo>
                  <a:pt x="1877974" y="539655"/>
                  <a:pt x="1884393" y="539917"/>
                  <a:pt x="1890866" y="539636"/>
                </a:cubicBezTo>
                <a:cubicBezTo>
                  <a:pt x="1897340" y="539355"/>
                  <a:pt x="1903540" y="538671"/>
                  <a:pt x="1909465" y="537584"/>
                </a:cubicBezTo>
                <a:cubicBezTo>
                  <a:pt x="1915390" y="536498"/>
                  <a:pt x="1921260" y="535354"/>
                  <a:pt x="1927076" y="534155"/>
                </a:cubicBezTo>
                <a:cubicBezTo>
                  <a:pt x="1932892" y="532956"/>
                  <a:pt x="1938762" y="531804"/>
                  <a:pt x="1944691" y="530699"/>
                </a:cubicBezTo>
                <a:cubicBezTo>
                  <a:pt x="1946887" y="530418"/>
                  <a:pt x="1949797" y="529769"/>
                  <a:pt x="1953421" y="528747"/>
                </a:cubicBezTo>
                <a:cubicBezTo>
                  <a:pt x="1957044" y="527725"/>
                  <a:pt x="1961272" y="526320"/>
                  <a:pt x="1966103" y="524527"/>
                </a:cubicBezTo>
                <a:cubicBezTo>
                  <a:pt x="1970275" y="533393"/>
                  <a:pt x="1974447" y="542256"/>
                  <a:pt x="1978620" y="551117"/>
                </a:cubicBezTo>
                <a:cubicBezTo>
                  <a:pt x="1976205" y="552653"/>
                  <a:pt x="1973295" y="554267"/>
                  <a:pt x="1969891" y="555957"/>
                </a:cubicBezTo>
                <a:cubicBezTo>
                  <a:pt x="1966487" y="557647"/>
                  <a:pt x="1962480" y="559400"/>
                  <a:pt x="1957867" y="561216"/>
                </a:cubicBezTo>
                <a:cubicBezTo>
                  <a:pt x="1953256" y="561939"/>
                  <a:pt x="1947711" y="563092"/>
                  <a:pt x="1941232" y="564675"/>
                </a:cubicBezTo>
                <a:cubicBezTo>
                  <a:pt x="1934757" y="566256"/>
                  <a:pt x="1927351" y="568085"/>
                  <a:pt x="1919011" y="570152"/>
                </a:cubicBezTo>
                <a:cubicBezTo>
                  <a:pt x="1912647" y="572645"/>
                  <a:pt x="1907435" y="574456"/>
                  <a:pt x="1903375" y="575590"/>
                </a:cubicBezTo>
                <a:cubicBezTo>
                  <a:pt x="1899316" y="576723"/>
                  <a:pt x="1896517" y="577193"/>
                  <a:pt x="1894981" y="577001"/>
                </a:cubicBezTo>
                <a:cubicBezTo>
                  <a:pt x="1892128" y="576644"/>
                  <a:pt x="1886917" y="576993"/>
                  <a:pt x="1879345" y="578041"/>
                </a:cubicBezTo>
                <a:cubicBezTo>
                  <a:pt x="1871775" y="579089"/>
                  <a:pt x="1861851" y="580834"/>
                  <a:pt x="1849568" y="583264"/>
                </a:cubicBezTo>
                <a:cubicBezTo>
                  <a:pt x="1842989" y="584422"/>
                  <a:pt x="1836025" y="585573"/>
                  <a:pt x="1828678" y="586716"/>
                </a:cubicBezTo>
                <a:cubicBezTo>
                  <a:pt x="1821331" y="587858"/>
                  <a:pt x="1813709" y="588732"/>
                  <a:pt x="1805813" y="589339"/>
                </a:cubicBezTo>
                <a:cubicBezTo>
                  <a:pt x="1799016" y="587269"/>
                  <a:pt x="1792220" y="585195"/>
                  <a:pt x="1785425" y="583118"/>
                </a:cubicBezTo>
                <a:cubicBezTo>
                  <a:pt x="1781260" y="584116"/>
                  <a:pt x="1777094" y="585114"/>
                  <a:pt x="1772929" y="586111"/>
                </a:cubicBezTo>
                <a:cubicBezTo>
                  <a:pt x="1768763" y="585560"/>
                  <a:pt x="1764543" y="584956"/>
                  <a:pt x="1760268" y="584299"/>
                </a:cubicBezTo>
                <a:cubicBezTo>
                  <a:pt x="1755993" y="583641"/>
                  <a:pt x="1751883" y="582867"/>
                  <a:pt x="1747937" y="581979"/>
                </a:cubicBezTo>
                <a:cubicBezTo>
                  <a:pt x="1741579" y="580951"/>
                  <a:pt x="1736811" y="579587"/>
                  <a:pt x="1733633" y="577889"/>
                </a:cubicBezTo>
                <a:cubicBezTo>
                  <a:pt x="1730455" y="576191"/>
                  <a:pt x="1728867" y="574159"/>
                  <a:pt x="1728867" y="571793"/>
                </a:cubicBezTo>
                <a:cubicBezTo>
                  <a:pt x="1729524" y="568424"/>
                  <a:pt x="1730182" y="565054"/>
                  <a:pt x="1730839" y="561684"/>
                </a:cubicBezTo>
                <a:cubicBezTo>
                  <a:pt x="1730182" y="560960"/>
                  <a:pt x="1729524" y="560235"/>
                  <a:pt x="1728867" y="559510"/>
                </a:cubicBezTo>
                <a:cubicBezTo>
                  <a:pt x="1721415" y="558515"/>
                  <a:pt x="1716429" y="557028"/>
                  <a:pt x="1713908" y="555052"/>
                </a:cubicBezTo>
                <a:cubicBezTo>
                  <a:pt x="1711388" y="553077"/>
                  <a:pt x="1710128" y="549087"/>
                  <a:pt x="1710128" y="543081"/>
                </a:cubicBezTo>
                <a:cubicBezTo>
                  <a:pt x="1710128" y="540352"/>
                  <a:pt x="1710292" y="535824"/>
                  <a:pt x="1710621" y="529499"/>
                </a:cubicBezTo>
                <a:cubicBezTo>
                  <a:pt x="1710950" y="523174"/>
                  <a:pt x="1711443" y="514961"/>
                  <a:pt x="1712100" y="504858"/>
                </a:cubicBezTo>
                <a:cubicBezTo>
                  <a:pt x="1712100" y="503948"/>
                  <a:pt x="1712813" y="502133"/>
                  <a:pt x="1714237" y="499412"/>
                </a:cubicBezTo>
                <a:cubicBezTo>
                  <a:pt x="1715662" y="496691"/>
                  <a:pt x="1716374" y="494694"/>
                  <a:pt x="1716374" y="493420"/>
                </a:cubicBezTo>
                <a:cubicBezTo>
                  <a:pt x="1715278" y="491454"/>
                  <a:pt x="1714621" y="489910"/>
                  <a:pt x="1714401" y="488789"/>
                </a:cubicBezTo>
                <a:cubicBezTo>
                  <a:pt x="1714182" y="487668"/>
                  <a:pt x="1714073" y="486652"/>
                  <a:pt x="1714073" y="485742"/>
                </a:cubicBezTo>
                <a:cubicBezTo>
                  <a:pt x="1714511" y="478704"/>
                  <a:pt x="1715442" y="470094"/>
                  <a:pt x="1716867" y="459912"/>
                </a:cubicBezTo>
                <a:cubicBezTo>
                  <a:pt x="1718292" y="449730"/>
                  <a:pt x="1720100" y="437689"/>
                  <a:pt x="1722292" y="423788"/>
                </a:cubicBezTo>
                <a:cubicBezTo>
                  <a:pt x="1724922" y="415587"/>
                  <a:pt x="1727113" y="406235"/>
                  <a:pt x="1728867" y="395733"/>
                </a:cubicBezTo>
                <a:cubicBezTo>
                  <a:pt x="1728428" y="387668"/>
                  <a:pt x="1727990" y="379420"/>
                  <a:pt x="1727552" y="370991"/>
                </a:cubicBezTo>
                <a:cubicBezTo>
                  <a:pt x="1735662" y="341866"/>
                  <a:pt x="1743992" y="312586"/>
                  <a:pt x="1752541" y="283152"/>
                </a:cubicBezTo>
                <a:cubicBezTo>
                  <a:pt x="1753856" y="277867"/>
                  <a:pt x="1756323" y="273008"/>
                  <a:pt x="1759940" y="268575"/>
                </a:cubicBezTo>
                <a:cubicBezTo>
                  <a:pt x="1763557" y="264141"/>
                  <a:pt x="1767887" y="259983"/>
                  <a:pt x="1772929" y="256100"/>
                </a:cubicBezTo>
                <a:cubicBezTo>
                  <a:pt x="1775121" y="255116"/>
                  <a:pt x="1776546" y="254303"/>
                  <a:pt x="1777204" y="253662"/>
                </a:cubicBezTo>
                <a:cubicBezTo>
                  <a:pt x="1778300" y="252168"/>
                  <a:pt x="1779725" y="250309"/>
                  <a:pt x="1781479" y="248084"/>
                </a:cubicBezTo>
                <a:cubicBezTo>
                  <a:pt x="1783233" y="245858"/>
                  <a:pt x="1785315" y="243357"/>
                  <a:pt x="1787727" y="240580"/>
                </a:cubicBezTo>
                <a:cubicBezTo>
                  <a:pt x="1789042" y="240026"/>
                  <a:pt x="1791180" y="239214"/>
                  <a:pt x="1794139" y="238147"/>
                </a:cubicBezTo>
                <a:cubicBezTo>
                  <a:pt x="1797099" y="237079"/>
                  <a:pt x="1801100" y="235602"/>
                  <a:pt x="1806142" y="233713"/>
                </a:cubicBezTo>
                <a:cubicBezTo>
                  <a:pt x="1808335" y="232543"/>
                  <a:pt x="1810858" y="231144"/>
                  <a:pt x="1813709" y="229513"/>
                </a:cubicBezTo>
                <a:cubicBezTo>
                  <a:pt x="1816560" y="227882"/>
                  <a:pt x="1819850" y="225945"/>
                  <a:pt x="1823578" y="223698"/>
                </a:cubicBezTo>
                <a:cubicBezTo>
                  <a:pt x="1831913" y="220593"/>
                  <a:pt x="1839644" y="217177"/>
                  <a:pt x="1846772" y="213451"/>
                </a:cubicBezTo>
                <a:cubicBezTo>
                  <a:pt x="1853900" y="209725"/>
                  <a:pt x="1862837" y="208001"/>
                  <a:pt x="1873585" y="208269"/>
                </a:cubicBezTo>
                <a:close/>
                <a:moveTo>
                  <a:pt x="1658973" y="172618"/>
                </a:moveTo>
                <a:cubicBezTo>
                  <a:pt x="1659850" y="172736"/>
                  <a:pt x="1660726" y="172854"/>
                  <a:pt x="1661603" y="172972"/>
                </a:cubicBezTo>
                <a:cubicBezTo>
                  <a:pt x="1663795" y="173268"/>
                  <a:pt x="1665274" y="173831"/>
                  <a:pt x="1666041" y="174662"/>
                </a:cubicBezTo>
                <a:cubicBezTo>
                  <a:pt x="1666808" y="175493"/>
                  <a:pt x="1667191" y="176728"/>
                  <a:pt x="1667191" y="178365"/>
                </a:cubicBezTo>
                <a:cubicBezTo>
                  <a:pt x="1666096" y="182039"/>
                  <a:pt x="1665111" y="184818"/>
                  <a:pt x="1664238" y="186702"/>
                </a:cubicBezTo>
                <a:cubicBezTo>
                  <a:pt x="1664895" y="190066"/>
                  <a:pt x="1665551" y="193612"/>
                  <a:pt x="1666205" y="197340"/>
                </a:cubicBezTo>
                <a:cubicBezTo>
                  <a:pt x="1665551" y="201801"/>
                  <a:pt x="1664786" y="205520"/>
                  <a:pt x="1663909" y="208495"/>
                </a:cubicBezTo>
                <a:cubicBezTo>
                  <a:pt x="1663471" y="210438"/>
                  <a:pt x="1663033" y="213427"/>
                  <a:pt x="1662597" y="217462"/>
                </a:cubicBezTo>
                <a:cubicBezTo>
                  <a:pt x="1662160" y="221498"/>
                  <a:pt x="1661942" y="226427"/>
                  <a:pt x="1661942" y="232251"/>
                </a:cubicBezTo>
                <a:cubicBezTo>
                  <a:pt x="1661942" y="234434"/>
                  <a:pt x="1661613" y="239076"/>
                  <a:pt x="1660956" y="246175"/>
                </a:cubicBezTo>
                <a:cubicBezTo>
                  <a:pt x="1660298" y="253275"/>
                  <a:pt x="1659095" y="262712"/>
                  <a:pt x="1657345" y="274486"/>
                </a:cubicBezTo>
                <a:cubicBezTo>
                  <a:pt x="1656030" y="291415"/>
                  <a:pt x="1654443" y="308215"/>
                  <a:pt x="1652584" y="324888"/>
                </a:cubicBezTo>
                <a:cubicBezTo>
                  <a:pt x="1650724" y="341561"/>
                  <a:pt x="1648810" y="358227"/>
                  <a:pt x="1646841" y="374885"/>
                </a:cubicBezTo>
                <a:cubicBezTo>
                  <a:pt x="1645091" y="395030"/>
                  <a:pt x="1642576" y="413298"/>
                  <a:pt x="1639293" y="429688"/>
                </a:cubicBezTo>
                <a:cubicBezTo>
                  <a:pt x="1636011" y="446078"/>
                  <a:pt x="1632073" y="460606"/>
                  <a:pt x="1627477" y="473270"/>
                </a:cubicBezTo>
                <a:cubicBezTo>
                  <a:pt x="1626381" y="481130"/>
                  <a:pt x="1624357" y="489773"/>
                  <a:pt x="1621404" y="499202"/>
                </a:cubicBezTo>
                <a:cubicBezTo>
                  <a:pt x="1618450" y="508631"/>
                  <a:pt x="1614676" y="518768"/>
                  <a:pt x="1610081" y="529613"/>
                </a:cubicBezTo>
                <a:cubicBezTo>
                  <a:pt x="1606689" y="533706"/>
                  <a:pt x="1603297" y="537798"/>
                  <a:pt x="1599905" y="541891"/>
                </a:cubicBezTo>
                <a:cubicBezTo>
                  <a:pt x="1599247" y="542530"/>
                  <a:pt x="1592353" y="543921"/>
                  <a:pt x="1579222" y="546071"/>
                </a:cubicBezTo>
                <a:cubicBezTo>
                  <a:pt x="1566090" y="548220"/>
                  <a:pt x="1558759" y="549196"/>
                  <a:pt x="1557228" y="548991"/>
                </a:cubicBezTo>
                <a:cubicBezTo>
                  <a:pt x="1553941" y="548551"/>
                  <a:pt x="1549011" y="544297"/>
                  <a:pt x="1542437" y="536232"/>
                </a:cubicBezTo>
                <a:cubicBezTo>
                  <a:pt x="1535863" y="528167"/>
                  <a:pt x="1528081" y="516168"/>
                  <a:pt x="1519093" y="500234"/>
                </a:cubicBezTo>
                <a:cubicBezTo>
                  <a:pt x="1510547" y="485817"/>
                  <a:pt x="1503752" y="473955"/>
                  <a:pt x="1498710" y="464646"/>
                </a:cubicBezTo>
                <a:cubicBezTo>
                  <a:pt x="1493668" y="455338"/>
                  <a:pt x="1490489" y="448414"/>
                  <a:pt x="1489173" y="443873"/>
                </a:cubicBezTo>
                <a:cubicBezTo>
                  <a:pt x="1488735" y="442178"/>
                  <a:pt x="1488077" y="439999"/>
                  <a:pt x="1487200" y="437336"/>
                </a:cubicBezTo>
                <a:cubicBezTo>
                  <a:pt x="1486323" y="434673"/>
                  <a:pt x="1485337" y="431632"/>
                  <a:pt x="1484241" y="428213"/>
                </a:cubicBezTo>
                <a:cubicBezTo>
                  <a:pt x="1479856" y="419631"/>
                  <a:pt x="1474322" y="408989"/>
                  <a:pt x="1467635" y="396287"/>
                </a:cubicBezTo>
                <a:cubicBezTo>
                  <a:pt x="1460949" y="383587"/>
                  <a:pt x="1453218" y="368572"/>
                  <a:pt x="1444445" y="351241"/>
                </a:cubicBezTo>
                <a:cubicBezTo>
                  <a:pt x="1442913" y="347040"/>
                  <a:pt x="1440995" y="342926"/>
                  <a:pt x="1438692" y="338898"/>
                </a:cubicBezTo>
                <a:cubicBezTo>
                  <a:pt x="1436389" y="334871"/>
                  <a:pt x="1433593" y="330554"/>
                  <a:pt x="1430303" y="325946"/>
                </a:cubicBezTo>
                <a:cubicBezTo>
                  <a:pt x="1429536" y="326121"/>
                  <a:pt x="1428768" y="326295"/>
                  <a:pt x="1428000" y="326470"/>
                </a:cubicBezTo>
                <a:cubicBezTo>
                  <a:pt x="1426462" y="329912"/>
                  <a:pt x="1424923" y="334265"/>
                  <a:pt x="1423384" y="339527"/>
                </a:cubicBezTo>
                <a:cubicBezTo>
                  <a:pt x="1421845" y="344790"/>
                  <a:pt x="1420086" y="351116"/>
                  <a:pt x="1418105" y="358506"/>
                </a:cubicBezTo>
                <a:cubicBezTo>
                  <a:pt x="1415908" y="363140"/>
                  <a:pt x="1413601" y="367214"/>
                  <a:pt x="1411181" y="370727"/>
                </a:cubicBezTo>
                <a:cubicBezTo>
                  <a:pt x="1407880" y="380863"/>
                  <a:pt x="1404141" y="391853"/>
                  <a:pt x="1399962" y="403700"/>
                </a:cubicBezTo>
                <a:cubicBezTo>
                  <a:pt x="1395783" y="415547"/>
                  <a:pt x="1391272" y="428264"/>
                  <a:pt x="1386435" y="441851"/>
                </a:cubicBezTo>
                <a:cubicBezTo>
                  <a:pt x="1385115" y="446417"/>
                  <a:pt x="1383795" y="451165"/>
                  <a:pt x="1382475" y="456096"/>
                </a:cubicBezTo>
                <a:cubicBezTo>
                  <a:pt x="1381155" y="461026"/>
                  <a:pt x="1379613" y="466111"/>
                  <a:pt x="1377851" y="471350"/>
                </a:cubicBezTo>
                <a:cubicBezTo>
                  <a:pt x="1375871" y="474107"/>
                  <a:pt x="1373890" y="476863"/>
                  <a:pt x="1371910" y="479620"/>
                </a:cubicBezTo>
                <a:cubicBezTo>
                  <a:pt x="1371032" y="484970"/>
                  <a:pt x="1370043" y="490215"/>
                  <a:pt x="1368942" y="495356"/>
                </a:cubicBezTo>
                <a:cubicBezTo>
                  <a:pt x="1367402" y="499351"/>
                  <a:pt x="1365477" y="504163"/>
                  <a:pt x="1363166" y="509792"/>
                </a:cubicBezTo>
                <a:cubicBezTo>
                  <a:pt x="1360855" y="515421"/>
                  <a:pt x="1358051" y="522127"/>
                  <a:pt x="1354752" y="529911"/>
                </a:cubicBezTo>
                <a:cubicBezTo>
                  <a:pt x="1354093" y="534015"/>
                  <a:pt x="1352502" y="536960"/>
                  <a:pt x="1349979" y="538743"/>
                </a:cubicBezTo>
                <a:cubicBezTo>
                  <a:pt x="1347455" y="540527"/>
                  <a:pt x="1343999" y="541243"/>
                  <a:pt x="1339609" y="540892"/>
                </a:cubicBezTo>
                <a:cubicBezTo>
                  <a:pt x="1339170" y="541567"/>
                  <a:pt x="1338293" y="542234"/>
                  <a:pt x="1336976" y="542893"/>
                </a:cubicBezTo>
                <a:cubicBezTo>
                  <a:pt x="1335658" y="543553"/>
                  <a:pt x="1333462" y="544060"/>
                  <a:pt x="1330387" y="544417"/>
                </a:cubicBezTo>
                <a:cubicBezTo>
                  <a:pt x="1328191" y="544517"/>
                  <a:pt x="1326544" y="543363"/>
                  <a:pt x="1325446" y="540957"/>
                </a:cubicBezTo>
                <a:cubicBezTo>
                  <a:pt x="1324348" y="538550"/>
                  <a:pt x="1323799" y="535163"/>
                  <a:pt x="1323799" y="530796"/>
                </a:cubicBezTo>
                <a:cubicBezTo>
                  <a:pt x="1323799" y="528248"/>
                  <a:pt x="1324349" y="524311"/>
                  <a:pt x="1325449" y="518984"/>
                </a:cubicBezTo>
                <a:cubicBezTo>
                  <a:pt x="1326548" y="513656"/>
                  <a:pt x="1328197" y="506940"/>
                  <a:pt x="1330392" y="498833"/>
                </a:cubicBezTo>
                <a:cubicBezTo>
                  <a:pt x="1332811" y="489662"/>
                  <a:pt x="1334736" y="482480"/>
                  <a:pt x="1336165" y="477284"/>
                </a:cubicBezTo>
                <a:cubicBezTo>
                  <a:pt x="1337594" y="472089"/>
                  <a:pt x="1338527" y="468790"/>
                  <a:pt x="1338967" y="467387"/>
                </a:cubicBezTo>
                <a:cubicBezTo>
                  <a:pt x="1339848" y="463127"/>
                  <a:pt x="1340837" y="457515"/>
                  <a:pt x="1341934" y="450551"/>
                </a:cubicBezTo>
                <a:cubicBezTo>
                  <a:pt x="1343032" y="443588"/>
                  <a:pt x="1344240" y="435546"/>
                  <a:pt x="1345560" y="426426"/>
                </a:cubicBezTo>
                <a:cubicBezTo>
                  <a:pt x="1345999" y="424114"/>
                  <a:pt x="1346712" y="421244"/>
                  <a:pt x="1347700" y="417816"/>
                </a:cubicBezTo>
                <a:cubicBezTo>
                  <a:pt x="1348688" y="414388"/>
                  <a:pt x="1349951" y="410402"/>
                  <a:pt x="1351491" y="405859"/>
                </a:cubicBezTo>
                <a:cubicBezTo>
                  <a:pt x="1352588" y="402354"/>
                  <a:pt x="1354784" y="392751"/>
                  <a:pt x="1358079" y="377051"/>
                </a:cubicBezTo>
                <a:cubicBezTo>
                  <a:pt x="1361375" y="361352"/>
                  <a:pt x="1365659" y="339453"/>
                  <a:pt x="1370933" y="311354"/>
                </a:cubicBezTo>
                <a:cubicBezTo>
                  <a:pt x="1376645" y="283858"/>
                  <a:pt x="1382139" y="256155"/>
                  <a:pt x="1387412" y="228244"/>
                </a:cubicBezTo>
                <a:cubicBezTo>
                  <a:pt x="1385655" y="222110"/>
                  <a:pt x="1383898" y="215976"/>
                  <a:pt x="1382140" y="209842"/>
                </a:cubicBezTo>
                <a:cubicBezTo>
                  <a:pt x="1383457" y="206367"/>
                  <a:pt x="1384775" y="202847"/>
                  <a:pt x="1386093" y="199282"/>
                </a:cubicBezTo>
                <a:cubicBezTo>
                  <a:pt x="1387411" y="195716"/>
                  <a:pt x="1388619" y="192183"/>
                  <a:pt x="1389716" y="188681"/>
                </a:cubicBezTo>
                <a:cubicBezTo>
                  <a:pt x="1391036" y="186299"/>
                  <a:pt x="1393290" y="184626"/>
                  <a:pt x="1396475" y="183662"/>
                </a:cubicBezTo>
                <a:cubicBezTo>
                  <a:pt x="1399660" y="182698"/>
                  <a:pt x="1403888" y="182550"/>
                  <a:pt x="1409156" y="183218"/>
                </a:cubicBezTo>
                <a:cubicBezTo>
                  <a:pt x="1411133" y="183469"/>
                  <a:pt x="1414153" y="183489"/>
                  <a:pt x="1418215" y="183279"/>
                </a:cubicBezTo>
                <a:cubicBezTo>
                  <a:pt x="1422278" y="183069"/>
                  <a:pt x="1425187" y="183077"/>
                  <a:pt x="1426941" y="183302"/>
                </a:cubicBezTo>
                <a:cubicBezTo>
                  <a:pt x="1428919" y="183555"/>
                  <a:pt x="1431554" y="185167"/>
                  <a:pt x="1434847" y="188138"/>
                </a:cubicBezTo>
                <a:cubicBezTo>
                  <a:pt x="1438141" y="191109"/>
                  <a:pt x="1440445" y="192862"/>
                  <a:pt x="1441761" y="193396"/>
                </a:cubicBezTo>
                <a:cubicBezTo>
                  <a:pt x="1443300" y="192684"/>
                  <a:pt x="1445222" y="191386"/>
                  <a:pt x="1447526" y="189500"/>
                </a:cubicBezTo>
                <a:cubicBezTo>
                  <a:pt x="1449830" y="187614"/>
                  <a:pt x="1452630" y="185066"/>
                  <a:pt x="1455923" y="181853"/>
                </a:cubicBezTo>
                <a:cubicBezTo>
                  <a:pt x="1458777" y="179312"/>
                  <a:pt x="1461522" y="177304"/>
                  <a:pt x="1464158" y="175827"/>
                </a:cubicBezTo>
                <a:cubicBezTo>
                  <a:pt x="1466793" y="174350"/>
                  <a:pt x="1469648" y="173449"/>
                  <a:pt x="1472721" y="173123"/>
                </a:cubicBezTo>
                <a:cubicBezTo>
                  <a:pt x="1476274" y="175043"/>
                  <a:pt x="1479380" y="176632"/>
                  <a:pt x="1482042" y="177891"/>
                </a:cubicBezTo>
                <a:cubicBezTo>
                  <a:pt x="1483597" y="178823"/>
                  <a:pt x="1484652" y="179780"/>
                  <a:pt x="1485207" y="180763"/>
                </a:cubicBezTo>
                <a:cubicBezTo>
                  <a:pt x="1485762" y="181746"/>
                  <a:pt x="1486039" y="183056"/>
                  <a:pt x="1486039" y="184694"/>
                </a:cubicBezTo>
                <a:cubicBezTo>
                  <a:pt x="1486039" y="185604"/>
                  <a:pt x="1485489" y="187488"/>
                  <a:pt x="1484390" y="190346"/>
                </a:cubicBezTo>
                <a:cubicBezTo>
                  <a:pt x="1483290" y="193204"/>
                  <a:pt x="1481643" y="197037"/>
                  <a:pt x="1479447" y="201845"/>
                </a:cubicBezTo>
                <a:cubicBezTo>
                  <a:pt x="1477028" y="206987"/>
                  <a:pt x="1475160" y="211292"/>
                  <a:pt x="1473841" y="214759"/>
                </a:cubicBezTo>
                <a:cubicBezTo>
                  <a:pt x="1472522" y="218226"/>
                  <a:pt x="1471644" y="220932"/>
                  <a:pt x="1471205" y="222877"/>
                </a:cubicBezTo>
                <a:cubicBezTo>
                  <a:pt x="1467909" y="226632"/>
                  <a:pt x="1465325" y="230071"/>
                  <a:pt x="1463456" y="233194"/>
                </a:cubicBezTo>
                <a:cubicBezTo>
                  <a:pt x="1461587" y="236317"/>
                  <a:pt x="1460652" y="239335"/>
                  <a:pt x="1460652" y="242246"/>
                </a:cubicBezTo>
                <a:cubicBezTo>
                  <a:pt x="1460652" y="245886"/>
                  <a:pt x="1461968" y="251470"/>
                  <a:pt x="1464597" y="259001"/>
                </a:cubicBezTo>
                <a:cubicBezTo>
                  <a:pt x="1467227" y="266532"/>
                  <a:pt x="1471061" y="275995"/>
                  <a:pt x="1476097" y="287389"/>
                </a:cubicBezTo>
                <a:cubicBezTo>
                  <a:pt x="1483106" y="302865"/>
                  <a:pt x="1490223" y="318995"/>
                  <a:pt x="1497451" y="335778"/>
                </a:cubicBezTo>
                <a:cubicBezTo>
                  <a:pt x="1504025" y="354115"/>
                  <a:pt x="1510926" y="371906"/>
                  <a:pt x="1518153" y="389150"/>
                </a:cubicBezTo>
                <a:cubicBezTo>
                  <a:pt x="1525380" y="406397"/>
                  <a:pt x="1532937" y="423006"/>
                  <a:pt x="1540821" y="438979"/>
                </a:cubicBezTo>
                <a:cubicBezTo>
                  <a:pt x="1548925" y="455710"/>
                  <a:pt x="1555603" y="468249"/>
                  <a:pt x="1560857" y="476596"/>
                </a:cubicBezTo>
                <a:cubicBezTo>
                  <a:pt x="1566113" y="484943"/>
                  <a:pt x="1570053" y="489292"/>
                  <a:pt x="1572680" y="489645"/>
                </a:cubicBezTo>
                <a:cubicBezTo>
                  <a:pt x="1574861" y="489937"/>
                  <a:pt x="1576442" y="489103"/>
                  <a:pt x="1577424" y="487142"/>
                </a:cubicBezTo>
                <a:cubicBezTo>
                  <a:pt x="1578405" y="485181"/>
                  <a:pt x="1578895" y="481926"/>
                  <a:pt x="1578895" y="477377"/>
                </a:cubicBezTo>
                <a:cubicBezTo>
                  <a:pt x="1578895" y="475557"/>
                  <a:pt x="1579168" y="473228"/>
                  <a:pt x="1579715" y="470390"/>
                </a:cubicBezTo>
                <a:cubicBezTo>
                  <a:pt x="1580261" y="467552"/>
                  <a:pt x="1581188" y="464492"/>
                  <a:pt x="1582496" y="461210"/>
                </a:cubicBezTo>
                <a:cubicBezTo>
                  <a:pt x="1584459" y="456560"/>
                  <a:pt x="1586313" y="451259"/>
                  <a:pt x="1588059" y="445307"/>
                </a:cubicBezTo>
                <a:cubicBezTo>
                  <a:pt x="1590241" y="436137"/>
                  <a:pt x="1592259" y="428129"/>
                  <a:pt x="1594113" y="421281"/>
                </a:cubicBezTo>
                <a:cubicBezTo>
                  <a:pt x="1595967" y="414434"/>
                  <a:pt x="1597549" y="408551"/>
                  <a:pt x="1598857" y="403631"/>
                </a:cubicBezTo>
                <a:cubicBezTo>
                  <a:pt x="1599730" y="400473"/>
                  <a:pt x="1600712" y="393690"/>
                  <a:pt x="1601803" y="383283"/>
                </a:cubicBezTo>
                <a:cubicBezTo>
                  <a:pt x="1602894" y="372875"/>
                  <a:pt x="1603984" y="358737"/>
                  <a:pt x="1605072" y="340868"/>
                </a:cubicBezTo>
                <a:cubicBezTo>
                  <a:pt x="1605072" y="339048"/>
                  <a:pt x="1605454" y="336552"/>
                  <a:pt x="1606218" y="333379"/>
                </a:cubicBezTo>
                <a:cubicBezTo>
                  <a:pt x="1606981" y="330206"/>
                  <a:pt x="1607692" y="326572"/>
                  <a:pt x="1608349" y="322475"/>
                </a:cubicBezTo>
                <a:cubicBezTo>
                  <a:pt x="1609226" y="318407"/>
                  <a:pt x="1609883" y="314902"/>
                  <a:pt x="1610322" y="311958"/>
                </a:cubicBezTo>
                <a:cubicBezTo>
                  <a:pt x="1610760" y="309015"/>
                  <a:pt x="1610979" y="306360"/>
                  <a:pt x="1610979" y="303995"/>
                </a:cubicBezTo>
                <a:cubicBezTo>
                  <a:pt x="1610979" y="299809"/>
                  <a:pt x="1610431" y="293503"/>
                  <a:pt x="1609336" y="285075"/>
                </a:cubicBezTo>
                <a:cubicBezTo>
                  <a:pt x="1608240" y="276648"/>
                  <a:pt x="1607692" y="270342"/>
                  <a:pt x="1607692" y="266156"/>
                </a:cubicBezTo>
                <a:cubicBezTo>
                  <a:pt x="1610979" y="255135"/>
                  <a:pt x="1614047" y="244356"/>
                  <a:pt x="1616896" y="233822"/>
                </a:cubicBezTo>
                <a:cubicBezTo>
                  <a:pt x="1619307" y="224684"/>
                  <a:pt x="1621608" y="217124"/>
                  <a:pt x="1623800" y="211141"/>
                </a:cubicBezTo>
                <a:cubicBezTo>
                  <a:pt x="1625991" y="205158"/>
                  <a:pt x="1627854" y="200632"/>
                  <a:pt x="1629388" y="197564"/>
                </a:cubicBezTo>
                <a:cubicBezTo>
                  <a:pt x="1632894" y="191485"/>
                  <a:pt x="1637168" y="186375"/>
                  <a:pt x="1642208" y="182232"/>
                </a:cubicBezTo>
                <a:cubicBezTo>
                  <a:pt x="1647249" y="178089"/>
                  <a:pt x="1652837" y="174885"/>
                  <a:pt x="1658973" y="172618"/>
                </a:cubicBezTo>
                <a:close/>
                <a:moveTo>
                  <a:pt x="1286134" y="136561"/>
                </a:moveTo>
                <a:cubicBezTo>
                  <a:pt x="1289208" y="136918"/>
                  <a:pt x="1291624" y="138201"/>
                  <a:pt x="1293381" y="140407"/>
                </a:cubicBezTo>
                <a:cubicBezTo>
                  <a:pt x="1295138" y="142615"/>
                  <a:pt x="1296016" y="145538"/>
                  <a:pt x="1296016" y="149178"/>
                </a:cubicBezTo>
                <a:cubicBezTo>
                  <a:pt x="1296016" y="150633"/>
                  <a:pt x="1295138" y="155580"/>
                  <a:pt x="1293381" y="164019"/>
                </a:cubicBezTo>
                <a:cubicBezTo>
                  <a:pt x="1291624" y="172457"/>
                  <a:pt x="1288880" y="184102"/>
                  <a:pt x="1285145" y="198954"/>
                </a:cubicBezTo>
                <a:cubicBezTo>
                  <a:pt x="1284487" y="203973"/>
                  <a:pt x="1283389" y="209897"/>
                  <a:pt x="1281851" y="216725"/>
                </a:cubicBezTo>
                <a:cubicBezTo>
                  <a:pt x="1280314" y="223553"/>
                  <a:pt x="1278229" y="231638"/>
                  <a:pt x="1275592" y="240979"/>
                </a:cubicBezTo>
                <a:cubicBezTo>
                  <a:pt x="1272297" y="251337"/>
                  <a:pt x="1269057" y="262749"/>
                  <a:pt x="1265871" y="275215"/>
                </a:cubicBezTo>
                <a:cubicBezTo>
                  <a:pt x="1262685" y="287682"/>
                  <a:pt x="1259771" y="301500"/>
                  <a:pt x="1257134" y="316670"/>
                </a:cubicBezTo>
                <a:cubicBezTo>
                  <a:pt x="1256035" y="323097"/>
                  <a:pt x="1254826" y="329420"/>
                  <a:pt x="1253507" y="335641"/>
                </a:cubicBezTo>
                <a:cubicBezTo>
                  <a:pt x="1252189" y="341862"/>
                  <a:pt x="1250979" y="348186"/>
                  <a:pt x="1249881" y="354614"/>
                </a:cubicBezTo>
                <a:cubicBezTo>
                  <a:pt x="1248562" y="361928"/>
                  <a:pt x="1247408" y="368850"/>
                  <a:pt x="1246419" y="375382"/>
                </a:cubicBezTo>
                <a:cubicBezTo>
                  <a:pt x="1245430" y="381913"/>
                  <a:pt x="1244935" y="387818"/>
                  <a:pt x="1244935" y="393095"/>
                </a:cubicBezTo>
                <a:cubicBezTo>
                  <a:pt x="1244935" y="395097"/>
                  <a:pt x="1245100" y="397026"/>
                  <a:pt x="1245430" y="398882"/>
                </a:cubicBezTo>
                <a:cubicBezTo>
                  <a:pt x="1245759" y="400739"/>
                  <a:pt x="1245925" y="402486"/>
                  <a:pt x="1245925" y="404124"/>
                </a:cubicBezTo>
                <a:cubicBezTo>
                  <a:pt x="1246364" y="406175"/>
                  <a:pt x="1246309" y="408807"/>
                  <a:pt x="1245759" y="412021"/>
                </a:cubicBezTo>
                <a:cubicBezTo>
                  <a:pt x="1245210" y="415236"/>
                  <a:pt x="1244605" y="419081"/>
                  <a:pt x="1243946" y="423557"/>
                </a:cubicBezTo>
                <a:cubicBezTo>
                  <a:pt x="1243067" y="427826"/>
                  <a:pt x="1242298" y="431698"/>
                  <a:pt x="1241638" y="435174"/>
                </a:cubicBezTo>
                <a:cubicBezTo>
                  <a:pt x="1240979" y="438649"/>
                  <a:pt x="1240649" y="441297"/>
                  <a:pt x="1240649" y="443116"/>
                </a:cubicBezTo>
                <a:cubicBezTo>
                  <a:pt x="1240649" y="452397"/>
                  <a:pt x="1240924" y="459934"/>
                  <a:pt x="1241474" y="465727"/>
                </a:cubicBezTo>
                <a:cubicBezTo>
                  <a:pt x="1242023" y="471520"/>
                  <a:pt x="1242627" y="475363"/>
                  <a:pt x="1243287" y="477257"/>
                </a:cubicBezTo>
                <a:cubicBezTo>
                  <a:pt x="1244825" y="482341"/>
                  <a:pt x="1246364" y="487790"/>
                  <a:pt x="1247902" y="493603"/>
                </a:cubicBezTo>
                <a:cubicBezTo>
                  <a:pt x="1247902" y="496697"/>
                  <a:pt x="1242955" y="500736"/>
                  <a:pt x="1233066" y="505742"/>
                </a:cubicBezTo>
                <a:cubicBezTo>
                  <a:pt x="1223173" y="510750"/>
                  <a:pt x="1216032" y="513028"/>
                  <a:pt x="1211636" y="512556"/>
                </a:cubicBezTo>
                <a:cubicBezTo>
                  <a:pt x="1208999" y="512273"/>
                  <a:pt x="1206636" y="511247"/>
                  <a:pt x="1204548" y="509478"/>
                </a:cubicBezTo>
                <a:cubicBezTo>
                  <a:pt x="1202459" y="507709"/>
                  <a:pt x="1200314" y="505162"/>
                  <a:pt x="1198114" y="501835"/>
                </a:cubicBezTo>
                <a:cubicBezTo>
                  <a:pt x="1196574" y="498761"/>
                  <a:pt x="1195364" y="495995"/>
                  <a:pt x="1194484" y="493537"/>
                </a:cubicBezTo>
                <a:cubicBezTo>
                  <a:pt x="1193604" y="491079"/>
                  <a:pt x="1193164" y="488849"/>
                  <a:pt x="1193164" y="486847"/>
                </a:cubicBezTo>
                <a:cubicBezTo>
                  <a:pt x="1193164" y="485756"/>
                  <a:pt x="1193604" y="484073"/>
                  <a:pt x="1194484" y="481800"/>
                </a:cubicBezTo>
                <a:cubicBezTo>
                  <a:pt x="1195364" y="479526"/>
                  <a:pt x="1195804" y="477844"/>
                  <a:pt x="1195804" y="476752"/>
                </a:cubicBezTo>
                <a:cubicBezTo>
                  <a:pt x="1194045" y="471108"/>
                  <a:pt x="1192064" y="466351"/>
                  <a:pt x="1189864" y="462481"/>
                </a:cubicBezTo>
                <a:cubicBezTo>
                  <a:pt x="1189424" y="464255"/>
                  <a:pt x="1189204" y="463868"/>
                  <a:pt x="1189204" y="461320"/>
                </a:cubicBezTo>
                <a:cubicBezTo>
                  <a:pt x="1189204" y="458773"/>
                  <a:pt x="1189204" y="453950"/>
                  <a:pt x="1189204" y="446853"/>
                </a:cubicBezTo>
                <a:cubicBezTo>
                  <a:pt x="1189204" y="436663"/>
                  <a:pt x="1189699" y="428116"/>
                  <a:pt x="1190689" y="421214"/>
                </a:cubicBezTo>
                <a:cubicBezTo>
                  <a:pt x="1191679" y="414311"/>
                  <a:pt x="1192834" y="408928"/>
                  <a:pt x="1194154" y="405063"/>
                </a:cubicBezTo>
                <a:cubicBezTo>
                  <a:pt x="1193714" y="401923"/>
                  <a:pt x="1193164" y="398681"/>
                  <a:pt x="1192504" y="395336"/>
                </a:cubicBezTo>
                <a:cubicBezTo>
                  <a:pt x="1192504" y="391515"/>
                  <a:pt x="1193054" y="385203"/>
                  <a:pt x="1194154" y="376402"/>
                </a:cubicBezTo>
                <a:cubicBezTo>
                  <a:pt x="1195253" y="367601"/>
                  <a:pt x="1196905" y="356128"/>
                  <a:pt x="1199104" y="341984"/>
                </a:cubicBezTo>
                <a:cubicBezTo>
                  <a:pt x="1201083" y="328364"/>
                  <a:pt x="1202789" y="317854"/>
                  <a:pt x="1204218" y="310454"/>
                </a:cubicBezTo>
                <a:cubicBezTo>
                  <a:pt x="1205648" y="303054"/>
                  <a:pt x="1206691" y="298571"/>
                  <a:pt x="1207350" y="297003"/>
                </a:cubicBezTo>
                <a:cubicBezTo>
                  <a:pt x="1206911" y="293863"/>
                  <a:pt x="1206417" y="290443"/>
                  <a:pt x="1205867" y="286745"/>
                </a:cubicBezTo>
                <a:cubicBezTo>
                  <a:pt x="1205317" y="283047"/>
                  <a:pt x="1204383" y="278944"/>
                  <a:pt x="1203064" y="274437"/>
                </a:cubicBezTo>
                <a:cubicBezTo>
                  <a:pt x="1200644" y="272723"/>
                  <a:pt x="1198224" y="271012"/>
                  <a:pt x="1195804" y="269301"/>
                </a:cubicBezTo>
                <a:cubicBezTo>
                  <a:pt x="1195254" y="268152"/>
                  <a:pt x="1194704" y="267002"/>
                  <a:pt x="1194154" y="265852"/>
                </a:cubicBezTo>
                <a:cubicBezTo>
                  <a:pt x="1194594" y="260803"/>
                  <a:pt x="1194979" y="255703"/>
                  <a:pt x="1195309" y="250551"/>
                </a:cubicBezTo>
                <a:cubicBezTo>
                  <a:pt x="1195639" y="245400"/>
                  <a:pt x="1196354" y="240244"/>
                  <a:pt x="1197454" y="235082"/>
                </a:cubicBezTo>
                <a:cubicBezTo>
                  <a:pt x="1197894" y="228577"/>
                  <a:pt x="1198939" y="222956"/>
                  <a:pt x="1200589" y="218217"/>
                </a:cubicBezTo>
                <a:cubicBezTo>
                  <a:pt x="1202238" y="213478"/>
                  <a:pt x="1203943" y="209383"/>
                  <a:pt x="1205702" y="205931"/>
                </a:cubicBezTo>
                <a:cubicBezTo>
                  <a:pt x="1206362" y="205092"/>
                  <a:pt x="1207076" y="203894"/>
                  <a:pt x="1207845" y="202338"/>
                </a:cubicBezTo>
                <a:cubicBezTo>
                  <a:pt x="1208614" y="200783"/>
                  <a:pt x="1209658" y="199166"/>
                  <a:pt x="1210977" y="197487"/>
                </a:cubicBezTo>
                <a:cubicBezTo>
                  <a:pt x="1212956" y="191149"/>
                  <a:pt x="1214933" y="184811"/>
                  <a:pt x="1216911" y="178473"/>
                </a:cubicBezTo>
                <a:cubicBezTo>
                  <a:pt x="1218890" y="172136"/>
                  <a:pt x="1220977" y="165993"/>
                  <a:pt x="1223176" y="160045"/>
                </a:cubicBezTo>
                <a:cubicBezTo>
                  <a:pt x="1226473" y="154218"/>
                  <a:pt x="1231197" y="149729"/>
                  <a:pt x="1237352" y="146588"/>
                </a:cubicBezTo>
                <a:cubicBezTo>
                  <a:pt x="1243506" y="143447"/>
                  <a:pt x="1250979" y="141823"/>
                  <a:pt x="1259772" y="141726"/>
                </a:cubicBezTo>
                <a:cubicBezTo>
                  <a:pt x="1265925" y="139693"/>
                  <a:pt x="1271200" y="138249"/>
                  <a:pt x="1275592" y="137390"/>
                </a:cubicBezTo>
                <a:cubicBezTo>
                  <a:pt x="1279985" y="136531"/>
                  <a:pt x="1283498" y="136255"/>
                  <a:pt x="1286134" y="136561"/>
                </a:cubicBezTo>
                <a:close/>
                <a:moveTo>
                  <a:pt x="269497" y="81680"/>
                </a:moveTo>
                <a:cubicBezTo>
                  <a:pt x="262357" y="82734"/>
                  <a:pt x="255092" y="84581"/>
                  <a:pt x="247684" y="87222"/>
                </a:cubicBezTo>
                <a:cubicBezTo>
                  <a:pt x="240268" y="89866"/>
                  <a:pt x="232707" y="93187"/>
                  <a:pt x="225005" y="97186"/>
                </a:cubicBezTo>
                <a:cubicBezTo>
                  <a:pt x="210609" y="104902"/>
                  <a:pt x="196237" y="112743"/>
                  <a:pt x="181946" y="120685"/>
                </a:cubicBezTo>
                <a:cubicBezTo>
                  <a:pt x="178995" y="122466"/>
                  <a:pt x="175677" y="125065"/>
                  <a:pt x="171990" y="128480"/>
                </a:cubicBezTo>
                <a:cubicBezTo>
                  <a:pt x="168300" y="131897"/>
                  <a:pt x="164243" y="136383"/>
                  <a:pt x="159822" y="141939"/>
                </a:cubicBezTo>
                <a:cubicBezTo>
                  <a:pt x="153033" y="150312"/>
                  <a:pt x="146240" y="158702"/>
                  <a:pt x="139467" y="167129"/>
                </a:cubicBezTo>
                <a:cubicBezTo>
                  <a:pt x="132980" y="174890"/>
                  <a:pt x="127256" y="187825"/>
                  <a:pt x="122263" y="205929"/>
                </a:cubicBezTo>
                <a:cubicBezTo>
                  <a:pt x="117266" y="224043"/>
                  <a:pt x="112883" y="247241"/>
                  <a:pt x="109067" y="275507"/>
                </a:cubicBezTo>
                <a:cubicBezTo>
                  <a:pt x="106132" y="297159"/>
                  <a:pt x="104082" y="317201"/>
                  <a:pt x="102909" y="335630"/>
                </a:cubicBezTo>
                <a:cubicBezTo>
                  <a:pt x="101736" y="354058"/>
                  <a:pt x="101150" y="370937"/>
                  <a:pt x="101150" y="386264"/>
                </a:cubicBezTo>
                <a:cubicBezTo>
                  <a:pt x="101150" y="417660"/>
                  <a:pt x="106868" y="439825"/>
                  <a:pt x="118304" y="452806"/>
                </a:cubicBezTo>
                <a:cubicBezTo>
                  <a:pt x="129770" y="465821"/>
                  <a:pt x="147115" y="469903"/>
                  <a:pt x="170441" y="465474"/>
                </a:cubicBezTo>
                <a:cubicBezTo>
                  <a:pt x="181351" y="463403"/>
                  <a:pt x="193582" y="458755"/>
                  <a:pt x="207217" y="451558"/>
                </a:cubicBezTo>
                <a:cubicBezTo>
                  <a:pt x="220835" y="444369"/>
                  <a:pt x="235645" y="434567"/>
                  <a:pt x="251686" y="422187"/>
                </a:cubicBezTo>
                <a:cubicBezTo>
                  <a:pt x="265315" y="411687"/>
                  <a:pt x="277376" y="401461"/>
                  <a:pt x="287803" y="391461"/>
                </a:cubicBezTo>
                <a:cubicBezTo>
                  <a:pt x="298208" y="381482"/>
                  <a:pt x="306845" y="371618"/>
                  <a:pt x="313699" y="361828"/>
                </a:cubicBezTo>
                <a:cubicBezTo>
                  <a:pt x="316676" y="357983"/>
                  <a:pt x="321353" y="350087"/>
                  <a:pt x="327763" y="338166"/>
                </a:cubicBezTo>
                <a:cubicBezTo>
                  <a:pt x="334170" y="326252"/>
                  <a:pt x="343051" y="309984"/>
                  <a:pt x="354406" y="289391"/>
                </a:cubicBezTo>
                <a:cubicBezTo>
                  <a:pt x="361864" y="274460"/>
                  <a:pt x="367692" y="259548"/>
                  <a:pt x="371874" y="244637"/>
                </a:cubicBezTo>
                <a:cubicBezTo>
                  <a:pt x="376055" y="229732"/>
                  <a:pt x="378145" y="214618"/>
                  <a:pt x="378145" y="199291"/>
                </a:cubicBezTo>
                <a:cubicBezTo>
                  <a:pt x="376353" y="192062"/>
                  <a:pt x="374413" y="184974"/>
                  <a:pt x="372322" y="178027"/>
                </a:cubicBezTo>
                <a:cubicBezTo>
                  <a:pt x="373367" y="172601"/>
                  <a:pt x="374412" y="167175"/>
                  <a:pt x="375457" y="161750"/>
                </a:cubicBezTo>
                <a:cubicBezTo>
                  <a:pt x="372471" y="159100"/>
                  <a:pt x="369934" y="156652"/>
                  <a:pt x="367843" y="154406"/>
                </a:cubicBezTo>
                <a:cubicBezTo>
                  <a:pt x="366947" y="152526"/>
                  <a:pt x="366201" y="151000"/>
                  <a:pt x="365603" y="149829"/>
                </a:cubicBezTo>
                <a:cubicBezTo>
                  <a:pt x="356351" y="124157"/>
                  <a:pt x="343821" y="105496"/>
                  <a:pt x="327986" y="93956"/>
                </a:cubicBezTo>
                <a:cubicBezTo>
                  <a:pt x="312224" y="82469"/>
                  <a:pt x="292698" y="78258"/>
                  <a:pt x="269497" y="81680"/>
                </a:cubicBezTo>
                <a:close/>
                <a:moveTo>
                  <a:pt x="1055264" y="60885"/>
                </a:moveTo>
                <a:cubicBezTo>
                  <a:pt x="1061889" y="61439"/>
                  <a:pt x="1066736" y="63728"/>
                  <a:pt x="1069802" y="67740"/>
                </a:cubicBezTo>
                <a:cubicBezTo>
                  <a:pt x="1072868" y="71751"/>
                  <a:pt x="1074398" y="77608"/>
                  <a:pt x="1074398" y="85306"/>
                </a:cubicBezTo>
                <a:cubicBezTo>
                  <a:pt x="1074398" y="87737"/>
                  <a:pt x="1074215" y="90506"/>
                  <a:pt x="1073847" y="93614"/>
                </a:cubicBezTo>
                <a:cubicBezTo>
                  <a:pt x="1073479" y="96722"/>
                  <a:pt x="1072560" y="100239"/>
                  <a:pt x="1071089" y="104163"/>
                </a:cubicBezTo>
                <a:cubicBezTo>
                  <a:pt x="1070108" y="108332"/>
                  <a:pt x="1069188" y="111899"/>
                  <a:pt x="1068330" y="114864"/>
                </a:cubicBezTo>
                <a:cubicBezTo>
                  <a:pt x="1067471" y="117829"/>
                  <a:pt x="1066796" y="120202"/>
                  <a:pt x="1066306" y="121984"/>
                </a:cubicBezTo>
                <a:cubicBezTo>
                  <a:pt x="1066060" y="126824"/>
                  <a:pt x="1065692" y="131250"/>
                  <a:pt x="1065201" y="135259"/>
                </a:cubicBezTo>
                <a:cubicBezTo>
                  <a:pt x="1064711" y="139269"/>
                  <a:pt x="1064097" y="142964"/>
                  <a:pt x="1063361" y="146346"/>
                </a:cubicBezTo>
                <a:cubicBezTo>
                  <a:pt x="1061889" y="148652"/>
                  <a:pt x="1059925" y="151422"/>
                  <a:pt x="1057472" y="154660"/>
                </a:cubicBezTo>
                <a:cubicBezTo>
                  <a:pt x="1055755" y="164037"/>
                  <a:pt x="1054343" y="171870"/>
                  <a:pt x="1053239" y="178160"/>
                </a:cubicBezTo>
                <a:cubicBezTo>
                  <a:pt x="1052135" y="184449"/>
                  <a:pt x="1051583" y="188910"/>
                  <a:pt x="1051583" y="191544"/>
                </a:cubicBezTo>
                <a:cubicBezTo>
                  <a:pt x="1051583" y="200052"/>
                  <a:pt x="1048944" y="210519"/>
                  <a:pt x="1043669" y="222951"/>
                </a:cubicBezTo>
                <a:cubicBezTo>
                  <a:pt x="1038393" y="235387"/>
                  <a:pt x="1035756" y="244949"/>
                  <a:pt x="1035756" y="251634"/>
                </a:cubicBezTo>
                <a:cubicBezTo>
                  <a:pt x="1035756" y="254470"/>
                  <a:pt x="1035142" y="258118"/>
                  <a:pt x="1033915" y="262578"/>
                </a:cubicBezTo>
                <a:cubicBezTo>
                  <a:pt x="1032688" y="267038"/>
                  <a:pt x="1030848" y="272311"/>
                  <a:pt x="1028394" y="278397"/>
                </a:cubicBezTo>
                <a:cubicBezTo>
                  <a:pt x="1025695" y="286693"/>
                  <a:pt x="1023548" y="293110"/>
                  <a:pt x="1021953" y="297645"/>
                </a:cubicBezTo>
                <a:cubicBezTo>
                  <a:pt x="1020358" y="302181"/>
                  <a:pt x="1019315" y="304936"/>
                  <a:pt x="1018824" y="305911"/>
                </a:cubicBezTo>
                <a:cubicBezTo>
                  <a:pt x="1018333" y="308912"/>
                  <a:pt x="1017782" y="312415"/>
                  <a:pt x="1017168" y="316419"/>
                </a:cubicBezTo>
                <a:cubicBezTo>
                  <a:pt x="1016554" y="320424"/>
                  <a:pt x="1015635" y="325114"/>
                  <a:pt x="1014408" y="330490"/>
                </a:cubicBezTo>
                <a:cubicBezTo>
                  <a:pt x="1008762" y="352143"/>
                  <a:pt x="1004531" y="370111"/>
                  <a:pt x="1001708" y="384386"/>
                </a:cubicBezTo>
                <a:cubicBezTo>
                  <a:pt x="998885" y="398663"/>
                  <a:pt x="997471" y="409448"/>
                  <a:pt x="997471" y="416740"/>
                </a:cubicBezTo>
                <a:cubicBezTo>
                  <a:pt x="997471" y="423425"/>
                  <a:pt x="998332" y="428653"/>
                  <a:pt x="1000050" y="432426"/>
                </a:cubicBezTo>
                <a:cubicBezTo>
                  <a:pt x="1001769" y="436199"/>
                  <a:pt x="1004347" y="438212"/>
                  <a:pt x="1007782" y="438469"/>
                </a:cubicBezTo>
                <a:cubicBezTo>
                  <a:pt x="1023243" y="439627"/>
                  <a:pt x="1038882" y="439449"/>
                  <a:pt x="1054711" y="437933"/>
                </a:cubicBezTo>
                <a:cubicBezTo>
                  <a:pt x="1070535" y="436418"/>
                  <a:pt x="1087018" y="433709"/>
                  <a:pt x="1104183" y="429814"/>
                </a:cubicBezTo>
                <a:cubicBezTo>
                  <a:pt x="1106144" y="429791"/>
                  <a:pt x="1108044" y="429561"/>
                  <a:pt x="1109883" y="429124"/>
                </a:cubicBezTo>
                <a:cubicBezTo>
                  <a:pt x="1111721" y="428687"/>
                  <a:pt x="1113621" y="428256"/>
                  <a:pt x="1115582" y="427832"/>
                </a:cubicBezTo>
                <a:cubicBezTo>
                  <a:pt x="1118523" y="425271"/>
                  <a:pt x="1120730" y="422847"/>
                  <a:pt x="1122201" y="420555"/>
                </a:cubicBezTo>
                <a:cubicBezTo>
                  <a:pt x="1125387" y="419235"/>
                  <a:pt x="1128207" y="417834"/>
                  <a:pt x="1130658" y="416347"/>
                </a:cubicBezTo>
                <a:cubicBezTo>
                  <a:pt x="1133109" y="414860"/>
                  <a:pt x="1135193" y="413290"/>
                  <a:pt x="1136909" y="411632"/>
                </a:cubicBezTo>
                <a:cubicBezTo>
                  <a:pt x="1146712" y="430209"/>
                  <a:pt x="1151603" y="440015"/>
                  <a:pt x="1151603" y="441028"/>
                </a:cubicBezTo>
                <a:cubicBezTo>
                  <a:pt x="1148419" y="444359"/>
                  <a:pt x="1145481" y="447919"/>
                  <a:pt x="1142787" y="451707"/>
                </a:cubicBezTo>
                <a:cubicBezTo>
                  <a:pt x="1140092" y="455494"/>
                  <a:pt x="1137153" y="459362"/>
                  <a:pt x="1133968" y="463308"/>
                </a:cubicBezTo>
                <a:cubicBezTo>
                  <a:pt x="1131026" y="466672"/>
                  <a:pt x="1127225" y="469446"/>
                  <a:pt x="1122569" y="471638"/>
                </a:cubicBezTo>
                <a:cubicBezTo>
                  <a:pt x="1117910" y="473832"/>
                  <a:pt x="1112517" y="475553"/>
                  <a:pt x="1106389" y="476812"/>
                </a:cubicBezTo>
                <a:cubicBezTo>
                  <a:pt x="1097563" y="478835"/>
                  <a:pt x="1089228" y="480871"/>
                  <a:pt x="1081385" y="482914"/>
                </a:cubicBezTo>
                <a:cubicBezTo>
                  <a:pt x="1073539" y="484958"/>
                  <a:pt x="1066427" y="487031"/>
                  <a:pt x="1060048" y="489126"/>
                </a:cubicBezTo>
                <a:cubicBezTo>
                  <a:pt x="1052931" y="491363"/>
                  <a:pt x="1045264" y="492601"/>
                  <a:pt x="1037044" y="492853"/>
                </a:cubicBezTo>
                <a:cubicBezTo>
                  <a:pt x="1028823" y="493104"/>
                  <a:pt x="1020910" y="493348"/>
                  <a:pt x="1013303" y="493581"/>
                </a:cubicBezTo>
                <a:cubicBezTo>
                  <a:pt x="1007905" y="494386"/>
                  <a:pt x="1002568" y="494749"/>
                  <a:pt x="997287" y="494668"/>
                </a:cubicBezTo>
                <a:cubicBezTo>
                  <a:pt x="992007" y="494587"/>
                  <a:pt x="987156" y="494393"/>
                  <a:pt x="982735" y="494084"/>
                </a:cubicBezTo>
                <a:cubicBezTo>
                  <a:pt x="979051" y="493826"/>
                  <a:pt x="975981" y="493463"/>
                  <a:pt x="973524" y="492991"/>
                </a:cubicBezTo>
                <a:cubicBezTo>
                  <a:pt x="971068" y="492520"/>
                  <a:pt x="968981" y="491822"/>
                  <a:pt x="967261" y="490897"/>
                </a:cubicBezTo>
                <a:cubicBezTo>
                  <a:pt x="965051" y="489530"/>
                  <a:pt x="962902" y="488171"/>
                  <a:pt x="960814" y="486818"/>
                </a:cubicBezTo>
                <a:cubicBezTo>
                  <a:pt x="958726" y="485466"/>
                  <a:pt x="956700" y="484220"/>
                  <a:pt x="954735" y="483081"/>
                </a:cubicBezTo>
                <a:cubicBezTo>
                  <a:pt x="950560" y="480784"/>
                  <a:pt x="947367" y="479061"/>
                  <a:pt x="945156" y="477911"/>
                </a:cubicBezTo>
                <a:cubicBezTo>
                  <a:pt x="942209" y="476309"/>
                  <a:pt x="940060" y="472123"/>
                  <a:pt x="938709" y="465351"/>
                </a:cubicBezTo>
                <a:cubicBezTo>
                  <a:pt x="937357" y="458579"/>
                  <a:pt x="936682" y="448809"/>
                  <a:pt x="936682" y="436040"/>
                </a:cubicBezTo>
                <a:cubicBezTo>
                  <a:pt x="936682" y="427121"/>
                  <a:pt x="939750" y="413117"/>
                  <a:pt x="945893" y="394038"/>
                </a:cubicBezTo>
                <a:cubicBezTo>
                  <a:pt x="952034" y="374967"/>
                  <a:pt x="955103" y="362191"/>
                  <a:pt x="955103" y="355705"/>
                </a:cubicBezTo>
                <a:cubicBezTo>
                  <a:pt x="955103" y="354287"/>
                  <a:pt x="954858" y="352295"/>
                  <a:pt x="954367" y="349730"/>
                </a:cubicBezTo>
                <a:cubicBezTo>
                  <a:pt x="953875" y="347165"/>
                  <a:pt x="953630" y="345072"/>
                  <a:pt x="953630" y="343451"/>
                </a:cubicBezTo>
                <a:cubicBezTo>
                  <a:pt x="953630" y="337776"/>
                  <a:pt x="956023" y="325008"/>
                  <a:pt x="960814" y="305151"/>
                </a:cubicBezTo>
                <a:cubicBezTo>
                  <a:pt x="965603" y="285299"/>
                  <a:pt x="967998" y="271421"/>
                  <a:pt x="967998" y="263514"/>
                </a:cubicBezTo>
                <a:cubicBezTo>
                  <a:pt x="967998" y="259662"/>
                  <a:pt x="966218" y="256755"/>
                  <a:pt x="962656" y="254798"/>
                </a:cubicBezTo>
                <a:cubicBezTo>
                  <a:pt x="959095" y="252841"/>
                  <a:pt x="957314" y="250142"/>
                  <a:pt x="957314" y="246695"/>
                </a:cubicBezTo>
                <a:cubicBezTo>
                  <a:pt x="957314" y="241836"/>
                  <a:pt x="957805" y="236402"/>
                  <a:pt x="958788" y="230394"/>
                </a:cubicBezTo>
                <a:cubicBezTo>
                  <a:pt x="959770" y="224385"/>
                  <a:pt x="961489" y="217819"/>
                  <a:pt x="963945" y="210695"/>
                </a:cubicBezTo>
                <a:cubicBezTo>
                  <a:pt x="965910" y="204954"/>
                  <a:pt x="967752" y="199155"/>
                  <a:pt x="969472" y="193300"/>
                </a:cubicBezTo>
                <a:cubicBezTo>
                  <a:pt x="971191" y="187445"/>
                  <a:pt x="972910" y="181743"/>
                  <a:pt x="974630" y="176194"/>
                </a:cubicBezTo>
                <a:cubicBezTo>
                  <a:pt x="976349" y="169634"/>
                  <a:pt x="978130" y="162976"/>
                  <a:pt x="979972" y="156221"/>
                </a:cubicBezTo>
                <a:cubicBezTo>
                  <a:pt x="981813" y="149466"/>
                  <a:pt x="983349" y="142894"/>
                  <a:pt x="984577" y="136504"/>
                </a:cubicBezTo>
                <a:cubicBezTo>
                  <a:pt x="986050" y="132155"/>
                  <a:pt x="988384" y="126855"/>
                  <a:pt x="991577" y="120605"/>
                </a:cubicBezTo>
                <a:cubicBezTo>
                  <a:pt x="994769" y="114357"/>
                  <a:pt x="998577" y="107247"/>
                  <a:pt x="1002997" y="99272"/>
                </a:cubicBezTo>
                <a:cubicBezTo>
                  <a:pt x="1005206" y="95388"/>
                  <a:pt x="1007168" y="91739"/>
                  <a:pt x="1008886" y="88326"/>
                </a:cubicBezTo>
                <a:cubicBezTo>
                  <a:pt x="1010605" y="84913"/>
                  <a:pt x="1012444" y="81257"/>
                  <a:pt x="1014408" y="77358"/>
                </a:cubicBezTo>
                <a:cubicBezTo>
                  <a:pt x="1016371" y="74270"/>
                  <a:pt x="1019192" y="71601"/>
                  <a:pt x="1022873" y="69356"/>
                </a:cubicBezTo>
                <a:cubicBezTo>
                  <a:pt x="1026553" y="67112"/>
                  <a:pt x="1031093" y="65190"/>
                  <a:pt x="1036492" y="63597"/>
                </a:cubicBezTo>
                <a:cubicBezTo>
                  <a:pt x="1040908" y="62537"/>
                  <a:pt x="1044835" y="61795"/>
                  <a:pt x="1048270" y="61369"/>
                </a:cubicBezTo>
                <a:cubicBezTo>
                  <a:pt x="1051705" y="60942"/>
                  <a:pt x="1054036" y="60783"/>
                  <a:pt x="1055264" y="60885"/>
                </a:cubicBezTo>
                <a:close/>
                <a:moveTo>
                  <a:pt x="888254" y="8226"/>
                </a:moveTo>
                <a:cubicBezTo>
                  <a:pt x="889321" y="8279"/>
                  <a:pt x="890388" y="8333"/>
                  <a:pt x="891455" y="8387"/>
                </a:cubicBezTo>
                <a:cubicBezTo>
                  <a:pt x="894121" y="8522"/>
                  <a:pt x="895921" y="9055"/>
                  <a:pt x="896854" y="9983"/>
                </a:cubicBezTo>
                <a:cubicBezTo>
                  <a:pt x="897787" y="10910"/>
                  <a:pt x="898254" y="12363"/>
                  <a:pt x="898254" y="14341"/>
                </a:cubicBezTo>
                <a:cubicBezTo>
                  <a:pt x="896921" y="18886"/>
                  <a:pt x="895723" y="22339"/>
                  <a:pt x="894660" y="24702"/>
                </a:cubicBezTo>
                <a:cubicBezTo>
                  <a:pt x="895461" y="28698"/>
                  <a:pt x="896258" y="32915"/>
                  <a:pt x="897054" y="37351"/>
                </a:cubicBezTo>
                <a:cubicBezTo>
                  <a:pt x="896258" y="42803"/>
                  <a:pt x="895327" y="47370"/>
                  <a:pt x="894261" y="51050"/>
                </a:cubicBezTo>
                <a:cubicBezTo>
                  <a:pt x="893727" y="53440"/>
                  <a:pt x="893195" y="57094"/>
                  <a:pt x="892664" y="62011"/>
                </a:cubicBezTo>
                <a:cubicBezTo>
                  <a:pt x="892133" y="66928"/>
                  <a:pt x="891867" y="72902"/>
                  <a:pt x="891867" y="79934"/>
                </a:cubicBezTo>
                <a:cubicBezTo>
                  <a:pt x="891867" y="82571"/>
                  <a:pt x="891467" y="88209"/>
                  <a:pt x="890667" y="96848"/>
                </a:cubicBezTo>
                <a:cubicBezTo>
                  <a:pt x="889867" y="105488"/>
                  <a:pt x="888403" y="117006"/>
                  <a:pt x="886273" y="131403"/>
                </a:cubicBezTo>
                <a:cubicBezTo>
                  <a:pt x="884673" y="151979"/>
                  <a:pt x="882743" y="172431"/>
                  <a:pt x="880480" y="192757"/>
                </a:cubicBezTo>
                <a:cubicBezTo>
                  <a:pt x="878217" y="213085"/>
                  <a:pt x="875889" y="233410"/>
                  <a:pt x="873493" y="253734"/>
                </a:cubicBezTo>
                <a:cubicBezTo>
                  <a:pt x="871363" y="278246"/>
                  <a:pt x="868301" y="300574"/>
                  <a:pt x="864306" y="320721"/>
                </a:cubicBezTo>
                <a:cubicBezTo>
                  <a:pt x="860310" y="340871"/>
                  <a:pt x="855512" y="358848"/>
                  <a:pt x="849918" y="374656"/>
                </a:cubicBezTo>
                <a:cubicBezTo>
                  <a:pt x="848584" y="384270"/>
                  <a:pt x="846118" y="394937"/>
                  <a:pt x="842523" y="406660"/>
                </a:cubicBezTo>
                <a:cubicBezTo>
                  <a:pt x="838927" y="418387"/>
                  <a:pt x="834330" y="431067"/>
                  <a:pt x="828736" y="444706"/>
                </a:cubicBezTo>
                <a:cubicBezTo>
                  <a:pt x="824605" y="450052"/>
                  <a:pt x="820476" y="455403"/>
                  <a:pt x="816346" y="460759"/>
                </a:cubicBezTo>
                <a:cubicBezTo>
                  <a:pt x="815546" y="461611"/>
                  <a:pt x="807143" y="464116"/>
                  <a:pt x="791159" y="468412"/>
                </a:cubicBezTo>
                <a:cubicBezTo>
                  <a:pt x="775156" y="472713"/>
                  <a:pt x="766234" y="474914"/>
                  <a:pt x="764369" y="474878"/>
                </a:cubicBezTo>
                <a:cubicBezTo>
                  <a:pt x="760365" y="474799"/>
                  <a:pt x="754364" y="470349"/>
                  <a:pt x="746352" y="461546"/>
                </a:cubicBezTo>
                <a:cubicBezTo>
                  <a:pt x="738348" y="452752"/>
                  <a:pt x="728874" y="439403"/>
                  <a:pt x="717919" y="421513"/>
                </a:cubicBezTo>
                <a:cubicBezTo>
                  <a:pt x="707516" y="405408"/>
                  <a:pt x="699235" y="392146"/>
                  <a:pt x="693091" y="381703"/>
                </a:cubicBezTo>
                <a:cubicBezTo>
                  <a:pt x="686952" y="371269"/>
                  <a:pt x="683078" y="363423"/>
                  <a:pt x="681476" y="358153"/>
                </a:cubicBezTo>
                <a:cubicBezTo>
                  <a:pt x="680942" y="356178"/>
                  <a:pt x="680141" y="353653"/>
                  <a:pt x="679073" y="350581"/>
                </a:cubicBezTo>
                <a:cubicBezTo>
                  <a:pt x="678005" y="347509"/>
                  <a:pt x="676803" y="343998"/>
                  <a:pt x="675468" y="340049"/>
                </a:cubicBezTo>
                <a:cubicBezTo>
                  <a:pt x="670129" y="330409"/>
                  <a:pt x="663391" y="318482"/>
                  <a:pt x="655245" y="304280"/>
                </a:cubicBezTo>
                <a:cubicBezTo>
                  <a:pt x="647108" y="290092"/>
                  <a:pt x="637701" y="273308"/>
                  <a:pt x="627014" y="253944"/>
                </a:cubicBezTo>
                <a:cubicBezTo>
                  <a:pt x="625150" y="249146"/>
                  <a:pt x="622816" y="244524"/>
                  <a:pt x="620012" y="240078"/>
                </a:cubicBezTo>
                <a:cubicBezTo>
                  <a:pt x="617209" y="235634"/>
                  <a:pt x="613805" y="230933"/>
                  <a:pt x="609800" y="225975"/>
                </a:cubicBezTo>
                <a:cubicBezTo>
                  <a:pt x="608865" y="226328"/>
                  <a:pt x="607931" y="226681"/>
                  <a:pt x="606997" y="227034"/>
                </a:cubicBezTo>
                <a:cubicBezTo>
                  <a:pt x="605124" y="231477"/>
                  <a:pt x="603250" y="237020"/>
                  <a:pt x="601377" y="243663"/>
                </a:cubicBezTo>
                <a:cubicBezTo>
                  <a:pt x="599505" y="250307"/>
                  <a:pt x="597363" y="258278"/>
                  <a:pt x="594953" y="267577"/>
                </a:cubicBezTo>
                <a:cubicBezTo>
                  <a:pt x="592280" y="273588"/>
                  <a:pt x="589473" y="278948"/>
                  <a:pt x="586529" y="283656"/>
                </a:cubicBezTo>
                <a:cubicBezTo>
                  <a:pt x="582513" y="296531"/>
                  <a:pt x="577965" y="310529"/>
                  <a:pt x="572884" y="325652"/>
                </a:cubicBezTo>
                <a:cubicBezTo>
                  <a:pt x="567799" y="340782"/>
                  <a:pt x="562317" y="357036"/>
                  <a:pt x="556436" y="374416"/>
                </a:cubicBezTo>
                <a:cubicBezTo>
                  <a:pt x="554831" y="380196"/>
                  <a:pt x="553226" y="386197"/>
                  <a:pt x="551621" y="392419"/>
                </a:cubicBezTo>
                <a:cubicBezTo>
                  <a:pt x="550016" y="398641"/>
                  <a:pt x="548141" y="405096"/>
                  <a:pt x="545998" y="411784"/>
                </a:cubicBezTo>
                <a:cubicBezTo>
                  <a:pt x="543591" y="415519"/>
                  <a:pt x="541182" y="419255"/>
                  <a:pt x="538775" y="422995"/>
                </a:cubicBezTo>
                <a:cubicBezTo>
                  <a:pt x="537708" y="429638"/>
                  <a:pt x="536504" y="436178"/>
                  <a:pt x="535167" y="442615"/>
                </a:cubicBezTo>
                <a:cubicBezTo>
                  <a:pt x="533296" y="447761"/>
                  <a:pt x="530956" y="453975"/>
                  <a:pt x="528148" y="461258"/>
                </a:cubicBezTo>
                <a:cubicBezTo>
                  <a:pt x="525339" y="468543"/>
                  <a:pt x="521935" y="477238"/>
                  <a:pt x="517928" y="487341"/>
                </a:cubicBezTo>
                <a:cubicBezTo>
                  <a:pt x="517128" y="492439"/>
                  <a:pt x="515196" y="496335"/>
                  <a:pt x="512131" y="499033"/>
                </a:cubicBezTo>
                <a:cubicBezTo>
                  <a:pt x="509065" y="501733"/>
                  <a:pt x="504868" y="503347"/>
                  <a:pt x="499537" y="503890"/>
                </a:cubicBezTo>
                <a:cubicBezTo>
                  <a:pt x="499004" y="504801"/>
                  <a:pt x="497938" y="505800"/>
                  <a:pt x="496339" y="506887"/>
                </a:cubicBezTo>
                <a:cubicBezTo>
                  <a:pt x="494740" y="507975"/>
                  <a:pt x="492074" y="509074"/>
                  <a:pt x="488343" y="510193"/>
                </a:cubicBezTo>
                <a:cubicBezTo>
                  <a:pt x="485678" y="510805"/>
                  <a:pt x="483679" y="509784"/>
                  <a:pt x="482346" y="507125"/>
                </a:cubicBezTo>
                <a:cubicBezTo>
                  <a:pt x="481014" y="504467"/>
                  <a:pt x="480347" y="500502"/>
                  <a:pt x="480347" y="495228"/>
                </a:cubicBezTo>
                <a:cubicBezTo>
                  <a:pt x="480347" y="492152"/>
                  <a:pt x="481015" y="487273"/>
                  <a:pt x="482349" y="480591"/>
                </a:cubicBezTo>
                <a:cubicBezTo>
                  <a:pt x="483684" y="473910"/>
                  <a:pt x="485684" y="465429"/>
                  <a:pt x="488349" y="455147"/>
                </a:cubicBezTo>
                <a:cubicBezTo>
                  <a:pt x="491284" y="443533"/>
                  <a:pt x="493621" y="434431"/>
                  <a:pt x="495355" y="427841"/>
                </a:cubicBezTo>
                <a:cubicBezTo>
                  <a:pt x="497089" y="421251"/>
                  <a:pt x="498224" y="417062"/>
                  <a:pt x="498757" y="415271"/>
                </a:cubicBezTo>
                <a:cubicBezTo>
                  <a:pt x="499827" y="409932"/>
                  <a:pt x="501028" y="402938"/>
                  <a:pt x="502361" y="394288"/>
                </a:cubicBezTo>
                <a:cubicBezTo>
                  <a:pt x="503694" y="385639"/>
                  <a:pt x="505161" y="375664"/>
                  <a:pt x="506765" y="364364"/>
                </a:cubicBezTo>
                <a:cubicBezTo>
                  <a:pt x="507298" y="361476"/>
                  <a:pt x="508164" y="357855"/>
                  <a:pt x="509364" y="353501"/>
                </a:cubicBezTo>
                <a:cubicBezTo>
                  <a:pt x="510563" y="349148"/>
                  <a:pt x="512097" y="344062"/>
                  <a:pt x="513968" y="338244"/>
                </a:cubicBezTo>
                <a:cubicBezTo>
                  <a:pt x="515301" y="333775"/>
                  <a:pt x="517965" y="321707"/>
                  <a:pt x="521970" y="302046"/>
                </a:cubicBezTo>
                <a:cubicBezTo>
                  <a:pt x="525973" y="282389"/>
                  <a:pt x="531176" y="255042"/>
                  <a:pt x="537587" y="220009"/>
                </a:cubicBezTo>
                <a:cubicBezTo>
                  <a:pt x="544529" y="185624"/>
                  <a:pt x="551212" y="151049"/>
                  <a:pt x="557624" y="116278"/>
                </a:cubicBezTo>
                <a:cubicBezTo>
                  <a:pt x="555488" y="109225"/>
                  <a:pt x="553351" y="102174"/>
                  <a:pt x="551214" y="95124"/>
                </a:cubicBezTo>
                <a:cubicBezTo>
                  <a:pt x="552815" y="90660"/>
                  <a:pt x="554417" y="86143"/>
                  <a:pt x="556020" y="81571"/>
                </a:cubicBezTo>
                <a:cubicBezTo>
                  <a:pt x="557623" y="76999"/>
                  <a:pt x="559092" y="72490"/>
                  <a:pt x="560426" y="68041"/>
                </a:cubicBezTo>
                <a:cubicBezTo>
                  <a:pt x="562031" y="64900"/>
                  <a:pt x="564769" y="62428"/>
                  <a:pt x="568644" y="60634"/>
                </a:cubicBezTo>
                <a:cubicBezTo>
                  <a:pt x="572516" y="58841"/>
                  <a:pt x="577657" y="57829"/>
                  <a:pt x="584065" y="57620"/>
                </a:cubicBezTo>
                <a:cubicBezTo>
                  <a:pt x="586471" y="57541"/>
                  <a:pt x="590144" y="56984"/>
                  <a:pt x="595087" y="55960"/>
                </a:cubicBezTo>
                <a:cubicBezTo>
                  <a:pt x="600030" y="54937"/>
                  <a:pt x="603572" y="54405"/>
                  <a:pt x="605708" y="54350"/>
                </a:cubicBezTo>
                <a:cubicBezTo>
                  <a:pt x="608114" y="54287"/>
                  <a:pt x="611324" y="55746"/>
                  <a:pt x="615332" y="58729"/>
                </a:cubicBezTo>
                <a:cubicBezTo>
                  <a:pt x="619342" y="61715"/>
                  <a:pt x="622146" y="63415"/>
                  <a:pt x="623748" y="63821"/>
                </a:cubicBezTo>
                <a:cubicBezTo>
                  <a:pt x="625621" y="62685"/>
                  <a:pt x="627960" y="60771"/>
                  <a:pt x="630766" y="58083"/>
                </a:cubicBezTo>
                <a:cubicBezTo>
                  <a:pt x="633570" y="55396"/>
                  <a:pt x="636977" y="51822"/>
                  <a:pt x="640987" y="47365"/>
                </a:cubicBezTo>
                <a:cubicBezTo>
                  <a:pt x="644462" y="43798"/>
                  <a:pt x="647803" y="40896"/>
                  <a:pt x="651012" y="38659"/>
                </a:cubicBezTo>
                <a:cubicBezTo>
                  <a:pt x="654219" y="36424"/>
                  <a:pt x="657694" y="34847"/>
                  <a:pt x="661437" y="33935"/>
                </a:cubicBezTo>
                <a:cubicBezTo>
                  <a:pt x="665764" y="35654"/>
                  <a:pt x="669548" y="37056"/>
                  <a:pt x="672789" y="38136"/>
                </a:cubicBezTo>
                <a:cubicBezTo>
                  <a:pt x="674683" y="39005"/>
                  <a:pt x="675968" y="39988"/>
                  <a:pt x="676644" y="41083"/>
                </a:cubicBezTo>
                <a:cubicBezTo>
                  <a:pt x="677320" y="42179"/>
                  <a:pt x="677658" y="43716"/>
                  <a:pt x="677658" y="45693"/>
                </a:cubicBezTo>
                <a:cubicBezTo>
                  <a:pt x="677658" y="46792"/>
                  <a:pt x="676988" y="49157"/>
                  <a:pt x="675649" y="52789"/>
                </a:cubicBezTo>
                <a:cubicBezTo>
                  <a:pt x="674310" y="56422"/>
                  <a:pt x="672303" y="61322"/>
                  <a:pt x="669628" y="67492"/>
                </a:cubicBezTo>
                <a:cubicBezTo>
                  <a:pt x="666682" y="74104"/>
                  <a:pt x="664407" y="79616"/>
                  <a:pt x="662801" y="84024"/>
                </a:cubicBezTo>
                <a:cubicBezTo>
                  <a:pt x="661195" y="88433"/>
                  <a:pt x="660125" y="91849"/>
                  <a:pt x="659591" y="94271"/>
                </a:cubicBezTo>
                <a:cubicBezTo>
                  <a:pt x="655576" y="99365"/>
                  <a:pt x="652433" y="103961"/>
                  <a:pt x="650157" y="108053"/>
                </a:cubicBezTo>
                <a:cubicBezTo>
                  <a:pt x="647882" y="112147"/>
                  <a:pt x="646744" y="115953"/>
                  <a:pt x="646744" y="119469"/>
                </a:cubicBezTo>
                <a:cubicBezTo>
                  <a:pt x="646744" y="123864"/>
                  <a:pt x="648345" y="130380"/>
                  <a:pt x="651547" y="139020"/>
                </a:cubicBezTo>
                <a:cubicBezTo>
                  <a:pt x="654749" y="147663"/>
                  <a:pt x="659417" y="158437"/>
                  <a:pt x="665548" y="171349"/>
                </a:cubicBezTo>
                <a:cubicBezTo>
                  <a:pt x="674088" y="188871"/>
                  <a:pt x="682759" y="207184"/>
                  <a:pt x="691558" y="226290"/>
                </a:cubicBezTo>
                <a:cubicBezTo>
                  <a:pt x="699568" y="247392"/>
                  <a:pt x="707974" y="267799"/>
                  <a:pt x="716773" y="287517"/>
                </a:cubicBezTo>
                <a:cubicBezTo>
                  <a:pt x="725581" y="307253"/>
                  <a:pt x="734785" y="326192"/>
                  <a:pt x="744384" y="344339"/>
                </a:cubicBezTo>
                <a:cubicBezTo>
                  <a:pt x="754260" y="363389"/>
                  <a:pt x="762391" y="377601"/>
                  <a:pt x="768790" y="386960"/>
                </a:cubicBezTo>
                <a:cubicBezTo>
                  <a:pt x="775194" y="396327"/>
                  <a:pt x="779991" y="401053"/>
                  <a:pt x="783191" y="401132"/>
                </a:cubicBezTo>
                <a:cubicBezTo>
                  <a:pt x="785848" y="401197"/>
                  <a:pt x="787774" y="399984"/>
                  <a:pt x="788969" y="397487"/>
                </a:cubicBezTo>
                <a:cubicBezTo>
                  <a:pt x="790164" y="394992"/>
                  <a:pt x="790762" y="390997"/>
                  <a:pt x="790762" y="385504"/>
                </a:cubicBezTo>
                <a:cubicBezTo>
                  <a:pt x="790762" y="383306"/>
                  <a:pt x="791095" y="380459"/>
                  <a:pt x="791760" y="376960"/>
                </a:cubicBezTo>
                <a:cubicBezTo>
                  <a:pt x="792425" y="373462"/>
                  <a:pt x="793555" y="369648"/>
                  <a:pt x="795148" y="365516"/>
                </a:cubicBezTo>
                <a:cubicBezTo>
                  <a:pt x="797538" y="359650"/>
                  <a:pt x="799797" y="353012"/>
                  <a:pt x="801924" y="345603"/>
                </a:cubicBezTo>
                <a:cubicBezTo>
                  <a:pt x="804581" y="334255"/>
                  <a:pt x="807036" y="324331"/>
                  <a:pt x="809295" y="315832"/>
                </a:cubicBezTo>
                <a:cubicBezTo>
                  <a:pt x="811553" y="307333"/>
                  <a:pt x="813478" y="300033"/>
                  <a:pt x="815070" y="293932"/>
                </a:cubicBezTo>
                <a:cubicBezTo>
                  <a:pt x="816134" y="290011"/>
                  <a:pt x="817329" y="281701"/>
                  <a:pt x="818657" y="269000"/>
                </a:cubicBezTo>
                <a:cubicBezTo>
                  <a:pt x="819985" y="256300"/>
                  <a:pt x="821312" y="239095"/>
                  <a:pt x="822638" y="217386"/>
                </a:cubicBezTo>
                <a:cubicBezTo>
                  <a:pt x="822638" y="215189"/>
                  <a:pt x="823103" y="212128"/>
                  <a:pt x="824033" y="208205"/>
                </a:cubicBezTo>
                <a:cubicBezTo>
                  <a:pt x="824962" y="204283"/>
                  <a:pt x="825827" y="199808"/>
                  <a:pt x="826628" y="194783"/>
                </a:cubicBezTo>
                <a:cubicBezTo>
                  <a:pt x="827696" y="189767"/>
                  <a:pt x="828496" y="185455"/>
                  <a:pt x="829030" y="181849"/>
                </a:cubicBezTo>
                <a:cubicBezTo>
                  <a:pt x="829563" y="178242"/>
                  <a:pt x="829830" y="175011"/>
                  <a:pt x="829830" y="172154"/>
                </a:cubicBezTo>
                <a:cubicBezTo>
                  <a:pt x="829830" y="167100"/>
                  <a:pt x="829163" y="159550"/>
                  <a:pt x="827829" y="149503"/>
                </a:cubicBezTo>
                <a:cubicBezTo>
                  <a:pt x="826495" y="139458"/>
                  <a:pt x="825828" y="131908"/>
                  <a:pt x="825828" y="126854"/>
                </a:cubicBezTo>
                <a:cubicBezTo>
                  <a:pt x="829830" y="113153"/>
                  <a:pt x="833566" y="99776"/>
                  <a:pt x="837035" y="86722"/>
                </a:cubicBezTo>
                <a:cubicBezTo>
                  <a:pt x="839970" y="75408"/>
                  <a:pt x="842772" y="66014"/>
                  <a:pt x="845440" y="58539"/>
                </a:cubicBezTo>
                <a:cubicBezTo>
                  <a:pt x="848108" y="51065"/>
                  <a:pt x="850377" y="45390"/>
                  <a:pt x="852245" y="41512"/>
                </a:cubicBezTo>
                <a:cubicBezTo>
                  <a:pt x="856513" y="33781"/>
                  <a:pt x="861717" y="27139"/>
                  <a:pt x="867855" y="21591"/>
                </a:cubicBezTo>
                <a:cubicBezTo>
                  <a:pt x="873987" y="16049"/>
                  <a:pt x="880785" y="11588"/>
                  <a:pt x="888254" y="8226"/>
                </a:cubicBezTo>
                <a:close/>
                <a:moveTo>
                  <a:pt x="290928" y="0"/>
                </a:moveTo>
                <a:cubicBezTo>
                  <a:pt x="293161" y="61"/>
                  <a:pt x="295393" y="125"/>
                  <a:pt x="297625" y="192"/>
                </a:cubicBezTo>
                <a:cubicBezTo>
                  <a:pt x="300305" y="2053"/>
                  <a:pt x="307747" y="3321"/>
                  <a:pt x="319950" y="4115"/>
                </a:cubicBezTo>
                <a:cubicBezTo>
                  <a:pt x="332162" y="4910"/>
                  <a:pt x="339923" y="5176"/>
                  <a:pt x="343208" y="4789"/>
                </a:cubicBezTo>
                <a:cubicBezTo>
                  <a:pt x="345896" y="5709"/>
                  <a:pt x="349032" y="7320"/>
                  <a:pt x="352614" y="9630"/>
                </a:cubicBezTo>
                <a:cubicBezTo>
                  <a:pt x="356198" y="11941"/>
                  <a:pt x="360828" y="14385"/>
                  <a:pt x="366499" y="16979"/>
                </a:cubicBezTo>
                <a:cubicBezTo>
                  <a:pt x="378453" y="21614"/>
                  <a:pt x="389572" y="29210"/>
                  <a:pt x="399875" y="39698"/>
                </a:cubicBezTo>
                <a:cubicBezTo>
                  <a:pt x="410206" y="50214"/>
                  <a:pt x="419561" y="63643"/>
                  <a:pt x="427937" y="79970"/>
                </a:cubicBezTo>
                <a:cubicBezTo>
                  <a:pt x="435724" y="94884"/>
                  <a:pt x="441630" y="109234"/>
                  <a:pt x="445672" y="123001"/>
                </a:cubicBezTo>
                <a:cubicBezTo>
                  <a:pt x="449716" y="136773"/>
                  <a:pt x="451734" y="150213"/>
                  <a:pt x="451734" y="163315"/>
                </a:cubicBezTo>
                <a:cubicBezTo>
                  <a:pt x="451734" y="204599"/>
                  <a:pt x="445439" y="240934"/>
                  <a:pt x="432876" y="272374"/>
                </a:cubicBezTo>
                <a:cubicBezTo>
                  <a:pt x="420293" y="303864"/>
                  <a:pt x="401238" y="330522"/>
                  <a:pt x="375905" y="352673"/>
                </a:cubicBezTo>
                <a:cubicBezTo>
                  <a:pt x="373515" y="354902"/>
                  <a:pt x="370604" y="357623"/>
                  <a:pt x="367171" y="360838"/>
                </a:cubicBezTo>
                <a:cubicBezTo>
                  <a:pt x="363736" y="364055"/>
                  <a:pt x="359479" y="367924"/>
                  <a:pt x="354406" y="372454"/>
                </a:cubicBezTo>
                <a:cubicBezTo>
                  <a:pt x="354406" y="373814"/>
                  <a:pt x="354406" y="375174"/>
                  <a:pt x="354406" y="376533"/>
                </a:cubicBezTo>
                <a:cubicBezTo>
                  <a:pt x="353809" y="379073"/>
                  <a:pt x="352090" y="381925"/>
                  <a:pt x="349255" y="385096"/>
                </a:cubicBezTo>
                <a:cubicBezTo>
                  <a:pt x="346418" y="388268"/>
                  <a:pt x="342457" y="392003"/>
                  <a:pt x="337385" y="396322"/>
                </a:cubicBezTo>
                <a:cubicBezTo>
                  <a:pt x="326338" y="406065"/>
                  <a:pt x="315176" y="415947"/>
                  <a:pt x="303876" y="425973"/>
                </a:cubicBezTo>
                <a:cubicBezTo>
                  <a:pt x="292551" y="436022"/>
                  <a:pt x="280936" y="445987"/>
                  <a:pt x="269051" y="455900"/>
                </a:cubicBezTo>
                <a:cubicBezTo>
                  <a:pt x="254178" y="468736"/>
                  <a:pt x="240106" y="479353"/>
                  <a:pt x="226784" y="487731"/>
                </a:cubicBezTo>
                <a:cubicBezTo>
                  <a:pt x="213427" y="496130"/>
                  <a:pt x="200536" y="502697"/>
                  <a:pt x="188141" y="507422"/>
                </a:cubicBezTo>
                <a:cubicBezTo>
                  <a:pt x="182824" y="512344"/>
                  <a:pt x="176262" y="516588"/>
                  <a:pt x="168450" y="520178"/>
                </a:cubicBezTo>
                <a:cubicBezTo>
                  <a:pt x="160627" y="523772"/>
                  <a:pt x="151114" y="526675"/>
                  <a:pt x="139910" y="528956"/>
                </a:cubicBezTo>
                <a:cubicBezTo>
                  <a:pt x="123424" y="532311"/>
                  <a:pt x="110092" y="534274"/>
                  <a:pt x="99830" y="534697"/>
                </a:cubicBezTo>
                <a:cubicBezTo>
                  <a:pt x="89566" y="535120"/>
                  <a:pt x="82235" y="534163"/>
                  <a:pt x="77837" y="531716"/>
                </a:cubicBezTo>
                <a:cubicBezTo>
                  <a:pt x="75201" y="530101"/>
                  <a:pt x="72118" y="528605"/>
                  <a:pt x="68600" y="527206"/>
                </a:cubicBezTo>
                <a:cubicBezTo>
                  <a:pt x="65086" y="525808"/>
                  <a:pt x="61012" y="523936"/>
                  <a:pt x="56347" y="521610"/>
                </a:cubicBezTo>
                <a:cubicBezTo>
                  <a:pt x="51396" y="519604"/>
                  <a:pt x="46743" y="514872"/>
                  <a:pt x="42370" y="507430"/>
                </a:cubicBezTo>
                <a:cubicBezTo>
                  <a:pt x="38000" y="499995"/>
                  <a:pt x="34070" y="489922"/>
                  <a:pt x="30576" y="477212"/>
                </a:cubicBezTo>
                <a:cubicBezTo>
                  <a:pt x="28248" y="467671"/>
                  <a:pt x="26425" y="458311"/>
                  <a:pt x="25116" y="449130"/>
                </a:cubicBezTo>
                <a:cubicBezTo>
                  <a:pt x="23807" y="439950"/>
                  <a:pt x="23151" y="431281"/>
                  <a:pt x="23151" y="423123"/>
                </a:cubicBezTo>
                <a:cubicBezTo>
                  <a:pt x="23151" y="420651"/>
                  <a:pt x="23880" y="416385"/>
                  <a:pt x="25334" y="410324"/>
                </a:cubicBezTo>
                <a:cubicBezTo>
                  <a:pt x="26789" y="404263"/>
                  <a:pt x="27373" y="399788"/>
                  <a:pt x="27082" y="396896"/>
                </a:cubicBezTo>
                <a:cubicBezTo>
                  <a:pt x="27082" y="391210"/>
                  <a:pt x="26790" y="386341"/>
                  <a:pt x="26208" y="382288"/>
                </a:cubicBezTo>
                <a:cubicBezTo>
                  <a:pt x="26208" y="377838"/>
                  <a:pt x="27810" y="370382"/>
                  <a:pt x="31013" y="359923"/>
                </a:cubicBezTo>
                <a:cubicBezTo>
                  <a:pt x="34215" y="349469"/>
                  <a:pt x="35818" y="341401"/>
                  <a:pt x="35818" y="335715"/>
                </a:cubicBezTo>
                <a:cubicBezTo>
                  <a:pt x="35818" y="334479"/>
                  <a:pt x="34945" y="332845"/>
                  <a:pt x="33197" y="330816"/>
                </a:cubicBezTo>
                <a:cubicBezTo>
                  <a:pt x="28535" y="336449"/>
                  <a:pt x="25187" y="341388"/>
                  <a:pt x="23151" y="345623"/>
                </a:cubicBezTo>
                <a:cubicBezTo>
                  <a:pt x="21404" y="348548"/>
                  <a:pt x="19363" y="350928"/>
                  <a:pt x="17035" y="352774"/>
                </a:cubicBezTo>
                <a:cubicBezTo>
                  <a:pt x="14706" y="354620"/>
                  <a:pt x="12522" y="355811"/>
                  <a:pt x="10483" y="356350"/>
                </a:cubicBezTo>
                <a:cubicBezTo>
                  <a:pt x="7280" y="357198"/>
                  <a:pt x="4729" y="356771"/>
                  <a:pt x="2840" y="355049"/>
                </a:cubicBezTo>
                <a:cubicBezTo>
                  <a:pt x="951" y="353328"/>
                  <a:pt x="0" y="350250"/>
                  <a:pt x="0" y="345800"/>
                </a:cubicBezTo>
                <a:cubicBezTo>
                  <a:pt x="0" y="342834"/>
                  <a:pt x="806" y="338170"/>
                  <a:pt x="2403" y="331805"/>
                </a:cubicBezTo>
                <a:cubicBezTo>
                  <a:pt x="3999" y="325441"/>
                  <a:pt x="4805" y="320655"/>
                  <a:pt x="4805" y="317441"/>
                </a:cubicBezTo>
                <a:cubicBezTo>
                  <a:pt x="4805" y="314227"/>
                  <a:pt x="5902" y="310106"/>
                  <a:pt x="8081" y="305073"/>
                </a:cubicBezTo>
                <a:cubicBezTo>
                  <a:pt x="10260" y="300042"/>
                  <a:pt x="13543" y="294114"/>
                  <a:pt x="17909" y="287282"/>
                </a:cubicBezTo>
                <a:cubicBezTo>
                  <a:pt x="24014" y="278273"/>
                  <a:pt x="28610" y="271292"/>
                  <a:pt x="31668" y="266311"/>
                </a:cubicBezTo>
                <a:cubicBezTo>
                  <a:pt x="34724" y="261333"/>
                  <a:pt x="36400" y="258192"/>
                  <a:pt x="36691" y="256882"/>
                </a:cubicBezTo>
                <a:cubicBezTo>
                  <a:pt x="38147" y="253797"/>
                  <a:pt x="40110" y="249719"/>
                  <a:pt x="42588" y="244653"/>
                </a:cubicBezTo>
                <a:cubicBezTo>
                  <a:pt x="45064" y="239589"/>
                  <a:pt x="47897" y="233816"/>
                  <a:pt x="51105" y="227347"/>
                </a:cubicBezTo>
                <a:cubicBezTo>
                  <a:pt x="54019" y="223918"/>
                  <a:pt x="57356" y="217229"/>
                  <a:pt x="61152" y="207298"/>
                </a:cubicBezTo>
                <a:cubicBezTo>
                  <a:pt x="64946" y="197372"/>
                  <a:pt x="69342" y="184401"/>
                  <a:pt x="74319" y="168395"/>
                </a:cubicBezTo>
                <a:cubicBezTo>
                  <a:pt x="76660" y="163890"/>
                  <a:pt x="79160" y="158556"/>
                  <a:pt x="81796" y="152383"/>
                </a:cubicBezTo>
                <a:cubicBezTo>
                  <a:pt x="84431" y="146213"/>
                  <a:pt x="87661" y="138866"/>
                  <a:pt x="91473" y="130339"/>
                </a:cubicBezTo>
                <a:cubicBezTo>
                  <a:pt x="92645" y="124388"/>
                  <a:pt x="94844" y="117219"/>
                  <a:pt x="98071" y="108835"/>
                </a:cubicBezTo>
                <a:cubicBezTo>
                  <a:pt x="101296" y="100455"/>
                  <a:pt x="105395" y="91020"/>
                  <a:pt x="110387" y="80542"/>
                </a:cubicBezTo>
                <a:cubicBezTo>
                  <a:pt x="116545" y="70315"/>
                  <a:pt x="122979" y="60156"/>
                  <a:pt x="129740" y="50100"/>
                </a:cubicBezTo>
                <a:cubicBezTo>
                  <a:pt x="136505" y="40039"/>
                  <a:pt x="146238" y="31619"/>
                  <a:pt x="158937" y="24934"/>
                </a:cubicBezTo>
                <a:cubicBezTo>
                  <a:pt x="163953" y="26677"/>
                  <a:pt x="167786" y="28664"/>
                  <a:pt x="170441" y="30878"/>
                </a:cubicBezTo>
                <a:cubicBezTo>
                  <a:pt x="173098" y="33093"/>
                  <a:pt x="174424" y="35441"/>
                  <a:pt x="174424" y="37913"/>
                </a:cubicBezTo>
                <a:cubicBezTo>
                  <a:pt x="174424" y="44093"/>
                  <a:pt x="171101" y="52937"/>
                  <a:pt x="164468" y="64467"/>
                </a:cubicBezTo>
                <a:cubicBezTo>
                  <a:pt x="157826" y="76011"/>
                  <a:pt x="154512" y="83648"/>
                  <a:pt x="154512" y="87356"/>
                </a:cubicBezTo>
                <a:cubicBezTo>
                  <a:pt x="154512" y="89334"/>
                  <a:pt x="155840" y="90925"/>
                  <a:pt x="158494" y="92138"/>
                </a:cubicBezTo>
                <a:cubicBezTo>
                  <a:pt x="160853" y="90688"/>
                  <a:pt x="165126" y="86891"/>
                  <a:pt x="171326" y="80770"/>
                </a:cubicBezTo>
                <a:cubicBezTo>
                  <a:pt x="177518" y="74658"/>
                  <a:pt x="185612" y="66465"/>
                  <a:pt x="195663" y="56265"/>
                </a:cubicBezTo>
                <a:cubicBezTo>
                  <a:pt x="203944" y="48357"/>
                  <a:pt x="211439" y="41813"/>
                  <a:pt x="218112" y="36601"/>
                </a:cubicBezTo>
                <a:cubicBezTo>
                  <a:pt x="224776" y="31395"/>
                  <a:pt x="231080" y="27823"/>
                  <a:pt x="237011" y="25879"/>
                </a:cubicBezTo>
                <a:cubicBezTo>
                  <a:pt x="240864" y="24023"/>
                  <a:pt x="245754" y="22130"/>
                  <a:pt x="251686" y="20223"/>
                </a:cubicBezTo>
                <a:cubicBezTo>
                  <a:pt x="257613" y="18317"/>
                  <a:pt x="264285" y="15701"/>
                  <a:pt x="271730" y="12380"/>
                </a:cubicBezTo>
                <a:cubicBezTo>
                  <a:pt x="275597" y="10082"/>
                  <a:pt x="278725" y="7904"/>
                  <a:pt x="281106" y="5832"/>
                </a:cubicBezTo>
                <a:cubicBezTo>
                  <a:pt x="283188" y="4051"/>
                  <a:pt x="286462" y="2104"/>
                  <a:pt x="290928" y="0"/>
                </a:cubicBezTo>
                <a:close/>
              </a:path>
            </a:pathLst>
          </a:custGeom>
          <a:solidFill>
            <a:srgbClr val="F8F8DB"/>
          </a:solidFill>
          <a:ln w="12700"/>
          <a:effectLst>
            <a:glow rad="1397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801">
              <a:ln w="12700">
                <a:solidFill>
                  <a:schemeClr val="tx1"/>
                </a:solidFill>
              </a:ln>
              <a:solidFill>
                <a:srgbClr val="F8FBE2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1C9C762-F575-4F5C-8211-CE28A00807AF}"/>
              </a:ext>
            </a:extLst>
          </p:cNvPr>
          <p:cNvSpPr/>
          <p:nvPr/>
        </p:nvSpPr>
        <p:spPr>
          <a:xfrm>
            <a:off x="9450045" y="5808682"/>
            <a:ext cx="3476368" cy="681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Wave1">
              <a:avLst/>
            </a:prstTxWarp>
          </a:bodyPr>
          <a:lstStyle/>
          <a:p>
            <a:pPr algn="ctr"/>
            <a:r>
              <a:rPr lang="ru-RU" sz="3600" b="1" dirty="0">
                <a:latin typeface="Mistral" panose="03090702030407020403" pitchFamily="66" charset="0"/>
              </a:rPr>
              <a:t>ОНЛАЙН ДУЭЛЬ</a:t>
            </a:r>
          </a:p>
        </p:txBody>
      </p:sp>
      <p:sp>
        <p:nvSpPr>
          <p:cNvPr id="64" name="Полилиния: фигура 63">
            <a:extLst>
              <a:ext uri="{FF2B5EF4-FFF2-40B4-BE49-F238E27FC236}">
                <a16:creationId xmlns:a16="http://schemas.microsoft.com/office/drawing/2014/main" id="{41954840-CE09-402C-A3EC-28C9F7221845}"/>
              </a:ext>
            </a:extLst>
          </p:cNvPr>
          <p:cNvSpPr/>
          <p:nvPr/>
        </p:nvSpPr>
        <p:spPr>
          <a:xfrm>
            <a:off x="501137" y="4914827"/>
            <a:ext cx="3276062" cy="439849"/>
          </a:xfrm>
          <a:custGeom>
            <a:avLst/>
            <a:gdLst>
              <a:gd name="connsiteX0" fmla="*/ 136527 w 3276063"/>
              <a:gd name="connsiteY0" fmla="*/ 0 h 439849"/>
              <a:gd name="connsiteX1" fmla="*/ 3156926 w 3276063"/>
              <a:gd name="connsiteY1" fmla="*/ 0 h 439849"/>
              <a:gd name="connsiteX2" fmla="*/ 3253465 w 3276063"/>
              <a:gd name="connsiteY2" fmla="*/ 39988 h 439849"/>
              <a:gd name="connsiteX3" fmla="*/ 3276063 w 3276063"/>
              <a:gd name="connsiteY3" fmla="*/ 73504 h 439849"/>
              <a:gd name="connsiteX4" fmla="*/ 3237986 w 3276063"/>
              <a:gd name="connsiteY4" fmla="*/ 47832 h 439849"/>
              <a:gd name="connsiteX5" fmla="*/ 3184843 w 3276063"/>
              <a:gd name="connsiteY5" fmla="*/ 37103 h 439849"/>
              <a:gd name="connsiteX6" fmla="*/ 164444 w 3276063"/>
              <a:gd name="connsiteY6" fmla="*/ 37103 h 439849"/>
              <a:gd name="connsiteX7" fmla="*/ 27917 w 3276063"/>
              <a:gd name="connsiteY7" fmla="*/ 173630 h 439849"/>
              <a:gd name="connsiteX8" fmla="*/ 27917 w 3276063"/>
              <a:gd name="connsiteY8" fmla="*/ 376826 h 439849"/>
              <a:gd name="connsiteX9" fmla="*/ 38646 w 3276063"/>
              <a:gd name="connsiteY9" fmla="*/ 429969 h 439849"/>
              <a:gd name="connsiteX10" fmla="*/ 45308 w 3276063"/>
              <a:gd name="connsiteY10" fmla="*/ 439849 h 439849"/>
              <a:gd name="connsiteX11" fmla="*/ 39988 w 3276063"/>
              <a:gd name="connsiteY11" fmla="*/ 436262 h 439849"/>
              <a:gd name="connsiteX12" fmla="*/ 0 w 3276063"/>
              <a:gd name="connsiteY12" fmla="*/ 339723 h 439849"/>
              <a:gd name="connsiteX13" fmla="*/ 0 w 3276063"/>
              <a:gd name="connsiteY13" fmla="*/ 136527 h 439849"/>
              <a:gd name="connsiteX14" fmla="*/ 136527 w 3276063"/>
              <a:gd name="connsiteY14" fmla="*/ 0 h 43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6063" h="439849">
                <a:moveTo>
                  <a:pt x="136527" y="0"/>
                </a:moveTo>
                <a:lnTo>
                  <a:pt x="3156926" y="0"/>
                </a:lnTo>
                <a:cubicBezTo>
                  <a:pt x="3194627" y="0"/>
                  <a:pt x="3228759" y="15282"/>
                  <a:pt x="3253465" y="39988"/>
                </a:cubicBezTo>
                <a:lnTo>
                  <a:pt x="3276063" y="73504"/>
                </a:lnTo>
                <a:lnTo>
                  <a:pt x="3237986" y="47832"/>
                </a:lnTo>
                <a:cubicBezTo>
                  <a:pt x="3221652" y="40924"/>
                  <a:pt x="3203694" y="37103"/>
                  <a:pt x="3184843" y="37103"/>
                </a:cubicBezTo>
                <a:lnTo>
                  <a:pt x="164444" y="37103"/>
                </a:lnTo>
                <a:cubicBezTo>
                  <a:pt x="89042" y="37103"/>
                  <a:pt x="27917" y="98228"/>
                  <a:pt x="27917" y="173630"/>
                </a:cubicBezTo>
                <a:lnTo>
                  <a:pt x="27917" y="376826"/>
                </a:lnTo>
                <a:cubicBezTo>
                  <a:pt x="27917" y="395677"/>
                  <a:pt x="31737" y="413635"/>
                  <a:pt x="38646" y="429969"/>
                </a:cubicBezTo>
                <a:lnTo>
                  <a:pt x="45308" y="439849"/>
                </a:lnTo>
                <a:lnTo>
                  <a:pt x="39988" y="436262"/>
                </a:lnTo>
                <a:cubicBezTo>
                  <a:pt x="15281" y="411556"/>
                  <a:pt x="0" y="377424"/>
                  <a:pt x="0" y="339723"/>
                </a:cubicBezTo>
                <a:lnTo>
                  <a:pt x="0" y="136527"/>
                </a:lnTo>
                <a:cubicBezTo>
                  <a:pt x="0" y="61125"/>
                  <a:pt x="61125" y="0"/>
                  <a:pt x="136527" y="0"/>
                </a:cubicBezTo>
                <a:close/>
              </a:path>
            </a:pathLst>
          </a:custGeom>
          <a:blipFill dpi="0" rotWithShape="1">
            <a:blip r:embed="rId6">
              <a:alphaModFix amt="42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5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rgbClr val="2D2A6F"/>
            </a:gs>
            <a:gs pos="100000">
              <a:srgbClr val="6357D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Полилиния: фигура 60">
            <a:extLst>
              <a:ext uri="{FF2B5EF4-FFF2-40B4-BE49-F238E27FC236}">
                <a16:creationId xmlns:a16="http://schemas.microsoft.com/office/drawing/2014/main" id="{36CE360E-9B00-4523-9A40-694ECD0953BE}"/>
              </a:ext>
            </a:extLst>
          </p:cNvPr>
          <p:cNvSpPr/>
          <p:nvPr/>
        </p:nvSpPr>
        <p:spPr>
          <a:xfrm>
            <a:off x="953387" y="5201198"/>
            <a:ext cx="5805346" cy="1059774"/>
          </a:xfrm>
          <a:custGeom>
            <a:avLst/>
            <a:gdLst/>
            <a:ahLst/>
            <a:cxnLst/>
            <a:rect l="l" t="t" r="r" b="b"/>
            <a:pathLst>
              <a:path w="5805346" h="1059774">
                <a:moveTo>
                  <a:pt x="3597785" y="859103"/>
                </a:moveTo>
                <a:cubicBezTo>
                  <a:pt x="3592819" y="859448"/>
                  <a:pt x="3587852" y="859790"/>
                  <a:pt x="3582886" y="860130"/>
                </a:cubicBezTo>
                <a:cubicBezTo>
                  <a:pt x="3581722" y="860087"/>
                  <a:pt x="3581117" y="859881"/>
                  <a:pt x="3581070" y="859512"/>
                </a:cubicBezTo>
                <a:cubicBezTo>
                  <a:pt x="3581023" y="859142"/>
                  <a:pt x="3582768" y="860462"/>
                  <a:pt x="3586304" y="863471"/>
                </a:cubicBezTo>
                <a:cubicBezTo>
                  <a:pt x="3587623" y="864675"/>
                  <a:pt x="3588753" y="865441"/>
                  <a:pt x="3589696" y="865770"/>
                </a:cubicBezTo>
                <a:cubicBezTo>
                  <a:pt x="3590639" y="866099"/>
                  <a:pt x="3591034" y="866207"/>
                  <a:pt x="3590881" y="866095"/>
                </a:cubicBezTo>
                <a:cubicBezTo>
                  <a:pt x="3592024" y="864742"/>
                  <a:pt x="3592921" y="863580"/>
                  <a:pt x="3593569" y="862610"/>
                </a:cubicBezTo>
                <a:cubicBezTo>
                  <a:pt x="3594975" y="861441"/>
                  <a:pt x="3596380" y="860272"/>
                  <a:pt x="3597785" y="859103"/>
                </a:cubicBezTo>
                <a:close/>
                <a:moveTo>
                  <a:pt x="5500809" y="788613"/>
                </a:moveTo>
                <a:cubicBezTo>
                  <a:pt x="5496299" y="789392"/>
                  <a:pt x="5495194" y="789717"/>
                  <a:pt x="5497498" y="789594"/>
                </a:cubicBezTo>
                <a:cubicBezTo>
                  <a:pt x="5498603" y="789502"/>
                  <a:pt x="5499708" y="789409"/>
                  <a:pt x="5500812" y="789316"/>
                </a:cubicBezTo>
                <a:cubicBezTo>
                  <a:pt x="5500811" y="789081"/>
                  <a:pt x="5500810" y="788847"/>
                  <a:pt x="5500809" y="788613"/>
                </a:cubicBezTo>
                <a:close/>
                <a:moveTo>
                  <a:pt x="5673011" y="642641"/>
                </a:moveTo>
                <a:cubicBezTo>
                  <a:pt x="5649298" y="643511"/>
                  <a:pt x="5629192" y="644083"/>
                  <a:pt x="5612693" y="644501"/>
                </a:cubicBezTo>
                <a:cubicBezTo>
                  <a:pt x="5596197" y="644919"/>
                  <a:pt x="5578779" y="646487"/>
                  <a:pt x="5560360" y="649196"/>
                </a:cubicBezTo>
                <a:cubicBezTo>
                  <a:pt x="5554875" y="650031"/>
                  <a:pt x="5549817" y="650869"/>
                  <a:pt x="5545188" y="651713"/>
                </a:cubicBezTo>
                <a:cubicBezTo>
                  <a:pt x="5540560" y="652556"/>
                  <a:pt x="5537878" y="653039"/>
                  <a:pt x="5537143" y="653171"/>
                </a:cubicBezTo>
                <a:cubicBezTo>
                  <a:pt x="5536886" y="653517"/>
                  <a:pt x="5535956" y="655807"/>
                  <a:pt x="5534354" y="660040"/>
                </a:cubicBezTo>
                <a:cubicBezTo>
                  <a:pt x="5532752" y="664273"/>
                  <a:pt x="5531074" y="668751"/>
                  <a:pt x="5529323" y="673478"/>
                </a:cubicBezTo>
                <a:cubicBezTo>
                  <a:pt x="5527061" y="680517"/>
                  <a:pt x="5524771" y="687278"/>
                  <a:pt x="5522458" y="693762"/>
                </a:cubicBezTo>
                <a:cubicBezTo>
                  <a:pt x="5520143" y="700245"/>
                  <a:pt x="5518220" y="705978"/>
                  <a:pt x="5516689" y="710963"/>
                </a:cubicBezTo>
                <a:cubicBezTo>
                  <a:pt x="5514654" y="717599"/>
                  <a:pt x="5512934" y="723256"/>
                  <a:pt x="5511530" y="727934"/>
                </a:cubicBezTo>
                <a:cubicBezTo>
                  <a:pt x="5510126" y="732612"/>
                  <a:pt x="5508661" y="738521"/>
                  <a:pt x="5507131" y="745662"/>
                </a:cubicBezTo>
                <a:cubicBezTo>
                  <a:pt x="5505746" y="752474"/>
                  <a:pt x="5504461" y="759284"/>
                  <a:pt x="5503278" y="766091"/>
                </a:cubicBezTo>
                <a:cubicBezTo>
                  <a:pt x="5502095" y="772897"/>
                  <a:pt x="5501428" y="779592"/>
                  <a:pt x="5501277" y="786176"/>
                </a:cubicBezTo>
                <a:cubicBezTo>
                  <a:pt x="5501231" y="787208"/>
                  <a:pt x="5501185" y="788239"/>
                  <a:pt x="5501139" y="789271"/>
                </a:cubicBezTo>
                <a:cubicBezTo>
                  <a:pt x="5504611" y="788299"/>
                  <a:pt x="5508083" y="787323"/>
                  <a:pt x="5511554" y="786342"/>
                </a:cubicBezTo>
                <a:cubicBezTo>
                  <a:pt x="5514787" y="785598"/>
                  <a:pt x="5517908" y="784805"/>
                  <a:pt x="5520915" y="783963"/>
                </a:cubicBezTo>
                <a:cubicBezTo>
                  <a:pt x="5539783" y="778497"/>
                  <a:pt x="5556670" y="772728"/>
                  <a:pt x="5571567" y="766706"/>
                </a:cubicBezTo>
                <a:cubicBezTo>
                  <a:pt x="5586421" y="760702"/>
                  <a:pt x="5603004" y="753490"/>
                  <a:pt x="5621309" y="745045"/>
                </a:cubicBezTo>
                <a:cubicBezTo>
                  <a:pt x="5637571" y="735842"/>
                  <a:pt x="5651780" y="726891"/>
                  <a:pt x="5663940" y="718235"/>
                </a:cubicBezTo>
                <a:cubicBezTo>
                  <a:pt x="5676117" y="709567"/>
                  <a:pt x="5687568" y="700050"/>
                  <a:pt x="5698253" y="689724"/>
                </a:cubicBezTo>
                <a:cubicBezTo>
                  <a:pt x="5699365" y="688587"/>
                  <a:pt x="5700956" y="686877"/>
                  <a:pt x="5703031" y="684603"/>
                </a:cubicBezTo>
                <a:cubicBezTo>
                  <a:pt x="5705107" y="682329"/>
                  <a:pt x="5706701" y="680265"/>
                  <a:pt x="5707821" y="678420"/>
                </a:cubicBezTo>
                <a:cubicBezTo>
                  <a:pt x="5708870" y="676823"/>
                  <a:pt x="5709811" y="675012"/>
                  <a:pt x="5710651" y="672993"/>
                </a:cubicBezTo>
                <a:cubicBezTo>
                  <a:pt x="5711491" y="670973"/>
                  <a:pt x="5712037" y="669266"/>
                  <a:pt x="5712293" y="667872"/>
                </a:cubicBezTo>
                <a:cubicBezTo>
                  <a:pt x="5712580" y="667039"/>
                  <a:pt x="5712678" y="666138"/>
                  <a:pt x="5712588" y="665169"/>
                </a:cubicBezTo>
                <a:cubicBezTo>
                  <a:pt x="5712498" y="664201"/>
                  <a:pt x="5712315" y="662949"/>
                  <a:pt x="5712036" y="661413"/>
                </a:cubicBezTo>
                <a:cubicBezTo>
                  <a:pt x="5711853" y="660744"/>
                  <a:pt x="5711557" y="660053"/>
                  <a:pt x="5711146" y="659341"/>
                </a:cubicBezTo>
                <a:cubicBezTo>
                  <a:pt x="5710737" y="658629"/>
                  <a:pt x="5710294" y="657885"/>
                  <a:pt x="5709816" y="657110"/>
                </a:cubicBezTo>
                <a:cubicBezTo>
                  <a:pt x="5709313" y="656260"/>
                  <a:pt x="5708855" y="655662"/>
                  <a:pt x="5708433" y="655320"/>
                </a:cubicBezTo>
                <a:cubicBezTo>
                  <a:pt x="5708012" y="654978"/>
                  <a:pt x="5706769" y="654039"/>
                  <a:pt x="5704698" y="652514"/>
                </a:cubicBezTo>
                <a:cubicBezTo>
                  <a:pt x="5704528" y="652406"/>
                  <a:pt x="5703642" y="652101"/>
                  <a:pt x="5702041" y="651603"/>
                </a:cubicBezTo>
                <a:cubicBezTo>
                  <a:pt x="5700440" y="651105"/>
                  <a:pt x="5699129" y="650705"/>
                  <a:pt x="5698107" y="650412"/>
                </a:cubicBezTo>
                <a:cubicBezTo>
                  <a:pt x="5691684" y="648920"/>
                  <a:pt x="5685867" y="647672"/>
                  <a:pt x="5680663" y="646679"/>
                </a:cubicBezTo>
                <a:cubicBezTo>
                  <a:pt x="5675458" y="645686"/>
                  <a:pt x="5672907" y="644340"/>
                  <a:pt x="5673011" y="642641"/>
                </a:cubicBezTo>
                <a:close/>
                <a:moveTo>
                  <a:pt x="3948640" y="599350"/>
                </a:moveTo>
                <a:cubicBezTo>
                  <a:pt x="3948746" y="599358"/>
                  <a:pt x="3947197" y="599532"/>
                  <a:pt x="3943993" y="599872"/>
                </a:cubicBezTo>
                <a:cubicBezTo>
                  <a:pt x="3940787" y="600211"/>
                  <a:pt x="3938860" y="600496"/>
                  <a:pt x="3938212" y="600727"/>
                </a:cubicBezTo>
                <a:cubicBezTo>
                  <a:pt x="3939027" y="600391"/>
                  <a:pt x="3939060" y="601959"/>
                  <a:pt x="3938309" y="605429"/>
                </a:cubicBezTo>
                <a:cubicBezTo>
                  <a:pt x="3937560" y="608899"/>
                  <a:pt x="3936344" y="611116"/>
                  <a:pt x="3934662" y="612078"/>
                </a:cubicBezTo>
                <a:cubicBezTo>
                  <a:pt x="3929375" y="614904"/>
                  <a:pt x="3923395" y="618521"/>
                  <a:pt x="3916726" y="622932"/>
                </a:cubicBezTo>
                <a:cubicBezTo>
                  <a:pt x="3910059" y="627342"/>
                  <a:pt x="3903602" y="631774"/>
                  <a:pt x="3897352" y="636229"/>
                </a:cubicBezTo>
                <a:cubicBezTo>
                  <a:pt x="3890968" y="641035"/>
                  <a:pt x="3884514" y="645913"/>
                  <a:pt x="3877990" y="650859"/>
                </a:cubicBezTo>
                <a:cubicBezTo>
                  <a:pt x="3871465" y="655803"/>
                  <a:pt x="3866237" y="657486"/>
                  <a:pt x="3862304" y="655911"/>
                </a:cubicBezTo>
                <a:cubicBezTo>
                  <a:pt x="3851037" y="670020"/>
                  <a:pt x="3841681" y="680265"/>
                  <a:pt x="3834240" y="686650"/>
                </a:cubicBezTo>
                <a:cubicBezTo>
                  <a:pt x="3826802" y="693034"/>
                  <a:pt x="3819396" y="697340"/>
                  <a:pt x="3812026" y="699569"/>
                </a:cubicBezTo>
                <a:cubicBezTo>
                  <a:pt x="3803274" y="712286"/>
                  <a:pt x="3794387" y="722995"/>
                  <a:pt x="3785371" y="731697"/>
                </a:cubicBezTo>
                <a:cubicBezTo>
                  <a:pt x="3776361" y="740394"/>
                  <a:pt x="3768111" y="748697"/>
                  <a:pt x="3760615" y="756600"/>
                </a:cubicBezTo>
                <a:cubicBezTo>
                  <a:pt x="3753552" y="764040"/>
                  <a:pt x="3749558" y="769990"/>
                  <a:pt x="3748630" y="774452"/>
                </a:cubicBezTo>
                <a:cubicBezTo>
                  <a:pt x="3747703" y="778915"/>
                  <a:pt x="3743694" y="785290"/>
                  <a:pt x="3736602" y="793572"/>
                </a:cubicBezTo>
                <a:cubicBezTo>
                  <a:pt x="3733840" y="796900"/>
                  <a:pt x="3729917" y="800165"/>
                  <a:pt x="3724832" y="803365"/>
                </a:cubicBezTo>
                <a:cubicBezTo>
                  <a:pt x="3719748" y="806564"/>
                  <a:pt x="3716039" y="809552"/>
                  <a:pt x="3713706" y="812330"/>
                </a:cubicBezTo>
                <a:cubicBezTo>
                  <a:pt x="3713174" y="812965"/>
                  <a:pt x="3712917" y="814002"/>
                  <a:pt x="3712937" y="815439"/>
                </a:cubicBezTo>
                <a:cubicBezTo>
                  <a:pt x="3712957" y="816877"/>
                  <a:pt x="3716413" y="817829"/>
                  <a:pt x="3723308" y="818288"/>
                </a:cubicBezTo>
                <a:cubicBezTo>
                  <a:pt x="3725136" y="818459"/>
                  <a:pt x="3727089" y="818640"/>
                  <a:pt x="3729170" y="818834"/>
                </a:cubicBezTo>
                <a:cubicBezTo>
                  <a:pt x="3731250" y="819027"/>
                  <a:pt x="3734788" y="819355"/>
                  <a:pt x="3739780" y="819815"/>
                </a:cubicBezTo>
                <a:cubicBezTo>
                  <a:pt x="3744367" y="820238"/>
                  <a:pt x="3748462" y="820358"/>
                  <a:pt x="3752067" y="820177"/>
                </a:cubicBezTo>
                <a:cubicBezTo>
                  <a:pt x="3755673" y="819997"/>
                  <a:pt x="3761097" y="820103"/>
                  <a:pt x="3768343" y="820488"/>
                </a:cubicBezTo>
                <a:cubicBezTo>
                  <a:pt x="3768821" y="820531"/>
                  <a:pt x="3770458" y="820219"/>
                  <a:pt x="3773254" y="819551"/>
                </a:cubicBezTo>
                <a:cubicBezTo>
                  <a:pt x="3776051" y="818882"/>
                  <a:pt x="3779637" y="818743"/>
                  <a:pt x="3784016" y="819132"/>
                </a:cubicBezTo>
                <a:cubicBezTo>
                  <a:pt x="3785719" y="819283"/>
                  <a:pt x="3788662" y="819086"/>
                  <a:pt x="3792848" y="818537"/>
                </a:cubicBezTo>
                <a:cubicBezTo>
                  <a:pt x="3797034" y="817988"/>
                  <a:pt x="3800811" y="817860"/>
                  <a:pt x="3804179" y="818153"/>
                </a:cubicBezTo>
                <a:cubicBezTo>
                  <a:pt x="3814891" y="818286"/>
                  <a:pt x="3825312" y="818270"/>
                  <a:pt x="3835444" y="818108"/>
                </a:cubicBezTo>
                <a:cubicBezTo>
                  <a:pt x="3845574" y="817946"/>
                  <a:pt x="3855328" y="818057"/>
                  <a:pt x="3864707" y="818442"/>
                </a:cubicBezTo>
                <a:cubicBezTo>
                  <a:pt x="3871332" y="818654"/>
                  <a:pt x="3877841" y="818783"/>
                  <a:pt x="3884237" y="818832"/>
                </a:cubicBezTo>
                <a:cubicBezTo>
                  <a:pt x="3890633" y="818881"/>
                  <a:pt x="3896260" y="818995"/>
                  <a:pt x="3901120" y="819178"/>
                </a:cubicBezTo>
                <a:cubicBezTo>
                  <a:pt x="3910279" y="819341"/>
                  <a:pt x="3918353" y="819732"/>
                  <a:pt x="3925335" y="820358"/>
                </a:cubicBezTo>
                <a:cubicBezTo>
                  <a:pt x="3927667" y="820417"/>
                  <a:pt x="3929999" y="820475"/>
                  <a:pt x="3932331" y="820533"/>
                </a:cubicBezTo>
                <a:cubicBezTo>
                  <a:pt x="3924038" y="816171"/>
                  <a:pt x="3915744" y="811802"/>
                  <a:pt x="3907454" y="807422"/>
                </a:cubicBezTo>
                <a:cubicBezTo>
                  <a:pt x="3897406" y="802799"/>
                  <a:pt x="3892721" y="797989"/>
                  <a:pt x="3893395" y="793012"/>
                </a:cubicBezTo>
                <a:cubicBezTo>
                  <a:pt x="3893388" y="793331"/>
                  <a:pt x="3892783" y="792432"/>
                  <a:pt x="3891578" y="790317"/>
                </a:cubicBezTo>
                <a:cubicBezTo>
                  <a:pt x="3890375" y="788201"/>
                  <a:pt x="3889802" y="785856"/>
                  <a:pt x="3889862" y="783283"/>
                </a:cubicBezTo>
                <a:cubicBezTo>
                  <a:pt x="3890909" y="779375"/>
                  <a:pt x="3891819" y="775353"/>
                  <a:pt x="3892591" y="771217"/>
                </a:cubicBezTo>
                <a:cubicBezTo>
                  <a:pt x="3893363" y="767081"/>
                  <a:pt x="3894205" y="763058"/>
                  <a:pt x="3895120" y="759148"/>
                </a:cubicBezTo>
                <a:cubicBezTo>
                  <a:pt x="3896384" y="752805"/>
                  <a:pt x="3898563" y="746482"/>
                  <a:pt x="3901660" y="740181"/>
                </a:cubicBezTo>
                <a:cubicBezTo>
                  <a:pt x="3904757" y="733879"/>
                  <a:pt x="3907654" y="727833"/>
                  <a:pt x="3910355" y="722047"/>
                </a:cubicBezTo>
                <a:cubicBezTo>
                  <a:pt x="3913523" y="715096"/>
                  <a:pt x="3916362" y="708016"/>
                  <a:pt x="3918866" y="700803"/>
                </a:cubicBezTo>
                <a:cubicBezTo>
                  <a:pt x="3921370" y="693589"/>
                  <a:pt x="3923977" y="686647"/>
                  <a:pt x="3926681" y="679973"/>
                </a:cubicBezTo>
                <a:cubicBezTo>
                  <a:pt x="3929317" y="673609"/>
                  <a:pt x="3931190" y="667266"/>
                  <a:pt x="3932299" y="660941"/>
                </a:cubicBezTo>
                <a:cubicBezTo>
                  <a:pt x="3933407" y="654616"/>
                  <a:pt x="3934432" y="648271"/>
                  <a:pt x="3935373" y="641905"/>
                </a:cubicBezTo>
                <a:cubicBezTo>
                  <a:pt x="3936112" y="636387"/>
                  <a:pt x="3937422" y="631575"/>
                  <a:pt x="3939300" y="627466"/>
                </a:cubicBezTo>
                <a:cubicBezTo>
                  <a:pt x="3941178" y="623357"/>
                  <a:pt x="3942146" y="620029"/>
                  <a:pt x="3942205" y="617482"/>
                </a:cubicBezTo>
                <a:cubicBezTo>
                  <a:pt x="3942309" y="612966"/>
                  <a:pt x="3942615" y="608755"/>
                  <a:pt x="3943123" y="604849"/>
                </a:cubicBezTo>
                <a:cubicBezTo>
                  <a:pt x="3943630" y="600943"/>
                  <a:pt x="3945468" y="599111"/>
                  <a:pt x="3948640" y="599350"/>
                </a:cubicBezTo>
                <a:close/>
                <a:moveTo>
                  <a:pt x="5205296" y="559302"/>
                </a:moveTo>
                <a:cubicBezTo>
                  <a:pt x="5206213" y="559077"/>
                  <a:pt x="5206061" y="559305"/>
                  <a:pt x="5204837" y="559987"/>
                </a:cubicBezTo>
                <a:cubicBezTo>
                  <a:pt x="5203613" y="560669"/>
                  <a:pt x="5204456" y="560853"/>
                  <a:pt x="5207364" y="560537"/>
                </a:cubicBezTo>
                <a:cubicBezTo>
                  <a:pt x="5207934" y="559651"/>
                  <a:pt x="5207595" y="559385"/>
                  <a:pt x="5206341" y="559739"/>
                </a:cubicBezTo>
                <a:cubicBezTo>
                  <a:pt x="5206300" y="559652"/>
                  <a:pt x="5206260" y="559566"/>
                  <a:pt x="5206219" y="559479"/>
                </a:cubicBezTo>
                <a:cubicBezTo>
                  <a:pt x="5205912" y="559420"/>
                  <a:pt x="5205604" y="559361"/>
                  <a:pt x="5205296" y="559302"/>
                </a:cubicBezTo>
                <a:close/>
                <a:moveTo>
                  <a:pt x="4500733" y="507980"/>
                </a:moveTo>
                <a:cubicBezTo>
                  <a:pt x="4509992" y="508092"/>
                  <a:pt x="4516678" y="510089"/>
                  <a:pt x="4520794" y="513996"/>
                </a:cubicBezTo>
                <a:cubicBezTo>
                  <a:pt x="4524909" y="517902"/>
                  <a:pt x="4526896" y="522892"/>
                  <a:pt x="4526756" y="528971"/>
                </a:cubicBezTo>
                <a:cubicBezTo>
                  <a:pt x="4526545" y="538125"/>
                  <a:pt x="4525681" y="546948"/>
                  <a:pt x="4524164" y="555438"/>
                </a:cubicBezTo>
                <a:cubicBezTo>
                  <a:pt x="4522647" y="563928"/>
                  <a:pt x="4519746" y="572319"/>
                  <a:pt x="4515458" y="580608"/>
                </a:cubicBezTo>
                <a:cubicBezTo>
                  <a:pt x="4511037" y="588563"/>
                  <a:pt x="4507086" y="595887"/>
                  <a:pt x="4503604" y="602582"/>
                </a:cubicBezTo>
                <a:cubicBezTo>
                  <a:pt x="4500123" y="609275"/>
                  <a:pt x="4496134" y="616935"/>
                  <a:pt x="4491634" y="625562"/>
                </a:cubicBezTo>
                <a:cubicBezTo>
                  <a:pt x="4486959" y="628934"/>
                  <a:pt x="4484423" y="630844"/>
                  <a:pt x="4484026" y="631297"/>
                </a:cubicBezTo>
                <a:cubicBezTo>
                  <a:pt x="4483413" y="634938"/>
                  <a:pt x="4482688" y="638397"/>
                  <a:pt x="4481848" y="641672"/>
                </a:cubicBezTo>
                <a:cubicBezTo>
                  <a:pt x="4481296" y="644203"/>
                  <a:pt x="4479727" y="646353"/>
                  <a:pt x="4477138" y="648121"/>
                </a:cubicBezTo>
                <a:cubicBezTo>
                  <a:pt x="4474550" y="649888"/>
                  <a:pt x="4472403" y="651257"/>
                  <a:pt x="4470696" y="652230"/>
                </a:cubicBezTo>
                <a:cubicBezTo>
                  <a:pt x="4470071" y="653529"/>
                  <a:pt x="4469159" y="654839"/>
                  <a:pt x="4467957" y="656160"/>
                </a:cubicBezTo>
                <a:cubicBezTo>
                  <a:pt x="4466756" y="657480"/>
                  <a:pt x="4464740" y="661103"/>
                  <a:pt x="4461906" y="667029"/>
                </a:cubicBezTo>
                <a:cubicBezTo>
                  <a:pt x="4454843" y="675767"/>
                  <a:pt x="4444892" y="686708"/>
                  <a:pt x="4432041" y="699828"/>
                </a:cubicBezTo>
                <a:cubicBezTo>
                  <a:pt x="4419203" y="712937"/>
                  <a:pt x="4404498" y="727204"/>
                  <a:pt x="4387921" y="742613"/>
                </a:cubicBezTo>
                <a:cubicBezTo>
                  <a:pt x="4387807" y="743560"/>
                  <a:pt x="4387702" y="746089"/>
                  <a:pt x="4387607" y="750198"/>
                </a:cubicBezTo>
                <a:cubicBezTo>
                  <a:pt x="4378831" y="761965"/>
                  <a:pt x="4370056" y="773722"/>
                  <a:pt x="4361276" y="785466"/>
                </a:cubicBezTo>
                <a:cubicBezTo>
                  <a:pt x="4353964" y="795695"/>
                  <a:pt x="4347222" y="806114"/>
                  <a:pt x="4341046" y="816723"/>
                </a:cubicBezTo>
                <a:cubicBezTo>
                  <a:pt x="4334871" y="827329"/>
                  <a:pt x="4330213" y="837314"/>
                  <a:pt x="4327068" y="846682"/>
                </a:cubicBezTo>
                <a:cubicBezTo>
                  <a:pt x="4325106" y="852629"/>
                  <a:pt x="4323689" y="857060"/>
                  <a:pt x="4322817" y="859977"/>
                </a:cubicBezTo>
                <a:cubicBezTo>
                  <a:pt x="4321947" y="862894"/>
                  <a:pt x="4321494" y="865077"/>
                  <a:pt x="4321461" y="866525"/>
                </a:cubicBezTo>
                <a:cubicBezTo>
                  <a:pt x="4321440" y="867431"/>
                  <a:pt x="4323057" y="869819"/>
                  <a:pt x="4326313" y="873688"/>
                </a:cubicBezTo>
                <a:cubicBezTo>
                  <a:pt x="4329569" y="877556"/>
                  <a:pt x="4331175" y="880411"/>
                  <a:pt x="4331133" y="882254"/>
                </a:cubicBezTo>
                <a:cubicBezTo>
                  <a:pt x="4330993" y="888324"/>
                  <a:pt x="4321564" y="894693"/>
                  <a:pt x="4302824" y="901275"/>
                </a:cubicBezTo>
                <a:cubicBezTo>
                  <a:pt x="4284098" y="907852"/>
                  <a:pt x="4271646" y="910873"/>
                  <a:pt x="4265489" y="910417"/>
                </a:cubicBezTo>
                <a:cubicBezTo>
                  <a:pt x="4262003" y="909741"/>
                  <a:pt x="4257839" y="909072"/>
                  <a:pt x="4252994" y="908407"/>
                </a:cubicBezTo>
                <a:cubicBezTo>
                  <a:pt x="4248149" y="907743"/>
                  <a:pt x="4243071" y="906925"/>
                  <a:pt x="4237760" y="905955"/>
                </a:cubicBezTo>
                <a:cubicBezTo>
                  <a:pt x="4231505" y="904694"/>
                  <a:pt x="4226091" y="902776"/>
                  <a:pt x="4221516" y="900207"/>
                </a:cubicBezTo>
                <a:cubicBezTo>
                  <a:pt x="4216939" y="897637"/>
                  <a:pt x="4214702" y="894211"/>
                  <a:pt x="4214801" y="889935"/>
                </a:cubicBezTo>
                <a:cubicBezTo>
                  <a:pt x="4214857" y="887473"/>
                  <a:pt x="4216149" y="883055"/>
                  <a:pt x="4218676" y="876682"/>
                </a:cubicBezTo>
                <a:cubicBezTo>
                  <a:pt x="4221198" y="869241"/>
                  <a:pt x="4224432" y="862231"/>
                  <a:pt x="4228384" y="855651"/>
                </a:cubicBezTo>
                <a:cubicBezTo>
                  <a:pt x="4233149" y="849868"/>
                  <a:pt x="4237911" y="844081"/>
                  <a:pt x="4242674" y="838292"/>
                </a:cubicBezTo>
                <a:cubicBezTo>
                  <a:pt x="4242467" y="838177"/>
                  <a:pt x="4242261" y="838062"/>
                  <a:pt x="4242054" y="837947"/>
                </a:cubicBezTo>
                <a:cubicBezTo>
                  <a:pt x="4241548" y="836507"/>
                  <a:pt x="4240838" y="834750"/>
                  <a:pt x="4239921" y="832677"/>
                </a:cubicBezTo>
                <a:cubicBezTo>
                  <a:pt x="4241620" y="828130"/>
                  <a:pt x="4243812" y="823465"/>
                  <a:pt x="4246498" y="818683"/>
                </a:cubicBezTo>
                <a:cubicBezTo>
                  <a:pt x="4249185" y="813899"/>
                  <a:pt x="4252851" y="808254"/>
                  <a:pt x="4257499" y="801745"/>
                </a:cubicBezTo>
                <a:cubicBezTo>
                  <a:pt x="4260299" y="798984"/>
                  <a:pt x="4263007" y="795457"/>
                  <a:pt x="4265627" y="791166"/>
                </a:cubicBezTo>
                <a:cubicBezTo>
                  <a:pt x="4268247" y="786874"/>
                  <a:pt x="4270674" y="782779"/>
                  <a:pt x="4272905" y="778879"/>
                </a:cubicBezTo>
                <a:cubicBezTo>
                  <a:pt x="4264760" y="774447"/>
                  <a:pt x="4257295" y="768903"/>
                  <a:pt x="4250503" y="762257"/>
                </a:cubicBezTo>
                <a:cubicBezTo>
                  <a:pt x="4243709" y="755607"/>
                  <a:pt x="4239083" y="748871"/>
                  <a:pt x="4236620" y="742058"/>
                </a:cubicBezTo>
                <a:cubicBezTo>
                  <a:pt x="4235589" y="740520"/>
                  <a:pt x="4233031" y="736830"/>
                  <a:pt x="4228944" y="730984"/>
                </a:cubicBezTo>
                <a:cubicBezTo>
                  <a:pt x="4224857" y="725137"/>
                  <a:pt x="4220818" y="718753"/>
                  <a:pt x="4216825" y="711833"/>
                </a:cubicBezTo>
                <a:cubicBezTo>
                  <a:pt x="4206901" y="687613"/>
                  <a:pt x="4196979" y="663380"/>
                  <a:pt x="4187061" y="639133"/>
                </a:cubicBezTo>
                <a:cubicBezTo>
                  <a:pt x="4186365" y="633699"/>
                  <a:pt x="4185331" y="627107"/>
                  <a:pt x="4183963" y="619357"/>
                </a:cubicBezTo>
                <a:cubicBezTo>
                  <a:pt x="4182593" y="611607"/>
                  <a:pt x="4180336" y="602287"/>
                  <a:pt x="4177195" y="591395"/>
                </a:cubicBezTo>
                <a:cubicBezTo>
                  <a:pt x="4178486" y="589802"/>
                  <a:pt x="4179777" y="588208"/>
                  <a:pt x="4181068" y="586614"/>
                </a:cubicBezTo>
                <a:cubicBezTo>
                  <a:pt x="4178738" y="584827"/>
                  <a:pt x="4176407" y="583040"/>
                  <a:pt x="4174076" y="581252"/>
                </a:cubicBezTo>
                <a:cubicBezTo>
                  <a:pt x="4174132" y="578842"/>
                  <a:pt x="4174002" y="576452"/>
                  <a:pt x="4173686" y="574081"/>
                </a:cubicBezTo>
                <a:cubicBezTo>
                  <a:pt x="4173369" y="571710"/>
                  <a:pt x="4172795" y="568357"/>
                  <a:pt x="4171962" y="564023"/>
                </a:cubicBezTo>
                <a:cubicBezTo>
                  <a:pt x="4171236" y="560439"/>
                  <a:pt x="4170830" y="557180"/>
                  <a:pt x="4170744" y="554243"/>
                </a:cubicBezTo>
                <a:cubicBezTo>
                  <a:pt x="4170659" y="551307"/>
                  <a:pt x="4170639" y="548840"/>
                  <a:pt x="4170685" y="546842"/>
                </a:cubicBezTo>
                <a:cubicBezTo>
                  <a:pt x="4170864" y="539054"/>
                  <a:pt x="4173009" y="532874"/>
                  <a:pt x="4177115" y="528296"/>
                </a:cubicBezTo>
                <a:cubicBezTo>
                  <a:pt x="4181223" y="523717"/>
                  <a:pt x="4187988" y="520971"/>
                  <a:pt x="4197407" y="520038"/>
                </a:cubicBezTo>
                <a:cubicBezTo>
                  <a:pt x="4201071" y="520222"/>
                  <a:pt x="4204084" y="520325"/>
                  <a:pt x="4206446" y="520351"/>
                </a:cubicBezTo>
                <a:cubicBezTo>
                  <a:pt x="4208808" y="520376"/>
                  <a:pt x="4210802" y="520428"/>
                  <a:pt x="4212425" y="520507"/>
                </a:cubicBezTo>
                <a:cubicBezTo>
                  <a:pt x="4214457" y="520606"/>
                  <a:pt x="4224035" y="518141"/>
                  <a:pt x="4241149" y="513046"/>
                </a:cubicBezTo>
                <a:cubicBezTo>
                  <a:pt x="4252408" y="513555"/>
                  <a:pt x="4261169" y="515714"/>
                  <a:pt x="4267435" y="519545"/>
                </a:cubicBezTo>
                <a:cubicBezTo>
                  <a:pt x="4273698" y="523375"/>
                  <a:pt x="4277796" y="528385"/>
                  <a:pt x="4279718" y="534583"/>
                </a:cubicBezTo>
                <a:cubicBezTo>
                  <a:pt x="4280556" y="537391"/>
                  <a:pt x="4281079" y="541631"/>
                  <a:pt x="4281288" y="547303"/>
                </a:cubicBezTo>
                <a:cubicBezTo>
                  <a:pt x="4281497" y="552975"/>
                  <a:pt x="4281544" y="558310"/>
                  <a:pt x="4281429" y="563307"/>
                </a:cubicBezTo>
                <a:cubicBezTo>
                  <a:pt x="4281354" y="566567"/>
                  <a:pt x="4280752" y="571479"/>
                  <a:pt x="4279623" y="578042"/>
                </a:cubicBezTo>
                <a:cubicBezTo>
                  <a:pt x="4278495" y="584606"/>
                  <a:pt x="4277892" y="589549"/>
                  <a:pt x="4277816" y="592874"/>
                </a:cubicBezTo>
                <a:cubicBezTo>
                  <a:pt x="4277792" y="593881"/>
                  <a:pt x="4277975" y="595110"/>
                  <a:pt x="4278361" y="596560"/>
                </a:cubicBezTo>
                <a:cubicBezTo>
                  <a:pt x="4278747" y="598010"/>
                  <a:pt x="4279138" y="599595"/>
                  <a:pt x="4279534" y="601315"/>
                </a:cubicBezTo>
                <a:cubicBezTo>
                  <a:pt x="4279677" y="607449"/>
                  <a:pt x="4280530" y="614767"/>
                  <a:pt x="4282091" y="623267"/>
                </a:cubicBezTo>
                <a:cubicBezTo>
                  <a:pt x="4283653" y="631768"/>
                  <a:pt x="4285756" y="641936"/>
                  <a:pt x="4288402" y="653773"/>
                </a:cubicBezTo>
                <a:cubicBezTo>
                  <a:pt x="4289964" y="660612"/>
                  <a:pt x="4292271" y="668894"/>
                  <a:pt x="4295321" y="678620"/>
                </a:cubicBezTo>
                <a:cubicBezTo>
                  <a:pt x="4298370" y="688345"/>
                  <a:pt x="4301872" y="699469"/>
                  <a:pt x="4305822" y="711991"/>
                </a:cubicBezTo>
                <a:cubicBezTo>
                  <a:pt x="4307898" y="713813"/>
                  <a:pt x="4309981" y="715878"/>
                  <a:pt x="4312066" y="718187"/>
                </a:cubicBezTo>
                <a:cubicBezTo>
                  <a:pt x="4313003" y="719387"/>
                  <a:pt x="4313939" y="720586"/>
                  <a:pt x="4314875" y="721785"/>
                </a:cubicBezTo>
                <a:cubicBezTo>
                  <a:pt x="4316498" y="719352"/>
                  <a:pt x="4318122" y="716920"/>
                  <a:pt x="4319745" y="714486"/>
                </a:cubicBezTo>
                <a:cubicBezTo>
                  <a:pt x="4325421" y="707653"/>
                  <a:pt x="4334303" y="695897"/>
                  <a:pt x="4346386" y="679204"/>
                </a:cubicBezTo>
                <a:cubicBezTo>
                  <a:pt x="4348019" y="677172"/>
                  <a:pt x="4349874" y="675535"/>
                  <a:pt x="4351952" y="674294"/>
                </a:cubicBezTo>
                <a:cubicBezTo>
                  <a:pt x="4354031" y="673052"/>
                  <a:pt x="4357177" y="667473"/>
                  <a:pt x="4361390" y="657554"/>
                </a:cubicBezTo>
                <a:cubicBezTo>
                  <a:pt x="4363261" y="656161"/>
                  <a:pt x="4364703" y="654938"/>
                  <a:pt x="4365715" y="653886"/>
                </a:cubicBezTo>
                <a:cubicBezTo>
                  <a:pt x="4366728" y="652835"/>
                  <a:pt x="4368538" y="650884"/>
                  <a:pt x="4371144" y="648034"/>
                </a:cubicBezTo>
                <a:cubicBezTo>
                  <a:pt x="4372316" y="645578"/>
                  <a:pt x="4374617" y="641520"/>
                  <a:pt x="4378048" y="635861"/>
                </a:cubicBezTo>
                <a:cubicBezTo>
                  <a:pt x="4381479" y="630200"/>
                  <a:pt x="4384985" y="624686"/>
                  <a:pt x="4388569" y="619320"/>
                </a:cubicBezTo>
                <a:cubicBezTo>
                  <a:pt x="4392299" y="615184"/>
                  <a:pt x="4396644" y="609968"/>
                  <a:pt x="4401600" y="603669"/>
                </a:cubicBezTo>
                <a:cubicBezTo>
                  <a:pt x="4406558" y="597369"/>
                  <a:pt x="4411560" y="590585"/>
                  <a:pt x="4416606" y="583318"/>
                </a:cubicBezTo>
                <a:cubicBezTo>
                  <a:pt x="4417002" y="581889"/>
                  <a:pt x="4422575" y="575678"/>
                  <a:pt x="4433313" y="564663"/>
                </a:cubicBezTo>
                <a:cubicBezTo>
                  <a:pt x="4444057" y="553639"/>
                  <a:pt x="4459280" y="538135"/>
                  <a:pt x="4478957" y="518099"/>
                </a:cubicBezTo>
                <a:cubicBezTo>
                  <a:pt x="4481738" y="515239"/>
                  <a:pt x="4484994" y="512825"/>
                  <a:pt x="4488727" y="510856"/>
                </a:cubicBezTo>
                <a:cubicBezTo>
                  <a:pt x="4492459" y="508887"/>
                  <a:pt x="4496461" y="507929"/>
                  <a:pt x="4500733" y="507980"/>
                </a:cubicBezTo>
                <a:close/>
                <a:moveTo>
                  <a:pt x="4769264" y="506476"/>
                </a:moveTo>
                <a:cubicBezTo>
                  <a:pt x="4775750" y="506291"/>
                  <a:pt x="4781955" y="506656"/>
                  <a:pt x="4787883" y="507574"/>
                </a:cubicBezTo>
                <a:cubicBezTo>
                  <a:pt x="4793809" y="508492"/>
                  <a:pt x="4799350" y="509429"/>
                  <a:pt x="4804505" y="510387"/>
                </a:cubicBezTo>
                <a:cubicBezTo>
                  <a:pt x="4810290" y="511464"/>
                  <a:pt x="4815781" y="512622"/>
                  <a:pt x="4820977" y="513865"/>
                </a:cubicBezTo>
                <a:cubicBezTo>
                  <a:pt x="4826173" y="515107"/>
                  <a:pt x="4830872" y="516842"/>
                  <a:pt x="4835073" y="519076"/>
                </a:cubicBezTo>
                <a:cubicBezTo>
                  <a:pt x="4840872" y="522028"/>
                  <a:pt x="4845343" y="525168"/>
                  <a:pt x="4848486" y="528507"/>
                </a:cubicBezTo>
                <a:cubicBezTo>
                  <a:pt x="4851628" y="531846"/>
                  <a:pt x="4854923" y="535473"/>
                  <a:pt x="4858366" y="539393"/>
                </a:cubicBezTo>
                <a:cubicBezTo>
                  <a:pt x="4860840" y="542294"/>
                  <a:pt x="4863982" y="545582"/>
                  <a:pt x="4867789" y="549257"/>
                </a:cubicBezTo>
                <a:cubicBezTo>
                  <a:pt x="4871595" y="552929"/>
                  <a:pt x="4874136" y="556294"/>
                  <a:pt x="4875418" y="559351"/>
                </a:cubicBezTo>
                <a:cubicBezTo>
                  <a:pt x="4878319" y="565926"/>
                  <a:pt x="4881185" y="572373"/>
                  <a:pt x="4884020" y="578688"/>
                </a:cubicBezTo>
                <a:cubicBezTo>
                  <a:pt x="4886854" y="585002"/>
                  <a:pt x="4888615" y="591478"/>
                  <a:pt x="4889304" y="598117"/>
                </a:cubicBezTo>
                <a:cubicBezTo>
                  <a:pt x="4890083" y="604078"/>
                  <a:pt x="4890215" y="609890"/>
                  <a:pt x="4889699" y="615554"/>
                </a:cubicBezTo>
                <a:cubicBezTo>
                  <a:pt x="4889183" y="621218"/>
                  <a:pt x="4888847" y="627476"/>
                  <a:pt x="4888688" y="634329"/>
                </a:cubicBezTo>
                <a:cubicBezTo>
                  <a:pt x="4888554" y="640177"/>
                  <a:pt x="4888030" y="646593"/>
                  <a:pt x="4887115" y="653578"/>
                </a:cubicBezTo>
                <a:cubicBezTo>
                  <a:pt x="4886202" y="660562"/>
                  <a:pt x="4885356" y="665366"/>
                  <a:pt x="4884577" y="667989"/>
                </a:cubicBezTo>
                <a:cubicBezTo>
                  <a:pt x="4886428" y="668086"/>
                  <a:pt x="4890481" y="668987"/>
                  <a:pt x="4896745" y="670677"/>
                </a:cubicBezTo>
                <a:cubicBezTo>
                  <a:pt x="4903007" y="672366"/>
                  <a:pt x="4906089" y="675328"/>
                  <a:pt x="4905991" y="679575"/>
                </a:cubicBezTo>
                <a:cubicBezTo>
                  <a:pt x="4905930" y="682213"/>
                  <a:pt x="4904598" y="685206"/>
                  <a:pt x="4901991" y="688553"/>
                </a:cubicBezTo>
                <a:cubicBezTo>
                  <a:pt x="4899384" y="691899"/>
                  <a:pt x="4895817" y="695156"/>
                  <a:pt x="4891281" y="698317"/>
                </a:cubicBezTo>
                <a:cubicBezTo>
                  <a:pt x="4888933" y="700120"/>
                  <a:pt x="4886124" y="702064"/>
                  <a:pt x="4882858" y="704146"/>
                </a:cubicBezTo>
                <a:cubicBezTo>
                  <a:pt x="4879592" y="706228"/>
                  <a:pt x="4877217" y="707545"/>
                  <a:pt x="4875732" y="708099"/>
                </a:cubicBezTo>
                <a:cubicBezTo>
                  <a:pt x="4874679" y="711951"/>
                  <a:pt x="4872797" y="716767"/>
                  <a:pt x="4870087" y="722546"/>
                </a:cubicBezTo>
                <a:cubicBezTo>
                  <a:pt x="4867378" y="728324"/>
                  <a:pt x="4864940" y="733551"/>
                  <a:pt x="4862772" y="738227"/>
                </a:cubicBezTo>
                <a:cubicBezTo>
                  <a:pt x="4860842" y="742586"/>
                  <a:pt x="4858666" y="747644"/>
                  <a:pt x="4856254" y="753404"/>
                </a:cubicBezTo>
                <a:cubicBezTo>
                  <a:pt x="4853840" y="759162"/>
                  <a:pt x="4851337" y="764365"/>
                  <a:pt x="4848746" y="769014"/>
                </a:cubicBezTo>
                <a:cubicBezTo>
                  <a:pt x="4841654" y="781796"/>
                  <a:pt x="4832709" y="794788"/>
                  <a:pt x="4821915" y="807980"/>
                </a:cubicBezTo>
                <a:cubicBezTo>
                  <a:pt x="4811131" y="821159"/>
                  <a:pt x="4799387" y="832709"/>
                  <a:pt x="4786680" y="842611"/>
                </a:cubicBezTo>
                <a:cubicBezTo>
                  <a:pt x="4772354" y="854426"/>
                  <a:pt x="4757514" y="864952"/>
                  <a:pt x="4742156" y="874166"/>
                </a:cubicBezTo>
                <a:cubicBezTo>
                  <a:pt x="4726810" y="883374"/>
                  <a:pt x="4709118" y="891417"/>
                  <a:pt x="4689076" y="898237"/>
                </a:cubicBezTo>
                <a:cubicBezTo>
                  <a:pt x="4673596" y="904903"/>
                  <a:pt x="4655649" y="909918"/>
                  <a:pt x="4635241" y="913215"/>
                </a:cubicBezTo>
                <a:cubicBezTo>
                  <a:pt x="4614843" y="916512"/>
                  <a:pt x="4594992" y="917582"/>
                  <a:pt x="4575714" y="916440"/>
                </a:cubicBezTo>
                <a:cubicBezTo>
                  <a:pt x="4565786" y="915896"/>
                  <a:pt x="4555802" y="914823"/>
                  <a:pt x="4545765" y="913219"/>
                </a:cubicBezTo>
                <a:cubicBezTo>
                  <a:pt x="4535727" y="911615"/>
                  <a:pt x="4531012" y="909168"/>
                  <a:pt x="4531615" y="905908"/>
                </a:cubicBezTo>
                <a:cubicBezTo>
                  <a:pt x="4511586" y="899353"/>
                  <a:pt x="4498217" y="893232"/>
                  <a:pt x="4491488" y="887658"/>
                </a:cubicBezTo>
                <a:cubicBezTo>
                  <a:pt x="4484756" y="882081"/>
                  <a:pt x="4479417" y="876470"/>
                  <a:pt x="4475464" y="870836"/>
                </a:cubicBezTo>
                <a:cubicBezTo>
                  <a:pt x="4472936" y="866776"/>
                  <a:pt x="4470887" y="862636"/>
                  <a:pt x="4469314" y="858418"/>
                </a:cubicBezTo>
                <a:cubicBezTo>
                  <a:pt x="4467740" y="854199"/>
                  <a:pt x="4466704" y="850372"/>
                  <a:pt x="4466206" y="846936"/>
                </a:cubicBezTo>
                <a:cubicBezTo>
                  <a:pt x="4466287" y="843413"/>
                  <a:pt x="4466839" y="840606"/>
                  <a:pt x="4467862" y="838514"/>
                </a:cubicBezTo>
                <a:cubicBezTo>
                  <a:pt x="4468886" y="836421"/>
                  <a:pt x="4469411" y="834791"/>
                  <a:pt x="4469438" y="833622"/>
                </a:cubicBezTo>
                <a:cubicBezTo>
                  <a:pt x="4469470" y="832226"/>
                  <a:pt x="4468957" y="830325"/>
                  <a:pt x="4467896" y="827918"/>
                </a:cubicBezTo>
                <a:cubicBezTo>
                  <a:pt x="4466838" y="825511"/>
                  <a:pt x="4467076" y="822681"/>
                  <a:pt x="4468613" y="819426"/>
                </a:cubicBezTo>
                <a:cubicBezTo>
                  <a:pt x="4471673" y="815803"/>
                  <a:pt x="4477365" y="812542"/>
                  <a:pt x="4485690" y="809625"/>
                </a:cubicBezTo>
                <a:cubicBezTo>
                  <a:pt x="4494016" y="806707"/>
                  <a:pt x="4504184" y="803029"/>
                  <a:pt x="4516190" y="798568"/>
                </a:cubicBezTo>
                <a:cubicBezTo>
                  <a:pt x="4519339" y="797398"/>
                  <a:pt x="4524091" y="795129"/>
                  <a:pt x="4530443" y="791751"/>
                </a:cubicBezTo>
                <a:cubicBezTo>
                  <a:pt x="4536797" y="788372"/>
                  <a:pt x="4542147" y="786690"/>
                  <a:pt x="4546494" y="786710"/>
                </a:cubicBezTo>
                <a:cubicBezTo>
                  <a:pt x="4555458" y="787082"/>
                  <a:pt x="4561606" y="788313"/>
                  <a:pt x="4564939" y="790424"/>
                </a:cubicBezTo>
                <a:cubicBezTo>
                  <a:pt x="4568269" y="792535"/>
                  <a:pt x="4572639" y="795151"/>
                  <a:pt x="4578049" y="798265"/>
                </a:cubicBezTo>
                <a:cubicBezTo>
                  <a:pt x="4575472" y="806038"/>
                  <a:pt x="4572631" y="812608"/>
                  <a:pt x="4569527" y="817975"/>
                </a:cubicBezTo>
                <a:cubicBezTo>
                  <a:pt x="4566423" y="823341"/>
                  <a:pt x="4564836" y="827548"/>
                  <a:pt x="4564766" y="830598"/>
                </a:cubicBezTo>
                <a:cubicBezTo>
                  <a:pt x="4564607" y="837497"/>
                  <a:pt x="4566208" y="844429"/>
                  <a:pt x="4569574" y="851392"/>
                </a:cubicBezTo>
                <a:cubicBezTo>
                  <a:pt x="4572937" y="858353"/>
                  <a:pt x="4577545" y="862913"/>
                  <a:pt x="4583400" y="865063"/>
                </a:cubicBezTo>
                <a:cubicBezTo>
                  <a:pt x="4587368" y="866672"/>
                  <a:pt x="4592348" y="867904"/>
                  <a:pt x="4598338" y="868754"/>
                </a:cubicBezTo>
                <a:cubicBezTo>
                  <a:pt x="4604326" y="869604"/>
                  <a:pt x="4611159" y="870009"/>
                  <a:pt x="4618834" y="869961"/>
                </a:cubicBezTo>
                <a:cubicBezTo>
                  <a:pt x="4625864" y="869917"/>
                  <a:pt x="4632630" y="868739"/>
                  <a:pt x="4639127" y="866430"/>
                </a:cubicBezTo>
                <a:cubicBezTo>
                  <a:pt x="4645625" y="864121"/>
                  <a:pt x="4652648" y="862032"/>
                  <a:pt x="4660193" y="860160"/>
                </a:cubicBezTo>
                <a:cubicBezTo>
                  <a:pt x="4663242" y="859622"/>
                  <a:pt x="4666372" y="858787"/>
                  <a:pt x="4669580" y="857653"/>
                </a:cubicBezTo>
                <a:cubicBezTo>
                  <a:pt x="4672791" y="856519"/>
                  <a:pt x="4675550" y="855481"/>
                  <a:pt x="4677863" y="854541"/>
                </a:cubicBezTo>
                <a:cubicBezTo>
                  <a:pt x="4677540" y="854671"/>
                  <a:pt x="4677740" y="854182"/>
                  <a:pt x="4678464" y="853073"/>
                </a:cubicBezTo>
                <a:cubicBezTo>
                  <a:pt x="4679186" y="851964"/>
                  <a:pt x="4679720" y="851525"/>
                  <a:pt x="4680065" y="851756"/>
                </a:cubicBezTo>
                <a:cubicBezTo>
                  <a:pt x="4687971" y="847994"/>
                  <a:pt x="4694263" y="844708"/>
                  <a:pt x="4698944" y="841911"/>
                </a:cubicBezTo>
                <a:cubicBezTo>
                  <a:pt x="4703625" y="839113"/>
                  <a:pt x="4707842" y="836222"/>
                  <a:pt x="4711594" y="833241"/>
                </a:cubicBezTo>
                <a:cubicBezTo>
                  <a:pt x="4713881" y="831296"/>
                  <a:pt x="4716195" y="829585"/>
                  <a:pt x="4718534" y="828105"/>
                </a:cubicBezTo>
                <a:cubicBezTo>
                  <a:pt x="4720874" y="826625"/>
                  <a:pt x="4722803" y="825138"/>
                  <a:pt x="4724320" y="823645"/>
                </a:cubicBezTo>
                <a:cubicBezTo>
                  <a:pt x="4726495" y="821908"/>
                  <a:pt x="4728470" y="820566"/>
                  <a:pt x="4730246" y="819618"/>
                </a:cubicBezTo>
                <a:cubicBezTo>
                  <a:pt x="4732020" y="818670"/>
                  <a:pt x="4733304" y="817741"/>
                  <a:pt x="4734097" y="816832"/>
                </a:cubicBezTo>
                <a:cubicBezTo>
                  <a:pt x="4741099" y="809465"/>
                  <a:pt x="4748563" y="801385"/>
                  <a:pt x="4756492" y="792590"/>
                </a:cubicBezTo>
                <a:cubicBezTo>
                  <a:pt x="4764426" y="783789"/>
                  <a:pt x="4770744" y="774281"/>
                  <a:pt x="4775454" y="764081"/>
                </a:cubicBezTo>
                <a:cubicBezTo>
                  <a:pt x="4778929" y="756388"/>
                  <a:pt x="4782114" y="748508"/>
                  <a:pt x="4785015" y="740443"/>
                </a:cubicBezTo>
                <a:cubicBezTo>
                  <a:pt x="4787915" y="732377"/>
                  <a:pt x="4790533" y="725957"/>
                  <a:pt x="4792869" y="721184"/>
                </a:cubicBezTo>
                <a:cubicBezTo>
                  <a:pt x="4794632" y="721125"/>
                  <a:pt x="4791092" y="722897"/>
                  <a:pt x="4782241" y="726472"/>
                </a:cubicBezTo>
                <a:cubicBezTo>
                  <a:pt x="4773398" y="730046"/>
                  <a:pt x="4765226" y="731934"/>
                  <a:pt x="4757731" y="732140"/>
                </a:cubicBezTo>
                <a:cubicBezTo>
                  <a:pt x="4747874" y="732410"/>
                  <a:pt x="4742981" y="730879"/>
                  <a:pt x="4743057" y="727579"/>
                </a:cubicBezTo>
                <a:cubicBezTo>
                  <a:pt x="4743133" y="724280"/>
                  <a:pt x="4743924" y="722611"/>
                  <a:pt x="4745429" y="722573"/>
                </a:cubicBezTo>
                <a:cubicBezTo>
                  <a:pt x="4741602" y="722671"/>
                  <a:pt x="4736571" y="723655"/>
                  <a:pt x="4730336" y="725518"/>
                </a:cubicBezTo>
                <a:cubicBezTo>
                  <a:pt x="4724101" y="727381"/>
                  <a:pt x="4718088" y="728483"/>
                  <a:pt x="4712295" y="728824"/>
                </a:cubicBezTo>
                <a:cubicBezTo>
                  <a:pt x="4704454" y="729295"/>
                  <a:pt x="4698883" y="730047"/>
                  <a:pt x="4695580" y="731099"/>
                </a:cubicBezTo>
                <a:cubicBezTo>
                  <a:pt x="4692277" y="732151"/>
                  <a:pt x="4687153" y="733564"/>
                  <a:pt x="4680203" y="735325"/>
                </a:cubicBezTo>
                <a:cubicBezTo>
                  <a:pt x="4674526" y="736897"/>
                  <a:pt x="4669925" y="738064"/>
                  <a:pt x="4666404" y="738831"/>
                </a:cubicBezTo>
                <a:cubicBezTo>
                  <a:pt x="4662884" y="739598"/>
                  <a:pt x="4658369" y="741428"/>
                  <a:pt x="4652858" y="744316"/>
                </a:cubicBezTo>
                <a:cubicBezTo>
                  <a:pt x="4650206" y="747282"/>
                  <a:pt x="4644571" y="750323"/>
                  <a:pt x="4635949" y="753416"/>
                </a:cubicBezTo>
                <a:cubicBezTo>
                  <a:pt x="4627330" y="756507"/>
                  <a:pt x="4619968" y="758064"/>
                  <a:pt x="4613870" y="758095"/>
                </a:cubicBezTo>
                <a:cubicBezTo>
                  <a:pt x="4608309" y="758124"/>
                  <a:pt x="4599262" y="756163"/>
                  <a:pt x="4586740" y="752174"/>
                </a:cubicBezTo>
                <a:cubicBezTo>
                  <a:pt x="4574209" y="748184"/>
                  <a:pt x="4564528" y="744334"/>
                  <a:pt x="4557690" y="740661"/>
                </a:cubicBezTo>
                <a:cubicBezTo>
                  <a:pt x="4552957" y="738022"/>
                  <a:pt x="4550382" y="734351"/>
                  <a:pt x="4549961" y="729655"/>
                </a:cubicBezTo>
                <a:cubicBezTo>
                  <a:pt x="4549541" y="724959"/>
                  <a:pt x="4552396" y="721155"/>
                  <a:pt x="4558526" y="718233"/>
                </a:cubicBezTo>
                <a:cubicBezTo>
                  <a:pt x="4557735" y="719180"/>
                  <a:pt x="4559780" y="718478"/>
                  <a:pt x="4564658" y="716120"/>
                </a:cubicBezTo>
                <a:cubicBezTo>
                  <a:pt x="4569537" y="713762"/>
                  <a:pt x="4573469" y="712059"/>
                  <a:pt x="4576455" y="711015"/>
                </a:cubicBezTo>
                <a:cubicBezTo>
                  <a:pt x="4582340" y="708760"/>
                  <a:pt x="4591451" y="707027"/>
                  <a:pt x="4603790" y="705775"/>
                </a:cubicBezTo>
                <a:cubicBezTo>
                  <a:pt x="4616131" y="704524"/>
                  <a:pt x="4625933" y="702962"/>
                  <a:pt x="4633194" y="701124"/>
                </a:cubicBezTo>
                <a:cubicBezTo>
                  <a:pt x="4644495" y="697735"/>
                  <a:pt x="4656190" y="694331"/>
                  <a:pt x="4668280" y="690907"/>
                </a:cubicBezTo>
                <a:cubicBezTo>
                  <a:pt x="4680376" y="687481"/>
                  <a:pt x="4693759" y="684229"/>
                  <a:pt x="4708427" y="681124"/>
                </a:cubicBezTo>
                <a:cubicBezTo>
                  <a:pt x="4720361" y="678615"/>
                  <a:pt x="4731789" y="676905"/>
                  <a:pt x="4742715" y="675999"/>
                </a:cubicBezTo>
                <a:cubicBezTo>
                  <a:pt x="4753637" y="675093"/>
                  <a:pt x="4764781" y="673896"/>
                  <a:pt x="4776141" y="672405"/>
                </a:cubicBezTo>
                <a:cubicBezTo>
                  <a:pt x="4782006" y="671676"/>
                  <a:pt x="4787709" y="670953"/>
                  <a:pt x="4793251" y="670238"/>
                </a:cubicBezTo>
                <a:cubicBezTo>
                  <a:pt x="4798795" y="669522"/>
                  <a:pt x="4801851" y="669138"/>
                  <a:pt x="4802419" y="669098"/>
                </a:cubicBezTo>
                <a:cubicBezTo>
                  <a:pt x="4802397" y="670080"/>
                  <a:pt x="4802758" y="669505"/>
                  <a:pt x="4803503" y="667375"/>
                </a:cubicBezTo>
                <a:cubicBezTo>
                  <a:pt x="4804249" y="665245"/>
                  <a:pt x="4804638" y="663422"/>
                  <a:pt x="4804673" y="661905"/>
                </a:cubicBezTo>
                <a:cubicBezTo>
                  <a:pt x="4804722" y="659785"/>
                  <a:pt x="4804088" y="657341"/>
                  <a:pt x="4802770" y="654575"/>
                </a:cubicBezTo>
                <a:cubicBezTo>
                  <a:pt x="4801453" y="651808"/>
                  <a:pt x="4800582" y="649340"/>
                  <a:pt x="4800157" y="647172"/>
                </a:cubicBezTo>
                <a:cubicBezTo>
                  <a:pt x="4799849" y="644173"/>
                  <a:pt x="4799923" y="641774"/>
                  <a:pt x="4800382" y="639975"/>
                </a:cubicBezTo>
                <a:cubicBezTo>
                  <a:pt x="4800840" y="638176"/>
                  <a:pt x="4800847" y="636819"/>
                  <a:pt x="4800402" y="635903"/>
                </a:cubicBezTo>
                <a:cubicBezTo>
                  <a:pt x="4799001" y="631698"/>
                  <a:pt x="4796512" y="627554"/>
                  <a:pt x="4792938" y="623469"/>
                </a:cubicBezTo>
                <a:cubicBezTo>
                  <a:pt x="4789364" y="619383"/>
                  <a:pt x="4787153" y="616535"/>
                  <a:pt x="4786301" y="614931"/>
                </a:cubicBezTo>
                <a:cubicBezTo>
                  <a:pt x="4780971" y="609407"/>
                  <a:pt x="4776017" y="605142"/>
                  <a:pt x="4771436" y="602138"/>
                </a:cubicBezTo>
                <a:cubicBezTo>
                  <a:pt x="4766854" y="599134"/>
                  <a:pt x="4762587" y="596903"/>
                  <a:pt x="4758632" y="595449"/>
                </a:cubicBezTo>
                <a:cubicBezTo>
                  <a:pt x="4751828" y="593190"/>
                  <a:pt x="4745177" y="591560"/>
                  <a:pt x="4738674" y="590560"/>
                </a:cubicBezTo>
                <a:cubicBezTo>
                  <a:pt x="4732170" y="589561"/>
                  <a:pt x="4725305" y="589137"/>
                  <a:pt x="4718080" y="589286"/>
                </a:cubicBezTo>
                <a:cubicBezTo>
                  <a:pt x="4710108" y="589450"/>
                  <a:pt x="4701946" y="590472"/>
                  <a:pt x="4693588" y="592353"/>
                </a:cubicBezTo>
                <a:cubicBezTo>
                  <a:pt x="4685234" y="594233"/>
                  <a:pt x="4675876" y="597075"/>
                  <a:pt x="4665513" y="600869"/>
                </a:cubicBezTo>
                <a:cubicBezTo>
                  <a:pt x="4663928" y="601438"/>
                  <a:pt x="4662201" y="601688"/>
                  <a:pt x="4660331" y="601619"/>
                </a:cubicBezTo>
                <a:cubicBezTo>
                  <a:pt x="4658462" y="601550"/>
                  <a:pt x="4657141" y="601687"/>
                  <a:pt x="4656369" y="602032"/>
                </a:cubicBezTo>
                <a:cubicBezTo>
                  <a:pt x="4653806" y="603064"/>
                  <a:pt x="4650139" y="604828"/>
                  <a:pt x="4645368" y="607317"/>
                </a:cubicBezTo>
                <a:cubicBezTo>
                  <a:pt x="4640598" y="609805"/>
                  <a:pt x="4636671" y="611994"/>
                  <a:pt x="4633585" y="613887"/>
                </a:cubicBezTo>
                <a:cubicBezTo>
                  <a:pt x="4633119" y="614294"/>
                  <a:pt x="4631953" y="615227"/>
                  <a:pt x="4630090" y="616686"/>
                </a:cubicBezTo>
                <a:cubicBezTo>
                  <a:pt x="4628227" y="618144"/>
                  <a:pt x="4627090" y="619008"/>
                  <a:pt x="4626681" y="619276"/>
                </a:cubicBezTo>
                <a:cubicBezTo>
                  <a:pt x="4623376" y="621012"/>
                  <a:pt x="4620745" y="622113"/>
                  <a:pt x="4618787" y="622583"/>
                </a:cubicBezTo>
                <a:cubicBezTo>
                  <a:pt x="4616829" y="623052"/>
                  <a:pt x="4616093" y="623159"/>
                  <a:pt x="4616578" y="622905"/>
                </a:cubicBezTo>
                <a:cubicBezTo>
                  <a:pt x="4612101" y="625830"/>
                  <a:pt x="4607805" y="628995"/>
                  <a:pt x="4603688" y="632399"/>
                </a:cubicBezTo>
                <a:cubicBezTo>
                  <a:pt x="4599574" y="635803"/>
                  <a:pt x="4595662" y="638708"/>
                  <a:pt x="4591956" y="641115"/>
                </a:cubicBezTo>
                <a:cubicBezTo>
                  <a:pt x="4584197" y="646365"/>
                  <a:pt x="4577722" y="650872"/>
                  <a:pt x="4572530" y="654646"/>
                </a:cubicBezTo>
                <a:cubicBezTo>
                  <a:pt x="4567341" y="658418"/>
                  <a:pt x="4563017" y="661350"/>
                  <a:pt x="4559561" y="663446"/>
                </a:cubicBezTo>
                <a:cubicBezTo>
                  <a:pt x="4552846" y="666745"/>
                  <a:pt x="4547024" y="667683"/>
                  <a:pt x="4542103" y="666264"/>
                </a:cubicBezTo>
                <a:cubicBezTo>
                  <a:pt x="4537180" y="664846"/>
                  <a:pt x="4532930" y="662004"/>
                  <a:pt x="4529355" y="657744"/>
                </a:cubicBezTo>
                <a:cubicBezTo>
                  <a:pt x="4527840" y="655807"/>
                  <a:pt x="4526104" y="653182"/>
                  <a:pt x="4524143" y="649867"/>
                </a:cubicBezTo>
                <a:cubicBezTo>
                  <a:pt x="4522182" y="646552"/>
                  <a:pt x="4521521" y="643777"/>
                  <a:pt x="4522159" y="641541"/>
                </a:cubicBezTo>
                <a:cubicBezTo>
                  <a:pt x="4523242" y="638653"/>
                  <a:pt x="4524715" y="635767"/>
                  <a:pt x="4526576" y="632884"/>
                </a:cubicBezTo>
                <a:cubicBezTo>
                  <a:pt x="4528437" y="630000"/>
                  <a:pt x="4531171" y="627288"/>
                  <a:pt x="4534774" y="624745"/>
                </a:cubicBezTo>
                <a:cubicBezTo>
                  <a:pt x="4535747" y="623946"/>
                  <a:pt x="4536756" y="622341"/>
                  <a:pt x="4537799" y="619932"/>
                </a:cubicBezTo>
                <a:cubicBezTo>
                  <a:pt x="4538843" y="617523"/>
                  <a:pt x="4540728" y="615333"/>
                  <a:pt x="4543451" y="613363"/>
                </a:cubicBezTo>
                <a:cubicBezTo>
                  <a:pt x="4546799" y="610740"/>
                  <a:pt x="4550439" y="608478"/>
                  <a:pt x="4554372" y="606574"/>
                </a:cubicBezTo>
                <a:cubicBezTo>
                  <a:pt x="4558305" y="604669"/>
                  <a:pt x="4561515" y="602832"/>
                  <a:pt x="4564003" y="601066"/>
                </a:cubicBezTo>
                <a:cubicBezTo>
                  <a:pt x="4567233" y="598980"/>
                  <a:pt x="4570269" y="596565"/>
                  <a:pt x="4573115" y="593820"/>
                </a:cubicBezTo>
                <a:cubicBezTo>
                  <a:pt x="4575961" y="591075"/>
                  <a:pt x="4579265" y="588486"/>
                  <a:pt x="4583025" y="586050"/>
                </a:cubicBezTo>
                <a:cubicBezTo>
                  <a:pt x="4585626" y="584362"/>
                  <a:pt x="4588800" y="582441"/>
                  <a:pt x="4592545" y="580285"/>
                </a:cubicBezTo>
                <a:cubicBezTo>
                  <a:pt x="4596290" y="578128"/>
                  <a:pt x="4600059" y="575705"/>
                  <a:pt x="4603851" y="573016"/>
                </a:cubicBezTo>
                <a:cubicBezTo>
                  <a:pt x="4607852" y="569934"/>
                  <a:pt x="4610935" y="567504"/>
                  <a:pt x="4613099" y="565729"/>
                </a:cubicBezTo>
                <a:cubicBezTo>
                  <a:pt x="4615263" y="563954"/>
                  <a:pt x="4617397" y="562304"/>
                  <a:pt x="4619502" y="560780"/>
                </a:cubicBezTo>
                <a:cubicBezTo>
                  <a:pt x="4624985" y="556980"/>
                  <a:pt x="4630631" y="554021"/>
                  <a:pt x="4636438" y="551899"/>
                </a:cubicBezTo>
                <a:cubicBezTo>
                  <a:pt x="4642247" y="549777"/>
                  <a:pt x="4646736" y="547498"/>
                  <a:pt x="4649909" y="545069"/>
                </a:cubicBezTo>
                <a:cubicBezTo>
                  <a:pt x="4652159" y="543590"/>
                  <a:pt x="4654898" y="542219"/>
                  <a:pt x="4658126" y="540956"/>
                </a:cubicBezTo>
                <a:cubicBezTo>
                  <a:pt x="4661353" y="539692"/>
                  <a:pt x="4662726" y="540130"/>
                  <a:pt x="4662241" y="542274"/>
                </a:cubicBezTo>
                <a:cubicBezTo>
                  <a:pt x="4671161" y="533718"/>
                  <a:pt x="4681077" y="527651"/>
                  <a:pt x="4691989" y="524051"/>
                </a:cubicBezTo>
                <a:cubicBezTo>
                  <a:pt x="4702907" y="520449"/>
                  <a:pt x="4711506" y="517473"/>
                  <a:pt x="4717790" y="515147"/>
                </a:cubicBezTo>
                <a:cubicBezTo>
                  <a:pt x="4723676" y="512680"/>
                  <a:pt x="4731112" y="510699"/>
                  <a:pt x="4740096" y="509186"/>
                </a:cubicBezTo>
                <a:cubicBezTo>
                  <a:pt x="4749081" y="507673"/>
                  <a:pt x="4758803" y="506774"/>
                  <a:pt x="4769264" y="506476"/>
                </a:cubicBezTo>
                <a:close/>
                <a:moveTo>
                  <a:pt x="3952326" y="493647"/>
                </a:moveTo>
                <a:cubicBezTo>
                  <a:pt x="3960229" y="494242"/>
                  <a:pt x="3966499" y="495090"/>
                  <a:pt x="3971137" y="496201"/>
                </a:cubicBezTo>
                <a:cubicBezTo>
                  <a:pt x="3975774" y="497311"/>
                  <a:pt x="3980611" y="499985"/>
                  <a:pt x="3985648" y="504223"/>
                </a:cubicBezTo>
                <a:cubicBezTo>
                  <a:pt x="3987633" y="505703"/>
                  <a:pt x="3989932" y="507962"/>
                  <a:pt x="3992544" y="510998"/>
                </a:cubicBezTo>
                <a:cubicBezTo>
                  <a:pt x="3995156" y="514035"/>
                  <a:pt x="3998259" y="518220"/>
                  <a:pt x="4001854" y="523553"/>
                </a:cubicBezTo>
                <a:cubicBezTo>
                  <a:pt x="4003084" y="524877"/>
                  <a:pt x="4005006" y="527271"/>
                  <a:pt x="4007619" y="530732"/>
                </a:cubicBezTo>
                <a:cubicBezTo>
                  <a:pt x="4010234" y="534193"/>
                  <a:pt x="4013021" y="538483"/>
                  <a:pt x="4015988" y="543600"/>
                </a:cubicBezTo>
                <a:cubicBezTo>
                  <a:pt x="4018322" y="546719"/>
                  <a:pt x="4020845" y="550277"/>
                  <a:pt x="4023561" y="554274"/>
                </a:cubicBezTo>
                <a:cubicBezTo>
                  <a:pt x="4026279" y="558269"/>
                  <a:pt x="4028570" y="562758"/>
                  <a:pt x="4030439" y="567738"/>
                </a:cubicBezTo>
                <a:cubicBezTo>
                  <a:pt x="4034315" y="574000"/>
                  <a:pt x="4036719" y="579770"/>
                  <a:pt x="4037645" y="585050"/>
                </a:cubicBezTo>
                <a:cubicBezTo>
                  <a:pt x="4038571" y="590330"/>
                  <a:pt x="4038339" y="594918"/>
                  <a:pt x="4036949" y="598816"/>
                </a:cubicBezTo>
                <a:cubicBezTo>
                  <a:pt x="4035941" y="601486"/>
                  <a:pt x="4034456" y="604244"/>
                  <a:pt x="4032496" y="607089"/>
                </a:cubicBezTo>
                <a:cubicBezTo>
                  <a:pt x="4030535" y="609934"/>
                  <a:pt x="4028801" y="612655"/>
                  <a:pt x="4027294" y="615253"/>
                </a:cubicBezTo>
                <a:cubicBezTo>
                  <a:pt x="4026674" y="616577"/>
                  <a:pt x="4025742" y="618722"/>
                  <a:pt x="4024494" y="621686"/>
                </a:cubicBezTo>
                <a:cubicBezTo>
                  <a:pt x="4023248" y="624651"/>
                  <a:pt x="4022472" y="627493"/>
                  <a:pt x="4022166" y="630210"/>
                </a:cubicBezTo>
                <a:cubicBezTo>
                  <a:pt x="4021770" y="634083"/>
                  <a:pt x="4021180" y="637921"/>
                  <a:pt x="4020392" y="641725"/>
                </a:cubicBezTo>
                <a:cubicBezTo>
                  <a:pt x="4019606" y="645528"/>
                  <a:pt x="4018875" y="649447"/>
                  <a:pt x="4018196" y="653482"/>
                </a:cubicBezTo>
                <a:cubicBezTo>
                  <a:pt x="4015123" y="667419"/>
                  <a:pt x="4010686" y="681987"/>
                  <a:pt x="4004877" y="697182"/>
                </a:cubicBezTo>
                <a:cubicBezTo>
                  <a:pt x="3999069" y="712374"/>
                  <a:pt x="3993182" y="727842"/>
                  <a:pt x="3987210" y="743585"/>
                </a:cubicBezTo>
                <a:cubicBezTo>
                  <a:pt x="3984519" y="751134"/>
                  <a:pt x="3981775" y="758644"/>
                  <a:pt x="3978973" y="766113"/>
                </a:cubicBezTo>
                <a:cubicBezTo>
                  <a:pt x="3976173" y="773582"/>
                  <a:pt x="3973738" y="780413"/>
                  <a:pt x="3971669" y="786606"/>
                </a:cubicBezTo>
                <a:cubicBezTo>
                  <a:pt x="3970773" y="789294"/>
                  <a:pt x="3969576" y="792970"/>
                  <a:pt x="3968077" y="797634"/>
                </a:cubicBezTo>
                <a:cubicBezTo>
                  <a:pt x="3966579" y="802298"/>
                  <a:pt x="3965456" y="805753"/>
                  <a:pt x="3964707" y="807998"/>
                </a:cubicBezTo>
                <a:cubicBezTo>
                  <a:pt x="3964156" y="809806"/>
                  <a:pt x="3964351" y="811401"/>
                  <a:pt x="3965293" y="812781"/>
                </a:cubicBezTo>
                <a:cubicBezTo>
                  <a:pt x="3965491" y="815132"/>
                  <a:pt x="3965690" y="817484"/>
                  <a:pt x="3965889" y="819836"/>
                </a:cubicBezTo>
                <a:cubicBezTo>
                  <a:pt x="3969351" y="819839"/>
                  <a:pt x="3972813" y="819840"/>
                  <a:pt x="3976275" y="819839"/>
                </a:cubicBezTo>
                <a:cubicBezTo>
                  <a:pt x="3981886" y="819142"/>
                  <a:pt x="3988658" y="819290"/>
                  <a:pt x="3996590" y="820276"/>
                </a:cubicBezTo>
                <a:cubicBezTo>
                  <a:pt x="4004523" y="821261"/>
                  <a:pt x="4012938" y="823490"/>
                  <a:pt x="4021840" y="826955"/>
                </a:cubicBezTo>
                <a:cubicBezTo>
                  <a:pt x="4026356" y="828669"/>
                  <a:pt x="4031474" y="830951"/>
                  <a:pt x="4037190" y="833801"/>
                </a:cubicBezTo>
                <a:cubicBezTo>
                  <a:pt x="4042904" y="836650"/>
                  <a:pt x="4048212" y="839459"/>
                  <a:pt x="4053112" y="842231"/>
                </a:cubicBezTo>
                <a:cubicBezTo>
                  <a:pt x="4056175" y="843966"/>
                  <a:pt x="4059626" y="846025"/>
                  <a:pt x="4063466" y="848410"/>
                </a:cubicBezTo>
                <a:cubicBezTo>
                  <a:pt x="4067303" y="850795"/>
                  <a:pt x="4070492" y="852915"/>
                  <a:pt x="4073028" y="854774"/>
                </a:cubicBezTo>
                <a:cubicBezTo>
                  <a:pt x="4076407" y="857458"/>
                  <a:pt x="4079394" y="860361"/>
                  <a:pt x="4081988" y="863485"/>
                </a:cubicBezTo>
                <a:cubicBezTo>
                  <a:pt x="4084581" y="866608"/>
                  <a:pt x="4086160" y="869655"/>
                  <a:pt x="4086722" y="872627"/>
                </a:cubicBezTo>
                <a:cubicBezTo>
                  <a:pt x="4087074" y="876612"/>
                  <a:pt x="4085973" y="879943"/>
                  <a:pt x="4083418" y="882619"/>
                </a:cubicBezTo>
                <a:cubicBezTo>
                  <a:pt x="4080864" y="885294"/>
                  <a:pt x="4079214" y="887876"/>
                  <a:pt x="4078468" y="890366"/>
                </a:cubicBezTo>
                <a:cubicBezTo>
                  <a:pt x="4077974" y="891739"/>
                  <a:pt x="4078184" y="893833"/>
                  <a:pt x="4079096" y="896647"/>
                </a:cubicBezTo>
                <a:cubicBezTo>
                  <a:pt x="4080007" y="899460"/>
                  <a:pt x="4079364" y="902735"/>
                  <a:pt x="4077165" y="906471"/>
                </a:cubicBezTo>
                <a:cubicBezTo>
                  <a:pt x="4076052" y="908500"/>
                  <a:pt x="4074422" y="910326"/>
                  <a:pt x="4072274" y="911951"/>
                </a:cubicBezTo>
                <a:cubicBezTo>
                  <a:pt x="4070126" y="913576"/>
                  <a:pt x="4068428" y="915291"/>
                  <a:pt x="4067184" y="917096"/>
                </a:cubicBezTo>
                <a:cubicBezTo>
                  <a:pt x="4066241" y="918382"/>
                  <a:pt x="4065403" y="920080"/>
                  <a:pt x="4064672" y="922189"/>
                </a:cubicBezTo>
                <a:cubicBezTo>
                  <a:pt x="4063942" y="924299"/>
                  <a:pt x="4062922" y="926456"/>
                  <a:pt x="4061611" y="928660"/>
                </a:cubicBezTo>
                <a:cubicBezTo>
                  <a:pt x="4058802" y="932433"/>
                  <a:pt x="4056327" y="936527"/>
                  <a:pt x="4054189" y="940944"/>
                </a:cubicBezTo>
                <a:cubicBezTo>
                  <a:pt x="4052049" y="945361"/>
                  <a:pt x="4049822" y="948734"/>
                  <a:pt x="4047509" y="951065"/>
                </a:cubicBezTo>
                <a:cubicBezTo>
                  <a:pt x="4044382" y="956729"/>
                  <a:pt x="4041037" y="961233"/>
                  <a:pt x="4037477" y="964576"/>
                </a:cubicBezTo>
                <a:cubicBezTo>
                  <a:pt x="4033917" y="967919"/>
                  <a:pt x="4031175" y="971260"/>
                  <a:pt x="4029251" y="974605"/>
                </a:cubicBezTo>
                <a:cubicBezTo>
                  <a:pt x="4028300" y="976200"/>
                  <a:pt x="4027596" y="978015"/>
                  <a:pt x="4027140" y="980052"/>
                </a:cubicBezTo>
                <a:cubicBezTo>
                  <a:pt x="4026685" y="982088"/>
                  <a:pt x="4026066" y="983896"/>
                  <a:pt x="4025284" y="985476"/>
                </a:cubicBezTo>
                <a:cubicBezTo>
                  <a:pt x="4023850" y="987814"/>
                  <a:pt x="4022415" y="989763"/>
                  <a:pt x="4020981" y="991323"/>
                </a:cubicBezTo>
                <a:cubicBezTo>
                  <a:pt x="4019547" y="992883"/>
                  <a:pt x="4018734" y="993061"/>
                  <a:pt x="4018539" y="991857"/>
                </a:cubicBezTo>
                <a:cubicBezTo>
                  <a:pt x="4012892" y="1002996"/>
                  <a:pt x="4007772" y="1012541"/>
                  <a:pt x="4003176" y="1020491"/>
                </a:cubicBezTo>
                <a:cubicBezTo>
                  <a:pt x="3998580" y="1028439"/>
                  <a:pt x="3994700" y="1035565"/>
                  <a:pt x="3991532" y="1041866"/>
                </a:cubicBezTo>
                <a:cubicBezTo>
                  <a:pt x="3990115" y="1045221"/>
                  <a:pt x="3986500" y="1046649"/>
                  <a:pt x="3980685" y="1046142"/>
                </a:cubicBezTo>
                <a:cubicBezTo>
                  <a:pt x="3974872" y="1045634"/>
                  <a:pt x="3970462" y="1045863"/>
                  <a:pt x="3967458" y="1046832"/>
                </a:cubicBezTo>
                <a:cubicBezTo>
                  <a:pt x="3965964" y="1047353"/>
                  <a:pt x="3963584" y="1049197"/>
                  <a:pt x="3960316" y="1052365"/>
                </a:cubicBezTo>
                <a:cubicBezTo>
                  <a:pt x="3957049" y="1055533"/>
                  <a:pt x="3951925" y="1057503"/>
                  <a:pt x="3944944" y="1058269"/>
                </a:cubicBezTo>
                <a:cubicBezTo>
                  <a:pt x="3934764" y="1059697"/>
                  <a:pt x="3925151" y="1060108"/>
                  <a:pt x="3916108" y="1059507"/>
                </a:cubicBezTo>
                <a:cubicBezTo>
                  <a:pt x="3907065" y="1058905"/>
                  <a:pt x="3904037" y="1053869"/>
                  <a:pt x="3907023" y="1044414"/>
                </a:cubicBezTo>
                <a:cubicBezTo>
                  <a:pt x="3911081" y="1038161"/>
                  <a:pt x="3915382" y="1030410"/>
                  <a:pt x="3919920" y="1021157"/>
                </a:cubicBezTo>
                <a:cubicBezTo>
                  <a:pt x="3924459" y="1011904"/>
                  <a:pt x="3928439" y="1003314"/>
                  <a:pt x="3931856" y="995387"/>
                </a:cubicBezTo>
                <a:cubicBezTo>
                  <a:pt x="3937775" y="982656"/>
                  <a:pt x="3943508" y="969895"/>
                  <a:pt x="3949048" y="957103"/>
                </a:cubicBezTo>
                <a:cubicBezTo>
                  <a:pt x="3954590" y="944308"/>
                  <a:pt x="3960442" y="931374"/>
                  <a:pt x="3966599" y="918298"/>
                </a:cubicBezTo>
                <a:cubicBezTo>
                  <a:pt x="3967754" y="915729"/>
                  <a:pt x="3969451" y="912359"/>
                  <a:pt x="3971690" y="908188"/>
                </a:cubicBezTo>
                <a:cubicBezTo>
                  <a:pt x="3973930" y="904017"/>
                  <a:pt x="3976374" y="899398"/>
                  <a:pt x="3979025" y="894332"/>
                </a:cubicBezTo>
                <a:cubicBezTo>
                  <a:pt x="3982181" y="889494"/>
                  <a:pt x="3982656" y="885561"/>
                  <a:pt x="3980454" y="882534"/>
                </a:cubicBezTo>
                <a:cubicBezTo>
                  <a:pt x="3978252" y="879507"/>
                  <a:pt x="3973578" y="876691"/>
                  <a:pt x="3966433" y="874076"/>
                </a:cubicBezTo>
                <a:cubicBezTo>
                  <a:pt x="3962883" y="872734"/>
                  <a:pt x="3957441" y="871709"/>
                  <a:pt x="3950110" y="870992"/>
                </a:cubicBezTo>
                <a:cubicBezTo>
                  <a:pt x="3942778" y="870275"/>
                  <a:pt x="3935377" y="869722"/>
                  <a:pt x="3927904" y="869333"/>
                </a:cubicBezTo>
                <a:cubicBezTo>
                  <a:pt x="3917839" y="868562"/>
                  <a:pt x="3907331" y="868372"/>
                  <a:pt x="3896386" y="868762"/>
                </a:cubicBezTo>
                <a:cubicBezTo>
                  <a:pt x="3885442" y="869152"/>
                  <a:pt x="3872487" y="869033"/>
                  <a:pt x="3857523" y="868385"/>
                </a:cubicBezTo>
                <a:cubicBezTo>
                  <a:pt x="3853168" y="868209"/>
                  <a:pt x="3847690" y="867754"/>
                  <a:pt x="3841088" y="867016"/>
                </a:cubicBezTo>
                <a:cubicBezTo>
                  <a:pt x="3834486" y="866277"/>
                  <a:pt x="3829351" y="865749"/>
                  <a:pt x="3825681" y="865435"/>
                </a:cubicBezTo>
                <a:cubicBezTo>
                  <a:pt x="3818507" y="865004"/>
                  <a:pt x="3811639" y="864411"/>
                  <a:pt x="3805077" y="863656"/>
                </a:cubicBezTo>
                <a:cubicBezTo>
                  <a:pt x="3798515" y="862902"/>
                  <a:pt x="3791731" y="862490"/>
                  <a:pt x="3784727" y="862419"/>
                </a:cubicBezTo>
                <a:cubicBezTo>
                  <a:pt x="3781146" y="862395"/>
                  <a:pt x="3776610" y="862786"/>
                  <a:pt x="3771116" y="863590"/>
                </a:cubicBezTo>
                <a:cubicBezTo>
                  <a:pt x="3765623" y="864393"/>
                  <a:pt x="3760277" y="864672"/>
                  <a:pt x="3755079" y="864425"/>
                </a:cubicBezTo>
                <a:cubicBezTo>
                  <a:pt x="3750944" y="864233"/>
                  <a:pt x="3746628" y="863931"/>
                  <a:pt x="3742130" y="863518"/>
                </a:cubicBezTo>
                <a:cubicBezTo>
                  <a:pt x="3737633" y="863105"/>
                  <a:pt x="3733535" y="862726"/>
                  <a:pt x="3729838" y="862383"/>
                </a:cubicBezTo>
                <a:cubicBezTo>
                  <a:pt x="3724338" y="862025"/>
                  <a:pt x="3718316" y="862317"/>
                  <a:pt x="3711772" y="863258"/>
                </a:cubicBezTo>
                <a:cubicBezTo>
                  <a:pt x="3705229" y="864198"/>
                  <a:pt x="3698497" y="864448"/>
                  <a:pt x="3691581" y="864008"/>
                </a:cubicBezTo>
                <a:cubicBezTo>
                  <a:pt x="3684257" y="863493"/>
                  <a:pt x="3679737" y="862598"/>
                  <a:pt x="3678023" y="861330"/>
                </a:cubicBezTo>
                <a:cubicBezTo>
                  <a:pt x="3676308" y="860063"/>
                  <a:pt x="3676696" y="859549"/>
                  <a:pt x="3679185" y="859789"/>
                </a:cubicBezTo>
                <a:cubicBezTo>
                  <a:pt x="3678261" y="861032"/>
                  <a:pt x="3676597" y="862788"/>
                  <a:pt x="3674195" y="865058"/>
                </a:cubicBezTo>
                <a:cubicBezTo>
                  <a:pt x="3671791" y="867327"/>
                  <a:pt x="3669518" y="869815"/>
                  <a:pt x="3667377" y="872523"/>
                </a:cubicBezTo>
                <a:cubicBezTo>
                  <a:pt x="3665451" y="874991"/>
                  <a:pt x="3663385" y="878007"/>
                  <a:pt x="3661177" y="881568"/>
                </a:cubicBezTo>
                <a:cubicBezTo>
                  <a:pt x="3658968" y="885129"/>
                  <a:pt x="3657141" y="887618"/>
                  <a:pt x="3655696" y="889034"/>
                </a:cubicBezTo>
                <a:cubicBezTo>
                  <a:pt x="3652703" y="892587"/>
                  <a:pt x="3650292" y="895803"/>
                  <a:pt x="3648458" y="898679"/>
                </a:cubicBezTo>
                <a:cubicBezTo>
                  <a:pt x="3646624" y="901554"/>
                  <a:pt x="3645045" y="903573"/>
                  <a:pt x="3643721" y="904733"/>
                </a:cubicBezTo>
                <a:cubicBezTo>
                  <a:pt x="3639680" y="908647"/>
                  <a:pt x="3635537" y="911066"/>
                  <a:pt x="3631293" y="911987"/>
                </a:cubicBezTo>
                <a:cubicBezTo>
                  <a:pt x="3627049" y="912909"/>
                  <a:pt x="3624141" y="913634"/>
                  <a:pt x="3622569" y="914165"/>
                </a:cubicBezTo>
                <a:cubicBezTo>
                  <a:pt x="3617718" y="915794"/>
                  <a:pt x="3612470" y="915898"/>
                  <a:pt x="3606829" y="914477"/>
                </a:cubicBezTo>
                <a:cubicBezTo>
                  <a:pt x="3601188" y="913056"/>
                  <a:pt x="3596547" y="911549"/>
                  <a:pt x="3592907" y="909961"/>
                </a:cubicBezTo>
                <a:cubicBezTo>
                  <a:pt x="3590420" y="909049"/>
                  <a:pt x="3588296" y="907706"/>
                  <a:pt x="3586532" y="905931"/>
                </a:cubicBezTo>
                <a:cubicBezTo>
                  <a:pt x="3584767" y="904156"/>
                  <a:pt x="3583167" y="902920"/>
                  <a:pt x="3581730" y="902222"/>
                </a:cubicBezTo>
                <a:cubicBezTo>
                  <a:pt x="3581380" y="902031"/>
                  <a:pt x="3579873" y="901642"/>
                  <a:pt x="3577210" y="901054"/>
                </a:cubicBezTo>
                <a:cubicBezTo>
                  <a:pt x="3574545" y="900465"/>
                  <a:pt x="3571951" y="899194"/>
                  <a:pt x="3569427" y="897241"/>
                </a:cubicBezTo>
                <a:cubicBezTo>
                  <a:pt x="3568014" y="896422"/>
                  <a:pt x="3565823" y="895362"/>
                  <a:pt x="3562849" y="894060"/>
                </a:cubicBezTo>
                <a:cubicBezTo>
                  <a:pt x="3559876" y="892758"/>
                  <a:pt x="3557052" y="891272"/>
                  <a:pt x="3554380" y="889603"/>
                </a:cubicBezTo>
                <a:cubicBezTo>
                  <a:pt x="3551629" y="888086"/>
                  <a:pt x="3549713" y="886582"/>
                  <a:pt x="3548634" y="885090"/>
                </a:cubicBezTo>
                <a:cubicBezTo>
                  <a:pt x="3547554" y="883599"/>
                  <a:pt x="3546737" y="882699"/>
                  <a:pt x="3546182" y="882392"/>
                </a:cubicBezTo>
                <a:cubicBezTo>
                  <a:pt x="3541067" y="878994"/>
                  <a:pt x="3536028" y="875463"/>
                  <a:pt x="3531065" y="871803"/>
                </a:cubicBezTo>
                <a:cubicBezTo>
                  <a:pt x="3526099" y="868142"/>
                  <a:pt x="3522532" y="865158"/>
                  <a:pt x="3520363" y="862855"/>
                </a:cubicBezTo>
                <a:cubicBezTo>
                  <a:pt x="3518232" y="860641"/>
                  <a:pt x="3517024" y="858593"/>
                  <a:pt x="3516737" y="856710"/>
                </a:cubicBezTo>
                <a:cubicBezTo>
                  <a:pt x="3516450" y="854828"/>
                  <a:pt x="3516031" y="853077"/>
                  <a:pt x="3515481" y="851457"/>
                </a:cubicBezTo>
                <a:cubicBezTo>
                  <a:pt x="3515192" y="849907"/>
                  <a:pt x="3514530" y="847531"/>
                  <a:pt x="3513493" y="844328"/>
                </a:cubicBezTo>
                <a:cubicBezTo>
                  <a:pt x="3512455" y="841126"/>
                  <a:pt x="3512535" y="838446"/>
                  <a:pt x="3513732" y="836289"/>
                </a:cubicBezTo>
                <a:cubicBezTo>
                  <a:pt x="3515186" y="833674"/>
                  <a:pt x="3517735" y="831158"/>
                  <a:pt x="3521379" y="828741"/>
                </a:cubicBezTo>
                <a:cubicBezTo>
                  <a:pt x="3525022" y="826324"/>
                  <a:pt x="3529809" y="823808"/>
                  <a:pt x="3535739" y="821195"/>
                </a:cubicBezTo>
                <a:cubicBezTo>
                  <a:pt x="3540026" y="819239"/>
                  <a:pt x="3546893" y="817915"/>
                  <a:pt x="3556346" y="817214"/>
                </a:cubicBezTo>
                <a:cubicBezTo>
                  <a:pt x="3565803" y="816513"/>
                  <a:pt x="3575292" y="816080"/>
                  <a:pt x="3584814" y="815913"/>
                </a:cubicBezTo>
                <a:cubicBezTo>
                  <a:pt x="3592871" y="815737"/>
                  <a:pt x="3601421" y="815186"/>
                  <a:pt x="3610460" y="814258"/>
                </a:cubicBezTo>
                <a:cubicBezTo>
                  <a:pt x="3619500" y="813329"/>
                  <a:pt x="3626090" y="812676"/>
                  <a:pt x="3630231" y="812307"/>
                </a:cubicBezTo>
                <a:cubicBezTo>
                  <a:pt x="3630864" y="811170"/>
                  <a:pt x="3632720" y="810203"/>
                  <a:pt x="3635798" y="809405"/>
                </a:cubicBezTo>
                <a:cubicBezTo>
                  <a:pt x="3638878" y="808607"/>
                  <a:pt x="3640375" y="808280"/>
                  <a:pt x="3640292" y="808427"/>
                </a:cubicBezTo>
                <a:cubicBezTo>
                  <a:pt x="3641080" y="807691"/>
                  <a:pt x="3641146" y="806436"/>
                  <a:pt x="3640492" y="804661"/>
                </a:cubicBezTo>
                <a:cubicBezTo>
                  <a:pt x="3639837" y="802887"/>
                  <a:pt x="3639818" y="800874"/>
                  <a:pt x="3640432" y="798622"/>
                </a:cubicBezTo>
                <a:cubicBezTo>
                  <a:pt x="3641912" y="795357"/>
                  <a:pt x="3644177" y="792789"/>
                  <a:pt x="3647226" y="790916"/>
                </a:cubicBezTo>
                <a:cubicBezTo>
                  <a:pt x="3650278" y="789043"/>
                  <a:pt x="3652291" y="787407"/>
                  <a:pt x="3653266" y="786010"/>
                </a:cubicBezTo>
                <a:cubicBezTo>
                  <a:pt x="3654745" y="784094"/>
                  <a:pt x="3655655" y="781783"/>
                  <a:pt x="3655997" y="779078"/>
                </a:cubicBezTo>
                <a:cubicBezTo>
                  <a:pt x="3656338" y="776373"/>
                  <a:pt x="3657187" y="774082"/>
                  <a:pt x="3658547" y="772207"/>
                </a:cubicBezTo>
                <a:cubicBezTo>
                  <a:pt x="3663805" y="765490"/>
                  <a:pt x="3668566" y="759898"/>
                  <a:pt x="3672833" y="755433"/>
                </a:cubicBezTo>
                <a:cubicBezTo>
                  <a:pt x="3677102" y="750967"/>
                  <a:pt x="3682069" y="745279"/>
                  <a:pt x="3687727" y="738362"/>
                </a:cubicBezTo>
                <a:cubicBezTo>
                  <a:pt x="3690590" y="735255"/>
                  <a:pt x="3692591" y="733050"/>
                  <a:pt x="3693726" y="731744"/>
                </a:cubicBezTo>
                <a:cubicBezTo>
                  <a:pt x="3694863" y="730438"/>
                  <a:pt x="3695988" y="729374"/>
                  <a:pt x="3697101" y="728549"/>
                </a:cubicBezTo>
                <a:cubicBezTo>
                  <a:pt x="3704886" y="719212"/>
                  <a:pt x="3712579" y="710716"/>
                  <a:pt x="3720173" y="703055"/>
                </a:cubicBezTo>
                <a:cubicBezTo>
                  <a:pt x="3727769" y="695392"/>
                  <a:pt x="3735142" y="687963"/>
                  <a:pt x="3742292" y="680769"/>
                </a:cubicBezTo>
                <a:cubicBezTo>
                  <a:pt x="3743523" y="679662"/>
                  <a:pt x="3745049" y="678270"/>
                  <a:pt x="3746869" y="676594"/>
                </a:cubicBezTo>
                <a:cubicBezTo>
                  <a:pt x="3748690" y="674917"/>
                  <a:pt x="3750278" y="673268"/>
                  <a:pt x="3751637" y="671647"/>
                </a:cubicBezTo>
                <a:cubicBezTo>
                  <a:pt x="3760020" y="663506"/>
                  <a:pt x="3769612" y="654194"/>
                  <a:pt x="3780415" y="643713"/>
                </a:cubicBezTo>
                <a:cubicBezTo>
                  <a:pt x="3791224" y="633228"/>
                  <a:pt x="3799989" y="627246"/>
                  <a:pt x="3806715" y="625775"/>
                </a:cubicBezTo>
                <a:cubicBezTo>
                  <a:pt x="3819221" y="610188"/>
                  <a:pt x="3829357" y="598741"/>
                  <a:pt x="3837116" y="591436"/>
                </a:cubicBezTo>
                <a:cubicBezTo>
                  <a:pt x="3844877" y="584129"/>
                  <a:pt x="3852652" y="576982"/>
                  <a:pt x="3860439" y="569996"/>
                </a:cubicBezTo>
                <a:cubicBezTo>
                  <a:pt x="3868933" y="562854"/>
                  <a:pt x="3876797" y="556218"/>
                  <a:pt x="3884036" y="550092"/>
                </a:cubicBezTo>
                <a:cubicBezTo>
                  <a:pt x="3891276" y="543965"/>
                  <a:pt x="3898259" y="538171"/>
                  <a:pt x="3904992" y="532717"/>
                </a:cubicBezTo>
                <a:cubicBezTo>
                  <a:pt x="3908102" y="529953"/>
                  <a:pt x="3911405" y="528158"/>
                  <a:pt x="3914901" y="527332"/>
                </a:cubicBezTo>
                <a:cubicBezTo>
                  <a:pt x="3918399" y="526506"/>
                  <a:pt x="3920578" y="525711"/>
                  <a:pt x="3921439" y="524947"/>
                </a:cubicBezTo>
                <a:cubicBezTo>
                  <a:pt x="3921671" y="524742"/>
                  <a:pt x="3921806" y="523767"/>
                  <a:pt x="3921846" y="522020"/>
                </a:cubicBezTo>
                <a:cubicBezTo>
                  <a:pt x="3921887" y="520273"/>
                  <a:pt x="3922328" y="519224"/>
                  <a:pt x="3923170" y="518871"/>
                </a:cubicBezTo>
                <a:cubicBezTo>
                  <a:pt x="3922635" y="518007"/>
                  <a:pt x="3922592" y="516913"/>
                  <a:pt x="3923039" y="515590"/>
                </a:cubicBezTo>
                <a:cubicBezTo>
                  <a:pt x="3923486" y="514267"/>
                  <a:pt x="3923617" y="513534"/>
                  <a:pt x="3923430" y="513391"/>
                </a:cubicBezTo>
                <a:cubicBezTo>
                  <a:pt x="3923196" y="511582"/>
                  <a:pt x="3922521" y="509723"/>
                  <a:pt x="3921404" y="507814"/>
                </a:cubicBezTo>
                <a:cubicBezTo>
                  <a:pt x="3920288" y="505905"/>
                  <a:pt x="3919986" y="503764"/>
                  <a:pt x="3920497" y="501390"/>
                </a:cubicBezTo>
                <a:cubicBezTo>
                  <a:pt x="3922190" y="497817"/>
                  <a:pt x="3925225" y="496043"/>
                  <a:pt x="3929603" y="496062"/>
                </a:cubicBezTo>
                <a:cubicBezTo>
                  <a:pt x="3933980" y="496081"/>
                  <a:pt x="3937385" y="496013"/>
                  <a:pt x="3939815" y="495859"/>
                </a:cubicBezTo>
                <a:cubicBezTo>
                  <a:pt x="3939904" y="495837"/>
                  <a:pt x="3940826" y="495373"/>
                  <a:pt x="3942577" y="494468"/>
                </a:cubicBezTo>
                <a:cubicBezTo>
                  <a:pt x="3944328" y="493562"/>
                  <a:pt x="3947578" y="493290"/>
                  <a:pt x="3952326" y="493647"/>
                </a:cubicBezTo>
                <a:close/>
                <a:moveTo>
                  <a:pt x="5087809" y="492951"/>
                </a:moveTo>
                <a:cubicBezTo>
                  <a:pt x="5094925" y="492961"/>
                  <a:pt x="5100848" y="493053"/>
                  <a:pt x="5105576" y="493243"/>
                </a:cubicBezTo>
                <a:cubicBezTo>
                  <a:pt x="5118421" y="493767"/>
                  <a:pt x="5131114" y="494600"/>
                  <a:pt x="5143660" y="495736"/>
                </a:cubicBezTo>
                <a:cubicBezTo>
                  <a:pt x="5156204" y="496872"/>
                  <a:pt x="5169223" y="498309"/>
                  <a:pt x="5182721" y="500037"/>
                </a:cubicBezTo>
                <a:cubicBezTo>
                  <a:pt x="5191008" y="501011"/>
                  <a:pt x="5200165" y="502278"/>
                  <a:pt x="5210190" y="503832"/>
                </a:cubicBezTo>
                <a:cubicBezTo>
                  <a:pt x="5220213" y="505386"/>
                  <a:pt x="5229485" y="506765"/>
                  <a:pt x="5238008" y="507980"/>
                </a:cubicBezTo>
                <a:cubicBezTo>
                  <a:pt x="5248377" y="509548"/>
                  <a:pt x="5257411" y="511009"/>
                  <a:pt x="5265111" y="512371"/>
                </a:cubicBezTo>
                <a:cubicBezTo>
                  <a:pt x="5272809" y="513733"/>
                  <a:pt x="5278361" y="514649"/>
                  <a:pt x="5281764" y="515137"/>
                </a:cubicBezTo>
                <a:cubicBezTo>
                  <a:pt x="5284742" y="515427"/>
                  <a:pt x="5289780" y="516512"/>
                  <a:pt x="5296879" y="518374"/>
                </a:cubicBezTo>
                <a:cubicBezTo>
                  <a:pt x="5303978" y="520236"/>
                  <a:pt x="5310464" y="522745"/>
                  <a:pt x="5316338" y="525920"/>
                </a:cubicBezTo>
                <a:cubicBezTo>
                  <a:pt x="5322337" y="529167"/>
                  <a:pt x="5327055" y="531612"/>
                  <a:pt x="5330480" y="533282"/>
                </a:cubicBezTo>
                <a:cubicBezTo>
                  <a:pt x="5333902" y="534951"/>
                  <a:pt x="5337470" y="537277"/>
                  <a:pt x="5341172" y="540276"/>
                </a:cubicBezTo>
                <a:cubicBezTo>
                  <a:pt x="5344076" y="542824"/>
                  <a:pt x="5347392" y="545885"/>
                  <a:pt x="5351138" y="549438"/>
                </a:cubicBezTo>
                <a:cubicBezTo>
                  <a:pt x="5354880" y="552990"/>
                  <a:pt x="5357705" y="556237"/>
                  <a:pt x="5359623" y="559170"/>
                </a:cubicBezTo>
                <a:cubicBezTo>
                  <a:pt x="5363362" y="564975"/>
                  <a:pt x="5365472" y="570991"/>
                  <a:pt x="5365959" y="577213"/>
                </a:cubicBezTo>
                <a:cubicBezTo>
                  <a:pt x="5366447" y="583436"/>
                  <a:pt x="5366681" y="586912"/>
                  <a:pt x="5366665" y="587642"/>
                </a:cubicBezTo>
                <a:cubicBezTo>
                  <a:pt x="5365900" y="591373"/>
                  <a:pt x="5365345" y="594819"/>
                  <a:pt x="5364998" y="597980"/>
                </a:cubicBezTo>
                <a:cubicBezTo>
                  <a:pt x="5364651" y="601142"/>
                  <a:pt x="5364156" y="604286"/>
                  <a:pt x="5363509" y="607414"/>
                </a:cubicBezTo>
                <a:cubicBezTo>
                  <a:pt x="5362522" y="613578"/>
                  <a:pt x="5361346" y="619591"/>
                  <a:pt x="5359975" y="625454"/>
                </a:cubicBezTo>
                <a:cubicBezTo>
                  <a:pt x="5358603" y="631317"/>
                  <a:pt x="5357495" y="636760"/>
                  <a:pt x="5356642" y="641782"/>
                </a:cubicBezTo>
                <a:cubicBezTo>
                  <a:pt x="5355679" y="647655"/>
                  <a:pt x="5355064" y="653442"/>
                  <a:pt x="5354794" y="659141"/>
                </a:cubicBezTo>
                <a:cubicBezTo>
                  <a:pt x="5354525" y="664840"/>
                  <a:pt x="5353923" y="670372"/>
                  <a:pt x="5352984" y="675735"/>
                </a:cubicBezTo>
                <a:cubicBezTo>
                  <a:pt x="5351674" y="683292"/>
                  <a:pt x="5350592" y="690876"/>
                  <a:pt x="5349730" y="698486"/>
                </a:cubicBezTo>
                <a:cubicBezTo>
                  <a:pt x="5348868" y="706095"/>
                  <a:pt x="5347796" y="713454"/>
                  <a:pt x="5346505" y="720562"/>
                </a:cubicBezTo>
                <a:cubicBezTo>
                  <a:pt x="5345448" y="725711"/>
                  <a:pt x="5344858" y="731082"/>
                  <a:pt x="5344729" y="736675"/>
                </a:cubicBezTo>
                <a:cubicBezTo>
                  <a:pt x="5344600" y="742269"/>
                  <a:pt x="5344007" y="748185"/>
                  <a:pt x="5342947" y="754422"/>
                </a:cubicBezTo>
                <a:cubicBezTo>
                  <a:pt x="5340620" y="767128"/>
                  <a:pt x="5338265" y="778018"/>
                  <a:pt x="5335865" y="787089"/>
                </a:cubicBezTo>
                <a:cubicBezTo>
                  <a:pt x="5333465" y="796160"/>
                  <a:pt x="5331426" y="805323"/>
                  <a:pt x="5329759" y="814578"/>
                </a:cubicBezTo>
                <a:cubicBezTo>
                  <a:pt x="5329691" y="817581"/>
                  <a:pt x="5328541" y="820338"/>
                  <a:pt x="5326313" y="822851"/>
                </a:cubicBezTo>
                <a:cubicBezTo>
                  <a:pt x="5324087" y="825363"/>
                  <a:pt x="5322935" y="826821"/>
                  <a:pt x="5322864" y="827229"/>
                </a:cubicBezTo>
                <a:cubicBezTo>
                  <a:pt x="5322830" y="828719"/>
                  <a:pt x="5323342" y="830398"/>
                  <a:pt x="5324399" y="832269"/>
                </a:cubicBezTo>
                <a:cubicBezTo>
                  <a:pt x="5325455" y="834141"/>
                  <a:pt x="5325961" y="836172"/>
                  <a:pt x="5325910" y="838365"/>
                </a:cubicBezTo>
                <a:cubicBezTo>
                  <a:pt x="5325860" y="840530"/>
                  <a:pt x="5325885" y="842390"/>
                  <a:pt x="5325986" y="843946"/>
                </a:cubicBezTo>
                <a:cubicBezTo>
                  <a:pt x="5326086" y="845502"/>
                  <a:pt x="5326129" y="846558"/>
                  <a:pt x="5326116" y="847113"/>
                </a:cubicBezTo>
                <a:cubicBezTo>
                  <a:pt x="5326065" y="849350"/>
                  <a:pt x="5325607" y="851303"/>
                  <a:pt x="5324746" y="852973"/>
                </a:cubicBezTo>
                <a:cubicBezTo>
                  <a:pt x="5323885" y="854643"/>
                  <a:pt x="5323447" y="855724"/>
                  <a:pt x="5323436" y="856217"/>
                </a:cubicBezTo>
                <a:cubicBezTo>
                  <a:pt x="5322113" y="865265"/>
                  <a:pt x="5313213" y="874828"/>
                  <a:pt x="5296712" y="884814"/>
                </a:cubicBezTo>
                <a:cubicBezTo>
                  <a:pt x="5280235" y="894785"/>
                  <a:pt x="5268576" y="898420"/>
                  <a:pt x="5261780" y="895814"/>
                </a:cubicBezTo>
                <a:cubicBezTo>
                  <a:pt x="5256757" y="893053"/>
                  <a:pt x="5254200" y="889924"/>
                  <a:pt x="5254106" y="886440"/>
                </a:cubicBezTo>
                <a:cubicBezTo>
                  <a:pt x="5254013" y="882955"/>
                  <a:pt x="5253994" y="880026"/>
                  <a:pt x="5254049" y="877651"/>
                </a:cubicBezTo>
                <a:cubicBezTo>
                  <a:pt x="5254071" y="876702"/>
                  <a:pt x="5253757" y="875352"/>
                  <a:pt x="5253108" y="873602"/>
                </a:cubicBezTo>
                <a:cubicBezTo>
                  <a:pt x="5252456" y="871852"/>
                  <a:pt x="5252160" y="869800"/>
                  <a:pt x="5252214" y="867449"/>
                </a:cubicBezTo>
                <a:cubicBezTo>
                  <a:pt x="5252290" y="864171"/>
                  <a:pt x="5252709" y="860887"/>
                  <a:pt x="5253476" y="857596"/>
                </a:cubicBezTo>
                <a:cubicBezTo>
                  <a:pt x="5254242" y="854305"/>
                  <a:pt x="5254656" y="851273"/>
                  <a:pt x="5254720" y="848501"/>
                </a:cubicBezTo>
                <a:cubicBezTo>
                  <a:pt x="5254782" y="845793"/>
                  <a:pt x="5254576" y="842776"/>
                  <a:pt x="5254101" y="839449"/>
                </a:cubicBezTo>
                <a:cubicBezTo>
                  <a:pt x="5253626" y="836122"/>
                  <a:pt x="5253431" y="832606"/>
                  <a:pt x="5253516" y="828899"/>
                </a:cubicBezTo>
                <a:cubicBezTo>
                  <a:pt x="5253768" y="817980"/>
                  <a:pt x="5255207" y="806569"/>
                  <a:pt x="5257833" y="794666"/>
                </a:cubicBezTo>
                <a:cubicBezTo>
                  <a:pt x="5260461" y="782761"/>
                  <a:pt x="5262314" y="770972"/>
                  <a:pt x="5263401" y="759300"/>
                </a:cubicBezTo>
                <a:cubicBezTo>
                  <a:pt x="5264131" y="750750"/>
                  <a:pt x="5265001" y="742061"/>
                  <a:pt x="5266016" y="733235"/>
                </a:cubicBezTo>
                <a:cubicBezTo>
                  <a:pt x="5267031" y="724408"/>
                  <a:pt x="5268071" y="715346"/>
                  <a:pt x="5269138" y="706050"/>
                </a:cubicBezTo>
                <a:cubicBezTo>
                  <a:pt x="5270124" y="698339"/>
                  <a:pt x="5271259" y="690215"/>
                  <a:pt x="5272545" y="681677"/>
                </a:cubicBezTo>
                <a:cubicBezTo>
                  <a:pt x="5273829" y="673140"/>
                  <a:pt x="5274815" y="665386"/>
                  <a:pt x="5275503" y="658416"/>
                </a:cubicBezTo>
                <a:cubicBezTo>
                  <a:pt x="5276875" y="646182"/>
                  <a:pt x="5278250" y="633966"/>
                  <a:pt x="5279628" y="621768"/>
                </a:cubicBezTo>
                <a:cubicBezTo>
                  <a:pt x="5281005" y="609570"/>
                  <a:pt x="5282070" y="599160"/>
                  <a:pt x="5282823" y="590538"/>
                </a:cubicBezTo>
                <a:cubicBezTo>
                  <a:pt x="5283497" y="584547"/>
                  <a:pt x="5283557" y="579968"/>
                  <a:pt x="5283000" y="576801"/>
                </a:cubicBezTo>
                <a:cubicBezTo>
                  <a:pt x="5282446" y="573634"/>
                  <a:pt x="5283286" y="572032"/>
                  <a:pt x="5285525" y="571992"/>
                </a:cubicBezTo>
                <a:cubicBezTo>
                  <a:pt x="5277081" y="570819"/>
                  <a:pt x="5271178" y="569774"/>
                  <a:pt x="5267814" y="568886"/>
                </a:cubicBezTo>
                <a:cubicBezTo>
                  <a:pt x="5264449" y="567999"/>
                  <a:pt x="5260472" y="567254"/>
                  <a:pt x="5255879" y="566651"/>
                </a:cubicBezTo>
                <a:cubicBezTo>
                  <a:pt x="5249591" y="565533"/>
                  <a:pt x="5245215" y="564912"/>
                  <a:pt x="5242749" y="564809"/>
                </a:cubicBezTo>
                <a:cubicBezTo>
                  <a:pt x="5240283" y="564706"/>
                  <a:pt x="5235904" y="564419"/>
                  <a:pt x="5229611" y="563937"/>
                </a:cubicBezTo>
                <a:cubicBezTo>
                  <a:pt x="5225597" y="563503"/>
                  <a:pt x="5221203" y="562667"/>
                  <a:pt x="5216423" y="561425"/>
                </a:cubicBezTo>
                <a:cubicBezTo>
                  <a:pt x="5215799" y="561306"/>
                  <a:pt x="5215175" y="561188"/>
                  <a:pt x="5214551" y="561070"/>
                </a:cubicBezTo>
                <a:cubicBezTo>
                  <a:pt x="5215500" y="561618"/>
                  <a:pt x="5216449" y="562164"/>
                  <a:pt x="5217398" y="562711"/>
                </a:cubicBezTo>
                <a:cubicBezTo>
                  <a:pt x="5220803" y="565783"/>
                  <a:pt x="5222409" y="568674"/>
                  <a:pt x="5222211" y="571396"/>
                </a:cubicBezTo>
                <a:cubicBezTo>
                  <a:pt x="5222011" y="574118"/>
                  <a:pt x="5223005" y="576561"/>
                  <a:pt x="5225194" y="578721"/>
                </a:cubicBezTo>
                <a:cubicBezTo>
                  <a:pt x="5225048" y="585077"/>
                  <a:pt x="5224589" y="591741"/>
                  <a:pt x="5223816" y="598714"/>
                </a:cubicBezTo>
                <a:cubicBezTo>
                  <a:pt x="5223044" y="605686"/>
                  <a:pt x="5222191" y="612149"/>
                  <a:pt x="5221253" y="618101"/>
                </a:cubicBezTo>
                <a:cubicBezTo>
                  <a:pt x="5218266" y="638071"/>
                  <a:pt x="5212858" y="657838"/>
                  <a:pt x="5205048" y="677400"/>
                </a:cubicBezTo>
                <a:cubicBezTo>
                  <a:pt x="5197243" y="696952"/>
                  <a:pt x="5187611" y="716303"/>
                  <a:pt x="5176167" y="735447"/>
                </a:cubicBezTo>
                <a:cubicBezTo>
                  <a:pt x="5169338" y="747225"/>
                  <a:pt x="5161445" y="759424"/>
                  <a:pt x="5152486" y="772036"/>
                </a:cubicBezTo>
                <a:cubicBezTo>
                  <a:pt x="5143533" y="784638"/>
                  <a:pt x="5131993" y="797418"/>
                  <a:pt x="5117834" y="810321"/>
                </a:cubicBezTo>
                <a:cubicBezTo>
                  <a:pt x="5109871" y="821127"/>
                  <a:pt x="5099701" y="831932"/>
                  <a:pt x="5087286" y="842708"/>
                </a:cubicBezTo>
                <a:cubicBezTo>
                  <a:pt x="5074885" y="853474"/>
                  <a:pt x="5063086" y="862716"/>
                  <a:pt x="5051909" y="870456"/>
                </a:cubicBezTo>
                <a:cubicBezTo>
                  <a:pt x="5047383" y="873528"/>
                  <a:pt x="5043011" y="876407"/>
                  <a:pt x="5038793" y="879095"/>
                </a:cubicBezTo>
                <a:cubicBezTo>
                  <a:pt x="5034577" y="881782"/>
                  <a:pt x="5029896" y="884270"/>
                  <a:pt x="5024749" y="886555"/>
                </a:cubicBezTo>
                <a:cubicBezTo>
                  <a:pt x="5020986" y="888186"/>
                  <a:pt x="5016904" y="889523"/>
                  <a:pt x="5012504" y="890563"/>
                </a:cubicBezTo>
                <a:cubicBezTo>
                  <a:pt x="5008106" y="891602"/>
                  <a:pt x="5005328" y="892395"/>
                  <a:pt x="5004170" y="892946"/>
                </a:cubicBezTo>
                <a:cubicBezTo>
                  <a:pt x="4996614" y="896296"/>
                  <a:pt x="4990992" y="898738"/>
                  <a:pt x="4987309" y="900282"/>
                </a:cubicBezTo>
                <a:cubicBezTo>
                  <a:pt x="4983625" y="901826"/>
                  <a:pt x="4979157" y="902773"/>
                  <a:pt x="4973900" y="903117"/>
                </a:cubicBezTo>
                <a:cubicBezTo>
                  <a:pt x="4969877" y="903379"/>
                  <a:pt x="4967041" y="903058"/>
                  <a:pt x="4965393" y="902156"/>
                </a:cubicBezTo>
                <a:cubicBezTo>
                  <a:pt x="4963744" y="901255"/>
                  <a:pt x="4963039" y="900796"/>
                  <a:pt x="4963279" y="900781"/>
                </a:cubicBezTo>
                <a:cubicBezTo>
                  <a:pt x="4960600" y="900767"/>
                  <a:pt x="4956999" y="901131"/>
                  <a:pt x="4952476" y="901867"/>
                </a:cubicBezTo>
                <a:cubicBezTo>
                  <a:pt x="4947954" y="902602"/>
                  <a:pt x="4943502" y="902765"/>
                  <a:pt x="4939122" y="902356"/>
                </a:cubicBezTo>
                <a:cubicBezTo>
                  <a:pt x="4928933" y="901122"/>
                  <a:pt x="4919705" y="898788"/>
                  <a:pt x="4911441" y="895369"/>
                </a:cubicBezTo>
                <a:cubicBezTo>
                  <a:pt x="4903172" y="891949"/>
                  <a:pt x="4896086" y="887399"/>
                  <a:pt x="4890181" y="881738"/>
                </a:cubicBezTo>
                <a:cubicBezTo>
                  <a:pt x="4887090" y="878946"/>
                  <a:pt x="4884315" y="875479"/>
                  <a:pt x="4881852" y="871341"/>
                </a:cubicBezTo>
                <a:cubicBezTo>
                  <a:pt x="4879388" y="867201"/>
                  <a:pt x="4877427" y="862095"/>
                  <a:pt x="4875962" y="856027"/>
                </a:cubicBezTo>
                <a:cubicBezTo>
                  <a:pt x="4875281" y="854244"/>
                  <a:pt x="4874612" y="851292"/>
                  <a:pt x="4873957" y="847170"/>
                </a:cubicBezTo>
                <a:cubicBezTo>
                  <a:pt x="4873300" y="843047"/>
                  <a:pt x="4873022" y="838827"/>
                  <a:pt x="4873121" y="834510"/>
                </a:cubicBezTo>
                <a:cubicBezTo>
                  <a:pt x="4873285" y="827415"/>
                  <a:pt x="4874520" y="820589"/>
                  <a:pt x="4876830" y="814032"/>
                </a:cubicBezTo>
                <a:cubicBezTo>
                  <a:pt x="4879138" y="807475"/>
                  <a:pt x="4881956" y="800977"/>
                  <a:pt x="4885286" y="794538"/>
                </a:cubicBezTo>
                <a:cubicBezTo>
                  <a:pt x="4889492" y="786809"/>
                  <a:pt x="4894574" y="782706"/>
                  <a:pt x="4900536" y="782218"/>
                </a:cubicBezTo>
                <a:cubicBezTo>
                  <a:pt x="4906498" y="781730"/>
                  <a:pt x="4909914" y="781456"/>
                  <a:pt x="4910784" y="781409"/>
                </a:cubicBezTo>
                <a:cubicBezTo>
                  <a:pt x="4913958" y="781239"/>
                  <a:pt x="4918198" y="782067"/>
                  <a:pt x="4923506" y="783885"/>
                </a:cubicBezTo>
                <a:cubicBezTo>
                  <a:pt x="4928812" y="785702"/>
                  <a:pt x="4932776" y="790204"/>
                  <a:pt x="4935395" y="797401"/>
                </a:cubicBezTo>
                <a:cubicBezTo>
                  <a:pt x="4936208" y="800546"/>
                  <a:pt x="4936779" y="803696"/>
                  <a:pt x="4937107" y="806852"/>
                </a:cubicBezTo>
                <a:cubicBezTo>
                  <a:pt x="4937435" y="810008"/>
                  <a:pt x="4937867" y="812253"/>
                  <a:pt x="4938403" y="813587"/>
                </a:cubicBezTo>
                <a:cubicBezTo>
                  <a:pt x="4938657" y="814103"/>
                  <a:pt x="4939347" y="814577"/>
                  <a:pt x="4940474" y="815010"/>
                </a:cubicBezTo>
                <a:cubicBezTo>
                  <a:pt x="4941600" y="815442"/>
                  <a:pt x="4942959" y="816869"/>
                  <a:pt x="4944550" y="819292"/>
                </a:cubicBezTo>
                <a:cubicBezTo>
                  <a:pt x="4945668" y="821539"/>
                  <a:pt x="4946856" y="823258"/>
                  <a:pt x="4948115" y="824451"/>
                </a:cubicBezTo>
                <a:cubicBezTo>
                  <a:pt x="4949373" y="825645"/>
                  <a:pt x="4951393" y="827922"/>
                  <a:pt x="4954172" y="831285"/>
                </a:cubicBezTo>
                <a:cubicBezTo>
                  <a:pt x="4955976" y="833309"/>
                  <a:pt x="4957437" y="835483"/>
                  <a:pt x="4958555" y="837808"/>
                </a:cubicBezTo>
                <a:cubicBezTo>
                  <a:pt x="4959673" y="840133"/>
                  <a:pt x="4960685" y="841605"/>
                  <a:pt x="4961592" y="842225"/>
                </a:cubicBezTo>
                <a:cubicBezTo>
                  <a:pt x="4964579" y="844033"/>
                  <a:pt x="4967253" y="845726"/>
                  <a:pt x="4969612" y="847309"/>
                </a:cubicBezTo>
                <a:cubicBezTo>
                  <a:pt x="4971971" y="848892"/>
                  <a:pt x="4974083" y="849902"/>
                  <a:pt x="4975945" y="850344"/>
                </a:cubicBezTo>
                <a:cubicBezTo>
                  <a:pt x="4978538" y="851032"/>
                  <a:pt x="4982200" y="851372"/>
                  <a:pt x="4986932" y="851357"/>
                </a:cubicBezTo>
                <a:cubicBezTo>
                  <a:pt x="4991666" y="851342"/>
                  <a:pt x="4995398" y="851125"/>
                  <a:pt x="4998126" y="850710"/>
                </a:cubicBezTo>
                <a:cubicBezTo>
                  <a:pt x="5004701" y="849615"/>
                  <a:pt x="5010926" y="846865"/>
                  <a:pt x="5016803" y="842471"/>
                </a:cubicBezTo>
                <a:cubicBezTo>
                  <a:pt x="5022681" y="838075"/>
                  <a:pt x="5029660" y="831507"/>
                  <a:pt x="5037731" y="822764"/>
                </a:cubicBezTo>
                <a:cubicBezTo>
                  <a:pt x="5046822" y="813032"/>
                  <a:pt x="5055652" y="801436"/>
                  <a:pt x="5064220" y="787977"/>
                </a:cubicBezTo>
                <a:cubicBezTo>
                  <a:pt x="5072791" y="774509"/>
                  <a:pt x="5080903" y="759385"/>
                  <a:pt x="5088535" y="742600"/>
                </a:cubicBezTo>
                <a:cubicBezTo>
                  <a:pt x="5092891" y="732623"/>
                  <a:pt x="5097859" y="721436"/>
                  <a:pt x="5103424" y="709033"/>
                </a:cubicBezTo>
                <a:cubicBezTo>
                  <a:pt x="5108990" y="696629"/>
                  <a:pt x="5113507" y="684424"/>
                  <a:pt x="5116996" y="672430"/>
                </a:cubicBezTo>
                <a:cubicBezTo>
                  <a:pt x="5121720" y="656096"/>
                  <a:pt x="5125581" y="639707"/>
                  <a:pt x="5128597" y="623269"/>
                </a:cubicBezTo>
                <a:cubicBezTo>
                  <a:pt x="5131613" y="606829"/>
                  <a:pt x="5133412" y="591648"/>
                  <a:pt x="5134003" y="577728"/>
                </a:cubicBezTo>
                <a:cubicBezTo>
                  <a:pt x="5134080" y="574354"/>
                  <a:pt x="5133952" y="570903"/>
                  <a:pt x="5133618" y="567376"/>
                </a:cubicBezTo>
                <a:cubicBezTo>
                  <a:pt x="5133285" y="563848"/>
                  <a:pt x="5133121" y="562019"/>
                  <a:pt x="5133124" y="561887"/>
                </a:cubicBezTo>
                <a:cubicBezTo>
                  <a:pt x="5134104" y="561845"/>
                  <a:pt x="5132765" y="561867"/>
                  <a:pt x="5129106" y="561950"/>
                </a:cubicBezTo>
                <a:cubicBezTo>
                  <a:pt x="5125449" y="562033"/>
                  <a:pt x="5121987" y="562222"/>
                  <a:pt x="5118720" y="562519"/>
                </a:cubicBezTo>
                <a:cubicBezTo>
                  <a:pt x="5114306" y="562921"/>
                  <a:pt x="5109730" y="563190"/>
                  <a:pt x="5104994" y="563326"/>
                </a:cubicBezTo>
                <a:cubicBezTo>
                  <a:pt x="5100251" y="563462"/>
                  <a:pt x="5095643" y="563639"/>
                  <a:pt x="5091174" y="563856"/>
                </a:cubicBezTo>
                <a:cubicBezTo>
                  <a:pt x="5086816" y="564229"/>
                  <a:pt x="5082660" y="562619"/>
                  <a:pt x="5078712" y="559025"/>
                </a:cubicBezTo>
                <a:cubicBezTo>
                  <a:pt x="5074762" y="555430"/>
                  <a:pt x="5071515" y="551620"/>
                  <a:pt x="5068974" y="547594"/>
                </a:cubicBezTo>
                <a:cubicBezTo>
                  <a:pt x="5067145" y="542415"/>
                  <a:pt x="5067233" y="539237"/>
                  <a:pt x="5069240" y="538056"/>
                </a:cubicBezTo>
                <a:cubicBezTo>
                  <a:pt x="5071248" y="536874"/>
                  <a:pt x="5072369" y="535692"/>
                  <a:pt x="5072605" y="534509"/>
                </a:cubicBezTo>
                <a:cubicBezTo>
                  <a:pt x="5072866" y="535039"/>
                  <a:pt x="5071416" y="534244"/>
                  <a:pt x="5068257" y="532120"/>
                </a:cubicBezTo>
                <a:cubicBezTo>
                  <a:pt x="5065097" y="529995"/>
                  <a:pt x="5063339" y="528178"/>
                  <a:pt x="5062985" y="526670"/>
                </a:cubicBezTo>
                <a:cubicBezTo>
                  <a:pt x="5062732" y="525174"/>
                  <a:pt x="5061634" y="523041"/>
                  <a:pt x="5059694" y="520270"/>
                </a:cubicBezTo>
                <a:cubicBezTo>
                  <a:pt x="5057754" y="517498"/>
                  <a:pt x="5056800" y="515358"/>
                  <a:pt x="5056835" y="513851"/>
                </a:cubicBezTo>
                <a:cubicBezTo>
                  <a:pt x="5056110" y="509249"/>
                  <a:pt x="5056160" y="504866"/>
                  <a:pt x="5056985" y="500703"/>
                </a:cubicBezTo>
                <a:cubicBezTo>
                  <a:pt x="5057811" y="496540"/>
                  <a:pt x="5061995" y="494164"/>
                  <a:pt x="5069536" y="493550"/>
                </a:cubicBezTo>
                <a:cubicBezTo>
                  <a:pt x="5074602" y="493139"/>
                  <a:pt x="5080694" y="492942"/>
                  <a:pt x="5087809" y="492951"/>
                </a:cubicBezTo>
                <a:close/>
                <a:moveTo>
                  <a:pt x="5576159" y="426215"/>
                </a:moveTo>
                <a:cubicBezTo>
                  <a:pt x="5578834" y="425712"/>
                  <a:pt x="5581665" y="425787"/>
                  <a:pt x="5584662" y="426432"/>
                </a:cubicBezTo>
                <a:cubicBezTo>
                  <a:pt x="5587660" y="427076"/>
                  <a:pt x="5589808" y="427570"/>
                  <a:pt x="5591110" y="427907"/>
                </a:cubicBezTo>
                <a:cubicBezTo>
                  <a:pt x="5593376" y="428494"/>
                  <a:pt x="5595391" y="429120"/>
                  <a:pt x="5597158" y="429776"/>
                </a:cubicBezTo>
                <a:cubicBezTo>
                  <a:pt x="5598924" y="430433"/>
                  <a:pt x="5600908" y="431414"/>
                  <a:pt x="5603115" y="432710"/>
                </a:cubicBezTo>
                <a:cubicBezTo>
                  <a:pt x="5603167" y="432732"/>
                  <a:pt x="5604809" y="432715"/>
                  <a:pt x="5608041" y="432650"/>
                </a:cubicBezTo>
                <a:cubicBezTo>
                  <a:pt x="5611273" y="432584"/>
                  <a:pt x="5614285" y="433423"/>
                  <a:pt x="5617081" y="435159"/>
                </a:cubicBezTo>
                <a:cubicBezTo>
                  <a:pt x="5618709" y="436508"/>
                  <a:pt x="5620773" y="437971"/>
                  <a:pt x="5623277" y="439541"/>
                </a:cubicBezTo>
                <a:cubicBezTo>
                  <a:pt x="5625781" y="441111"/>
                  <a:pt x="5627811" y="442601"/>
                  <a:pt x="5629374" y="444008"/>
                </a:cubicBezTo>
                <a:cubicBezTo>
                  <a:pt x="5633657" y="447129"/>
                  <a:pt x="5636111" y="450374"/>
                  <a:pt x="5636735" y="453748"/>
                </a:cubicBezTo>
                <a:cubicBezTo>
                  <a:pt x="5637359" y="457121"/>
                  <a:pt x="5638175" y="459309"/>
                  <a:pt x="5639183" y="460311"/>
                </a:cubicBezTo>
                <a:cubicBezTo>
                  <a:pt x="5640765" y="462373"/>
                  <a:pt x="5640661" y="465798"/>
                  <a:pt x="5638872" y="470585"/>
                </a:cubicBezTo>
                <a:cubicBezTo>
                  <a:pt x="5637084" y="475372"/>
                  <a:pt x="5634553" y="480134"/>
                  <a:pt x="5631280" y="484868"/>
                </a:cubicBezTo>
                <a:cubicBezTo>
                  <a:pt x="5629915" y="487135"/>
                  <a:pt x="5628877" y="488759"/>
                  <a:pt x="5628165" y="489741"/>
                </a:cubicBezTo>
                <a:cubicBezTo>
                  <a:pt x="5627454" y="490722"/>
                  <a:pt x="5626281" y="492182"/>
                  <a:pt x="5624646" y="494116"/>
                </a:cubicBezTo>
                <a:cubicBezTo>
                  <a:pt x="5624008" y="495078"/>
                  <a:pt x="5622581" y="496764"/>
                  <a:pt x="5620364" y="499171"/>
                </a:cubicBezTo>
                <a:cubicBezTo>
                  <a:pt x="5618145" y="501577"/>
                  <a:pt x="5616608" y="503148"/>
                  <a:pt x="5615750" y="503882"/>
                </a:cubicBezTo>
                <a:cubicBezTo>
                  <a:pt x="5616327" y="503143"/>
                  <a:pt x="5616596" y="503596"/>
                  <a:pt x="5616558" y="505242"/>
                </a:cubicBezTo>
                <a:cubicBezTo>
                  <a:pt x="5616520" y="506888"/>
                  <a:pt x="5615185" y="509263"/>
                  <a:pt x="5612546" y="512361"/>
                </a:cubicBezTo>
                <a:cubicBezTo>
                  <a:pt x="5611918" y="513058"/>
                  <a:pt x="5610950" y="514612"/>
                  <a:pt x="5609637" y="517021"/>
                </a:cubicBezTo>
                <a:cubicBezTo>
                  <a:pt x="5608324" y="519431"/>
                  <a:pt x="5606620" y="521667"/>
                  <a:pt x="5604517" y="523726"/>
                </a:cubicBezTo>
                <a:cubicBezTo>
                  <a:pt x="5600913" y="527888"/>
                  <a:pt x="5598337" y="532204"/>
                  <a:pt x="5596776" y="536671"/>
                </a:cubicBezTo>
                <a:cubicBezTo>
                  <a:pt x="5595215" y="541138"/>
                  <a:pt x="5593490" y="545492"/>
                  <a:pt x="5591587" y="549728"/>
                </a:cubicBezTo>
                <a:cubicBezTo>
                  <a:pt x="5589523" y="554529"/>
                  <a:pt x="5584813" y="560746"/>
                  <a:pt x="5577419" y="568336"/>
                </a:cubicBezTo>
                <a:cubicBezTo>
                  <a:pt x="5570014" y="575934"/>
                  <a:pt x="5564877" y="583367"/>
                  <a:pt x="5562042" y="590662"/>
                </a:cubicBezTo>
                <a:cubicBezTo>
                  <a:pt x="5560548" y="594164"/>
                  <a:pt x="5559251" y="597423"/>
                  <a:pt x="5558163" y="600445"/>
                </a:cubicBezTo>
                <a:cubicBezTo>
                  <a:pt x="5557076" y="603467"/>
                  <a:pt x="5555924" y="604389"/>
                  <a:pt x="5554715" y="603208"/>
                </a:cubicBezTo>
                <a:cubicBezTo>
                  <a:pt x="5554370" y="602359"/>
                  <a:pt x="5556974" y="601699"/>
                  <a:pt x="5562530" y="601214"/>
                </a:cubicBezTo>
                <a:cubicBezTo>
                  <a:pt x="5568088" y="600730"/>
                  <a:pt x="5572471" y="599993"/>
                  <a:pt x="5575674" y="599018"/>
                </a:cubicBezTo>
                <a:cubicBezTo>
                  <a:pt x="5582915" y="596935"/>
                  <a:pt x="5590000" y="594894"/>
                  <a:pt x="5596933" y="592906"/>
                </a:cubicBezTo>
                <a:cubicBezTo>
                  <a:pt x="5603868" y="590917"/>
                  <a:pt x="5609461" y="589492"/>
                  <a:pt x="5613713" y="588650"/>
                </a:cubicBezTo>
                <a:cubicBezTo>
                  <a:pt x="5620809" y="587245"/>
                  <a:pt x="5628696" y="585971"/>
                  <a:pt x="5637368" y="584816"/>
                </a:cubicBezTo>
                <a:cubicBezTo>
                  <a:pt x="5646044" y="583660"/>
                  <a:pt x="5654091" y="582666"/>
                  <a:pt x="5661513" y="581848"/>
                </a:cubicBezTo>
                <a:cubicBezTo>
                  <a:pt x="5667083" y="581307"/>
                  <a:pt x="5673410" y="580911"/>
                  <a:pt x="5680491" y="580659"/>
                </a:cubicBezTo>
                <a:cubicBezTo>
                  <a:pt x="5687573" y="580408"/>
                  <a:pt x="5694088" y="580173"/>
                  <a:pt x="5700040" y="579964"/>
                </a:cubicBezTo>
                <a:cubicBezTo>
                  <a:pt x="5709547" y="579579"/>
                  <a:pt x="5718913" y="579671"/>
                  <a:pt x="5728142" y="580220"/>
                </a:cubicBezTo>
                <a:cubicBezTo>
                  <a:pt x="5737370" y="580769"/>
                  <a:pt x="5745456" y="581364"/>
                  <a:pt x="5752403" y="582018"/>
                </a:cubicBezTo>
                <a:cubicBezTo>
                  <a:pt x="5758771" y="582805"/>
                  <a:pt x="5764419" y="583981"/>
                  <a:pt x="5769342" y="585565"/>
                </a:cubicBezTo>
                <a:cubicBezTo>
                  <a:pt x="5774265" y="587149"/>
                  <a:pt x="5778556" y="589444"/>
                  <a:pt x="5782201" y="592480"/>
                </a:cubicBezTo>
                <a:cubicBezTo>
                  <a:pt x="5783781" y="593878"/>
                  <a:pt x="5785465" y="595751"/>
                  <a:pt x="5787238" y="598110"/>
                </a:cubicBezTo>
                <a:cubicBezTo>
                  <a:pt x="5789013" y="600468"/>
                  <a:pt x="5790582" y="603725"/>
                  <a:pt x="5791929" y="607890"/>
                </a:cubicBezTo>
                <a:cubicBezTo>
                  <a:pt x="5792590" y="610318"/>
                  <a:pt x="5793238" y="612612"/>
                  <a:pt x="5793862" y="614775"/>
                </a:cubicBezTo>
                <a:cubicBezTo>
                  <a:pt x="5794487" y="616937"/>
                  <a:pt x="5794775" y="619174"/>
                  <a:pt x="5794722" y="621487"/>
                </a:cubicBezTo>
                <a:cubicBezTo>
                  <a:pt x="5794694" y="622676"/>
                  <a:pt x="5794862" y="624183"/>
                  <a:pt x="5795223" y="626010"/>
                </a:cubicBezTo>
                <a:cubicBezTo>
                  <a:pt x="5795585" y="627836"/>
                  <a:pt x="5795750" y="629533"/>
                  <a:pt x="5795714" y="631102"/>
                </a:cubicBezTo>
                <a:cubicBezTo>
                  <a:pt x="5795744" y="629784"/>
                  <a:pt x="5797379" y="629096"/>
                  <a:pt x="5800621" y="629037"/>
                </a:cubicBezTo>
                <a:cubicBezTo>
                  <a:pt x="5803863" y="628978"/>
                  <a:pt x="5805437" y="630976"/>
                  <a:pt x="5805343" y="635045"/>
                </a:cubicBezTo>
                <a:cubicBezTo>
                  <a:pt x="5805301" y="636882"/>
                  <a:pt x="5805277" y="637892"/>
                  <a:pt x="5805273" y="638075"/>
                </a:cubicBezTo>
                <a:cubicBezTo>
                  <a:pt x="5805269" y="638258"/>
                  <a:pt x="5805246" y="639267"/>
                  <a:pt x="5805203" y="641105"/>
                </a:cubicBezTo>
                <a:cubicBezTo>
                  <a:pt x="5805196" y="641400"/>
                  <a:pt x="5805065" y="642892"/>
                  <a:pt x="5804806" y="645583"/>
                </a:cubicBezTo>
                <a:cubicBezTo>
                  <a:pt x="5804550" y="648273"/>
                  <a:pt x="5804284" y="650333"/>
                  <a:pt x="5804016" y="651761"/>
                </a:cubicBezTo>
                <a:cubicBezTo>
                  <a:pt x="5803522" y="654026"/>
                  <a:pt x="5803016" y="656388"/>
                  <a:pt x="5802507" y="658847"/>
                </a:cubicBezTo>
                <a:cubicBezTo>
                  <a:pt x="5801998" y="661306"/>
                  <a:pt x="5801641" y="662931"/>
                  <a:pt x="5801443" y="663723"/>
                </a:cubicBezTo>
                <a:cubicBezTo>
                  <a:pt x="5799266" y="670451"/>
                  <a:pt x="5795383" y="677228"/>
                  <a:pt x="5789822" y="684065"/>
                </a:cubicBezTo>
                <a:cubicBezTo>
                  <a:pt x="5784267" y="690898"/>
                  <a:pt x="5778497" y="697796"/>
                  <a:pt x="5772545" y="704783"/>
                </a:cubicBezTo>
                <a:cubicBezTo>
                  <a:pt x="5763933" y="715145"/>
                  <a:pt x="5752893" y="725741"/>
                  <a:pt x="5739423" y="736531"/>
                </a:cubicBezTo>
                <a:cubicBezTo>
                  <a:pt x="5725972" y="747303"/>
                  <a:pt x="5710883" y="757687"/>
                  <a:pt x="5694116" y="767587"/>
                </a:cubicBezTo>
                <a:cubicBezTo>
                  <a:pt x="5679040" y="776555"/>
                  <a:pt x="5663124" y="784747"/>
                  <a:pt x="5646415" y="792131"/>
                </a:cubicBezTo>
                <a:cubicBezTo>
                  <a:pt x="5629731" y="799505"/>
                  <a:pt x="5613219" y="806167"/>
                  <a:pt x="5596885" y="812120"/>
                </a:cubicBezTo>
                <a:cubicBezTo>
                  <a:pt x="5587448" y="815338"/>
                  <a:pt x="5577807" y="818510"/>
                  <a:pt x="5567948" y="821621"/>
                </a:cubicBezTo>
                <a:cubicBezTo>
                  <a:pt x="5558053" y="824743"/>
                  <a:pt x="5548869" y="827321"/>
                  <a:pt x="5540403" y="829375"/>
                </a:cubicBezTo>
                <a:cubicBezTo>
                  <a:pt x="5534425" y="830981"/>
                  <a:pt x="5530077" y="832179"/>
                  <a:pt x="5527363" y="832984"/>
                </a:cubicBezTo>
                <a:cubicBezTo>
                  <a:pt x="5526186" y="833291"/>
                  <a:pt x="5525009" y="833598"/>
                  <a:pt x="5523832" y="833904"/>
                </a:cubicBezTo>
                <a:cubicBezTo>
                  <a:pt x="5519980" y="837594"/>
                  <a:pt x="5516126" y="841277"/>
                  <a:pt x="5512272" y="844958"/>
                </a:cubicBezTo>
                <a:cubicBezTo>
                  <a:pt x="5503725" y="848097"/>
                  <a:pt x="5498336" y="850205"/>
                  <a:pt x="5496110" y="851315"/>
                </a:cubicBezTo>
                <a:cubicBezTo>
                  <a:pt x="5490712" y="853779"/>
                  <a:pt x="5485265" y="854910"/>
                  <a:pt x="5479774" y="854708"/>
                </a:cubicBezTo>
                <a:cubicBezTo>
                  <a:pt x="5474284" y="854506"/>
                  <a:pt x="5470327" y="851934"/>
                  <a:pt x="5467891" y="847014"/>
                </a:cubicBezTo>
                <a:cubicBezTo>
                  <a:pt x="5467449" y="846108"/>
                  <a:pt x="5467009" y="845202"/>
                  <a:pt x="5466567" y="844296"/>
                </a:cubicBezTo>
                <a:cubicBezTo>
                  <a:pt x="5456607" y="844990"/>
                  <a:pt x="5446625" y="845652"/>
                  <a:pt x="5436622" y="846283"/>
                </a:cubicBezTo>
                <a:cubicBezTo>
                  <a:pt x="5426512" y="846629"/>
                  <a:pt x="5415356" y="846136"/>
                  <a:pt x="5403162" y="844774"/>
                </a:cubicBezTo>
                <a:cubicBezTo>
                  <a:pt x="5400662" y="844436"/>
                  <a:pt x="5397814" y="843691"/>
                  <a:pt x="5394622" y="842538"/>
                </a:cubicBezTo>
                <a:cubicBezTo>
                  <a:pt x="5391428" y="841384"/>
                  <a:pt x="5388943" y="839730"/>
                  <a:pt x="5387167" y="837580"/>
                </a:cubicBezTo>
                <a:cubicBezTo>
                  <a:pt x="5385237" y="835259"/>
                  <a:pt x="5384736" y="831166"/>
                  <a:pt x="5385663" y="825302"/>
                </a:cubicBezTo>
                <a:cubicBezTo>
                  <a:pt x="5386591" y="819438"/>
                  <a:pt x="5391453" y="815679"/>
                  <a:pt x="5400246" y="813990"/>
                </a:cubicBezTo>
                <a:cubicBezTo>
                  <a:pt x="5407816" y="812674"/>
                  <a:pt x="5415380" y="811128"/>
                  <a:pt x="5422939" y="809349"/>
                </a:cubicBezTo>
                <a:cubicBezTo>
                  <a:pt x="5427228" y="808410"/>
                  <a:pt x="5431518" y="807465"/>
                  <a:pt x="5435806" y="806514"/>
                </a:cubicBezTo>
                <a:cubicBezTo>
                  <a:pt x="5434787" y="805344"/>
                  <a:pt x="5433766" y="804176"/>
                  <a:pt x="5432747" y="803006"/>
                </a:cubicBezTo>
                <a:cubicBezTo>
                  <a:pt x="5430746" y="795712"/>
                  <a:pt x="5429878" y="792091"/>
                  <a:pt x="5430150" y="792140"/>
                </a:cubicBezTo>
                <a:cubicBezTo>
                  <a:pt x="5430423" y="792189"/>
                  <a:pt x="5429880" y="793522"/>
                  <a:pt x="5428525" y="796142"/>
                </a:cubicBezTo>
                <a:cubicBezTo>
                  <a:pt x="5427726" y="794957"/>
                  <a:pt x="5426131" y="792495"/>
                  <a:pt x="5423748" y="788750"/>
                </a:cubicBezTo>
                <a:cubicBezTo>
                  <a:pt x="5421365" y="785003"/>
                  <a:pt x="5419469" y="781780"/>
                  <a:pt x="5418071" y="779076"/>
                </a:cubicBezTo>
                <a:cubicBezTo>
                  <a:pt x="5416286" y="775619"/>
                  <a:pt x="5415077" y="772180"/>
                  <a:pt x="5414448" y="768757"/>
                </a:cubicBezTo>
                <a:cubicBezTo>
                  <a:pt x="5413818" y="765335"/>
                  <a:pt x="5413810" y="762205"/>
                  <a:pt x="5414421" y="759370"/>
                </a:cubicBezTo>
                <a:cubicBezTo>
                  <a:pt x="5414451" y="758093"/>
                  <a:pt x="5414855" y="756367"/>
                  <a:pt x="5415634" y="754189"/>
                </a:cubicBezTo>
                <a:cubicBezTo>
                  <a:pt x="5416413" y="752011"/>
                  <a:pt x="5417459" y="749173"/>
                  <a:pt x="5418769" y="745673"/>
                </a:cubicBezTo>
                <a:cubicBezTo>
                  <a:pt x="5419886" y="742561"/>
                  <a:pt x="5421886" y="738186"/>
                  <a:pt x="5424757" y="732542"/>
                </a:cubicBezTo>
                <a:cubicBezTo>
                  <a:pt x="5427631" y="726897"/>
                  <a:pt x="5430098" y="721407"/>
                  <a:pt x="5432149" y="716070"/>
                </a:cubicBezTo>
                <a:cubicBezTo>
                  <a:pt x="5433823" y="711746"/>
                  <a:pt x="5435480" y="707031"/>
                  <a:pt x="5437107" y="701920"/>
                </a:cubicBezTo>
                <a:cubicBezTo>
                  <a:pt x="5438735" y="696809"/>
                  <a:pt x="5440611" y="691533"/>
                  <a:pt x="5442721" y="686089"/>
                </a:cubicBezTo>
                <a:cubicBezTo>
                  <a:pt x="5444313" y="682089"/>
                  <a:pt x="5445730" y="678697"/>
                  <a:pt x="5446963" y="675908"/>
                </a:cubicBezTo>
                <a:cubicBezTo>
                  <a:pt x="5448197" y="673120"/>
                  <a:pt x="5449396" y="672570"/>
                  <a:pt x="5450550" y="674259"/>
                </a:cubicBezTo>
                <a:cubicBezTo>
                  <a:pt x="5444591" y="675585"/>
                  <a:pt x="5438433" y="675076"/>
                  <a:pt x="5432091" y="672724"/>
                </a:cubicBezTo>
                <a:cubicBezTo>
                  <a:pt x="5425745" y="670370"/>
                  <a:pt x="5422268" y="666709"/>
                  <a:pt x="5421660" y="661750"/>
                </a:cubicBezTo>
                <a:cubicBezTo>
                  <a:pt x="5421250" y="653591"/>
                  <a:pt x="5427579" y="646652"/>
                  <a:pt x="5440625" y="640846"/>
                </a:cubicBezTo>
                <a:cubicBezTo>
                  <a:pt x="5453685" y="635033"/>
                  <a:pt x="5462860" y="631437"/>
                  <a:pt x="5468194" y="630104"/>
                </a:cubicBezTo>
                <a:cubicBezTo>
                  <a:pt x="5468302" y="629789"/>
                  <a:pt x="5468771" y="629111"/>
                  <a:pt x="5469606" y="628071"/>
                </a:cubicBezTo>
                <a:cubicBezTo>
                  <a:pt x="5470442" y="627030"/>
                  <a:pt x="5471172" y="625886"/>
                  <a:pt x="5471798" y="624643"/>
                </a:cubicBezTo>
                <a:cubicBezTo>
                  <a:pt x="5473899" y="619286"/>
                  <a:pt x="5475853" y="615192"/>
                  <a:pt x="5477672" y="612370"/>
                </a:cubicBezTo>
                <a:cubicBezTo>
                  <a:pt x="5479494" y="609546"/>
                  <a:pt x="5481111" y="606604"/>
                  <a:pt x="5482534" y="603550"/>
                </a:cubicBezTo>
                <a:cubicBezTo>
                  <a:pt x="5485213" y="597818"/>
                  <a:pt x="5487426" y="592383"/>
                  <a:pt x="5489184" y="587253"/>
                </a:cubicBezTo>
                <a:cubicBezTo>
                  <a:pt x="5490942" y="582122"/>
                  <a:pt x="5493059" y="576975"/>
                  <a:pt x="5495541" y="571817"/>
                </a:cubicBezTo>
                <a:cubicBezTo>
                  <a:pt x="5497657" y="567424"/>
                  <a:pt x="5499516" y="562941"/>
                  <a:pt x="5501125" y="558369"/>
                </a:cubicBezTo>
                <a:cubicBezTo>
                  <a:pt x="5502735" y="553797"/>
                  <a:pt x="5504694" y="549377"/>
                  <a:pt x="5507007" y="545108"/>
                </a:cubicBezTo>
                <a:cubicBezTo>
                  <a:pt x="5509727" y="539439"/>
                  <a:pt x="5512197" y="535502"/>
                  <a:pt x="5514418" y="533299"/>
                </a:cubicBezTo>
                <a:cubicBezTo>
                  <a:pt x="5516642" y="531096"/>
                  <a:pt x="5518635" y="528232"/>
                  <a:pt x="5520398" y="524711"/>
                </a:cubicBezTo>
                <a:cubicBezTo>
                  <a:pt x="5522246" y="521052"/>
                  <a:pt x="5524088" y="517621"/>
                  <a:pt x="5525922" y="514420"/>
                </a:cubicBezTo>
                <a:cubicBezTo>
                  <a:pt x="5527755" y="511217"/>
                  <a:pt x="5529324" y="509349"/>
                  <a:pt x="5530626" y="508815"/>
                </a:cubicBezTo>
                <a:cubicBezTo>
                  <a:pt x="5529882" y="509168"/>
                  <a:pt x="5527309" y="508981"/>
                  <a:pt x="5522911" y="508242"/>
                </a:cubicBezTo>
                <a:cubicBezTo>
                  <a:pt x="5518512" y="507504"/>
                  <a:pt x="5516512" y="504382"/>
                  <a:pt x="5516914" y="498886"/>
                </a:cubicBezTo>
                <a:cubicBezTo>
                  <a:pt x="5516960" y="496905"/>
                  <a:pt x="5518570" y="493029"/>
                  <a:pt x="5521743" y="487253"/>
                </a:cubicBezTo>
                <a:cubicBezTo>
                  <a:pt x="5524918" y="481476"/>
                  <a:pt x="5526920" y="477718"/>
                  <a:pt x="5527748" y="475979"/>
                </a:cubicBezTo>
                <a:cubicBezTo>
                  <a:pt x="5528743" y="473505"/>
                  <a:pt x="5530509" y="470642"/>
                  <a:pt x="5533044" y="467388"/>
                </a:cubicBezTo>
                <a:cubicBezTo>
                  <a:pt x="5535581" y="464133"/>
                  <a:pt x="5537553" y="461474"/>
                  <a:pt x="5538959" y="459408"/>
                </a:cubicBezTo>
                <a:cubicBezTo>
                  <a:pt x="5539176" y="459043"/>
                  <a:pt x="5539461" y="457725"/>
                  <a:pt x="5539812" y="455454"/>
                </a:cubicBezTo>
                <a:cubicBezTo>
                  <a:pt x="5540163" y="453183"/>
                  <a:pt x="5541310" y="450928"/>
                  <a:pt x="5543251" y="448686"/>
                </a:cubicBezTo>
                <a:cubicBezTo>
                  <a:pt x="5545912" y="446118"/>
                  <a:pt x="5548567" y="444228"/>
                  <a:pt x="5551214" y="443010"/>
                </a:cubicBezTo>
                <a:cubicBezTo>
                  <a:pt x="5553862" y="441791"/>
                  <a:pt x="5555687" y="440683"/>
                  <a:pt x="5556685" y="439684"/>
                </a:cubicBezTo>
                <a:cubicBezTo>
                  <a:pt x="5559347" y="437163"/>
                  <a:pt x="5562511" y="434435"/>
                  <a:pt x="5566163" y="431486"/>
                </a:cubicBezTo>
                <a:cubicBezTo>
                  <a:pt x="5569816" y="428536"/>
                  <a:pt x="5573150" y="426782"/>
                  <a:pt x="5576159" y="426215"/>
                </a:cubicBezTo>
                <a:close/>
                <a:moveTo>
                  <a:pt x="3132108" y="407416"/>
                </a:moveTo>
                <a:cubicBezTo>
                  <a:pt x="3144667" y="408933"/>
                  <a:pt x="3154222" y="412412"/>
                  <a:pt x="3160774" y="417860"/>
                </a:cubicBezTo>
                <a:cubicBezTo>
                  <a:pt x="3167325" y="423307"/>
                  <a:pt x="3170511" y="429938"/>
                  <a:pt x="3170331" y="437754"/>
                </a:cubicBezTo>
                <a:cubicBezTo>
                  <a:pt x="3170277" y="440094"/>
                  <a:pt x="3169378" y="442963"/>
                  <a:pt x="3167636" y="446361"/>
                </a:cubicBezTo>
                <a:cubicBezTo>
                  <a:pt x="3165892" y="449759"/>
                  <a:pt x="3163874" y="453765"/>
                  <a:pt x="3161578" y="458378"/>
                </a:cubicBezTo>
                <a:cubicBezTo>
                  <a:pt x="3159085" y="462144"/>
                  <a:pt x="3156241" y="469585"/>
                  <a:pt x="3153045" y="480700"/>
                </a:cubicBezTo>
                <a:cubicBezTo>
                  <a:pt x="3149847" y="491815"/>
                  <a:pt x="3146312" y="505760"/>
                  <a:pt x="3142436" y="522534"/>
                </a:cubicBezTo>
                <a:cubicBezTo>
                  <a:pt x="3139551" y="535508"/>
                  <a:pt x="3136570" y="547293"/>
                  <a:pt x="3133494" y="557890"/>
                </a:cubicBezTo>
                <a:cubicBezTo>
                  <a:pt x="3130418" y="568487"/>
                  <a:pt x="3126693" y="578734"/>
                  <a:pt x="3122323" y="588630"/>
                </a:cubicBezTo>
                <a:cubicBezTo>
                  <a:pt x="3121880" y="589579"/>
                  <a:pt x="3121581" y="590490"/>
                  <a:pt x="3121423" y="591364"/>
                </a:cubicBezTo>
                <a:cubicBezTo>
                  <a:pt x="3121382" y="593152"/>
                  <a:pt x="3121307" y="593990"/>
                  <a:pt x="3121196" y="593879"/>
                </a:cubicBezTo>
                <a:cubicBezTo>
                  <a:pt x="3121086" y="593767"/>
                  <a:pt x="3121227" y="593735"/>
                  <a:pt x="3121620" y="593783"/>
                </a:cubicBezTo>
                <a:cubicBezTo>
                  <a:pt x="3130242" y="594362"/>
                  <a:pt x="3139379" y="594913"/>
                  <a:pt x="3149028" y="595432"/>
                </a:cubicBezTo>
                <a:cubicBezTo>
                  <a:pt x="3150683" y="595631"/>
                  <a:pt x="3159714" y="594695"/>
                  <a:pt x="3176122" y="592612"/>
                </a:cubicBezTo>
                <a:cubicBezTo>
                  <a:pt x="3187197" y="593938"/>
                  <a:pt x="3198272" y="595259"/>
                  <a:pt x="3209351" y="596576"/>
                </a:cubicBezTo>
                <a:cubicBezTo>
                  <a:pt x="3213842" y="597110"/>
                  <a:pt x="3220317" y="597557"/>
                  <a:pt x="3228777" y="597913"/>
                </a:cubicBezTo>
                <a:cubicBezTo>
                  <a:pt x="3237237" y="598270"/>
                  <a:pt x="3243505" y="598687"/>
                  <a:pt x="3247581" y="599167"/>
                </a:cubicBezTo>
                <a:cubicBezTo>
                  <a:pt x="3251979" y="599685"/>
                  <a:pt x="3258107" y="601004"/>
                  <a:pt x="3265965" y="603122"/>
                </a:cubicBezTo>
                <a:cubicBezTo>
                  <a:pt x="3273822" y="605239"/>
                  <a:pt x="3279705" y="606524"/>
                  <a:pt x="3283614" y="606980"/>
                </a:cubicBezTo>
                <a:cubicBezTo>
                  <a:pt x="3286534" y="607321"/>
                  <a:pt x="3290236" y="607439"/>
                  <a:pt x="3294721" y="607334"/>
                </a:cubicBezTo>
                <a:cubicBezTo>
                  <a:pt x="3299207" y="607228"/>
                  <a:pt x="3305652" y="606634"/>
                  <a:pt x="3314059" y="605547"/>
                </a:cubicBezTo>
                <a:cubicBezTo>
                  <a:pt x="3317946" y="605996"/>
                  <a:pt x="3319923" y="606217"/>
                  <a:pt x="3319986" y="606210"/>
                </a:cubicBezTo>
                <a:cubicBezTo>
                  <a:pt x="3320051" y="606202"/>
                  <a:pt x="3320073" y="606615"/>
                  <a:pt x="3320054" y="607447"/>
                </a:cubicBezTo>
                <a:cubicBezTo>
                  <a:pt x="3321880" y="604635"/>
                  <a:pt x="3323688" y="601670"/>
                  <a:pt x="3325477" y="598550"/>
                </a:cubicBezTo>
                <a:cubicBezTo>
                  <a:pt x="3327265" y="595431"/>
                  <a:pt x="3329104" y="591852"/>
                  <a:pt x="3330994" y="587814"/>
                </a:cubicBezTo>
                <a:cubicBezTo>
                  <a:pt x="3331636" y="583746"/>
                  <a:pt x="3332521" y="578777"/>
                  <a:pt x="3333647" y="572907"/>
                </a:cubicBezTo>
                <a:cubicBezTo>
                  <a:pt x="3334773" y="567037"/>
                  <a:pt x="3336307" y="560040"/>
                  <a:pt x="3338246" y="551916"/>
                </a:cubicBezTo>
                <a:cubicBezTo>
                  <a:pt x="3342400" y="537912"/>
                  <a:pt x="3345453" y="526494"/>
                  <a:pt x="3347402" y="517660"/>
                </a:cubicBezTo>
                <a:cubicBezTo>
                  <a:pt x="3349351" y="508826"/>
                  <a:pt x="3350365" y="502713"/>
                  <a:pt x="3350443" y="499322"/>
                </a:cubicBezTo>
                <a:cubicBezTo>
                  <a:pt x="3350462" y="498498"/>
                  <a:pt x="3350363" y="497806"/>
                  <a:pt x="3350146" y="497247"/>
                </a:cubicBezTo>
                <a:cubicBezTo>
                  <a:pt x="3349928" y="496688"/>
                  <a:pt x="3349593" y="496261"/>
                  <a:pt x="3349140" y="495966"/>
                </a:cubicBezTo>
                <a:cubicBezTo>
                  <a:pt x="3346351" y="493526"/>
                  <a:pt x="3343139" y="490170"/>
                  <a:pt x="3339508" y="485896"/>
                </a:cubicBezTo>
                <a:cubicBezTo>
                  <a:pt x="3342065" y="480171"/>
                  <a:pt x="3344450" y="476448"/>
                  <a:pt x="3346662" y="474727"/>
                </a:cubicBezTo>
                <a:cubicBezTo>
                  <a:pt x="3352821" y="469349"/>
                  <a:pt x="3358491" y="464488"/>
                  <a:pt x="3363669" y="460142"/>
                </a:cubicBezTo>
                <a:cubicBezTo>
                  <a:pt x="3368846" y="455796"/>
                  <a:pt x="3373628" y="452439"/>
                  <a:pt x="3378015" y="450068"/>
                </a:cubicBezTo>
                <a:cubicBezTo>
                  <a:pt x="3381472" y="448061"/>
                  <a:pt x="3386548" y="445827"/>
                  <a:pt x="3393239" y="443363"/>
                </a:cubicBezTo>
                <a:cubicBezTo>
                  <a:pt x="3399931" y="440898"/>
                  <a:pt x="3408463" y="438482"/>
                  <a:pt x="3418836" y="436111"/>
                </a:cubicBezTo>
                <a:cubicBezTo>
                  <a:pt x="3428890" y="437232"/>
                  <a:pt x="3435294" y="440460"/>
                  <a:pt x="3438050" y="445803"/>
                </a:cubicBezTo>
                <a:cubicBezTo>
                  <a:pt x="3440806" y="451147"/>
                  <a:pt x="3442105" y="457260"/>
                  <a:pt x="3441946" y="464145"/>
                </a:cubicBezTo>
                <a:cubicBezTo>
                  <a:pt x="3441848" y="468430"/>
                  <a:pt x="3440510" y="476127"/>
                  <a:pt x="3437935" y="487236"/>
                </a:cubicBezTo>
                <a:cubicBezTo>
                  <a:pt x="3435360" y="498344"/>
                  <a:pt x="3431898" y="512034"/>
                  <a:pt x="3427544" y="528305"/>
                </a:cubicBezTo>
                <a:cubicBezTo>
                  <a:pt x="3429068" y="534588"/>
                  <a:pt x="3430591" y="540872"/>
                  <a:pt x="3432115" y="547156"/>
                </a:cubicBezTo>
                <a:cubicBezTo>
                  <a:pt x="3429322" y="552137"/>
                  <a:pt x="3426872" y="557074"/>
                  <a:pt x="3424759" y="561964"/>
                </a:cubicBezTo>
                <a:cubicBezTo>
                  <a:pt x="3422646" y="566854"/>
                  <a:pt x="3420701" y="571858"/>
                  <a:pt x="3418924" y="576975"/>
                </a:cubicBezTo>
                <a:cubicBezTo>
                  <a:pt x="3415953" y="587368"/>
                  <a:pt x="3413599" y="594882"/>
                  <a:pt x="3411857" y="599515"/>
                </a:cubicBezTo>
                <a:cubicBezTo>
                  <a:pt x="3410116" y="604148"/>
                  <a:pt x="3408223" y="608292"/>
                  <a:pt x="3406178" y="611946"/>
                </a:cubicBezTo>
                <a:cubicBezTo>
                  <a:pt x="3404408" y="612293"/>
                  <a:pt x="3402499" y="615942"/>
                  <a:pt x="3400450" y="622893"/>
                </a:cubicBezTo>
                <a:cubicBezTo>
                  <a:pt x="3398400" y="629844"/>
                  <a:pt x="3396946" y="635457"/>
                  <a:pt x="3396086" y="639733"/>
                </a:cubicBezTo>
                <a:cubicBezTo>
                  <a:pt x="3393884" y="651039"/>
                  <a:pt x="3391007" y="661872"/>
                  <a:pt x="3387456" y="672231"/>
                </a:cubicBezTo>
                <a:cubicBezTo>
                  <a:pt x="3383905" y="682591"/>
                  <a:pt x="3379129" y="692662"/>
                  <a:pt x="3373124" y="702444"/>
                </a:cubicBezTo>
                <a:cubicBezTo>
                  <a:pt x="3370122" y="707671"/>
                  <a:pt x="3364585" y="720009"/>
                  <a:pt x="3356511" y="739457"/>
                </a:cubicBezTo>
                <a:cubicBezTo>
                  <a:pt x="3348437" y="758903"/>
                  <a:pt x="3338580" y="783340"/>
                  <a:pt x="3326947" y="812769"/>
                </a:cubicBezTo>
                <a:cubicBezTo>
                  <a:pt x="3321478" y="826874"/>
                  <a:pt x="3315071" y="837705"/>
                  <a:pt x="3307735" y="845260"/>
                </a:cubicBezTo>
                <a:cubicBezTo>
                  <a:pt x="3300399" y="852813"/>
                  <a:pt x="3291379" y="855970"/>
                  <a:pt x="3280673" y="854722"/>
                </a:cubicBezTo>
                <a:cubicBezTo>
                  <a:pt x="3274608" y="854016"/>
                  <a:pt x="3270039" y="852445"/>
                  <a:pt x="3266969" y="850014"/>
                </a:cubicBezTo>
                <a:cubicBezTo>
                  <a:pt x="3263897" y="847582"/>
                  <a:pt x="3262007" y="844225"/>
                  <a:pt x="3261295" y="839941"/>
                </a:cubicBezTo>
                <a:cubicBezTo>
                  <a:pt x="3261042" y="838866"/>
                  <a:pt x="3261000" y="837657"/>
                  <a:pt x="3261171" y="836313"/>
                </a:cubicBezTo>
                <a:cubicBezTo>
                  <a:pt x="3261340" y="834970"/>
                  <a:pt x="3261479" y="831954"/>
                  <a:pt x="3261587" y="827265"/>
                </a:cubicBezTo>
                <a:cubicBezTo>
                  <a:pt x="3261437" y="825956"/>
                  <a:pt x="3260653" y="823890"/>
                  <a:pt x="3259235" y="821067"/>
                </a:cubicBezTo>
                <a:cubicBezTo>
                  <a:pt x="3262172" y="813892"/>
                  <a:pt x="3265108" y="806716"/>
                  <a:pt x="3268045" y="799539"/>
                </a:cubicBezTo>
                <a:cubicBezTo>
                  <a:pt x="3267845" y="798040"/>
                  <a:pt x="3267204" y="795799"/>
                  <a:pt x="3266123" y="792817"/>
                </a:cubicBezTo>
                <a:cubicBezTo>
                  <a:pt x="3266297" y="785257"/>
                  <a:pt x="3269015" y="772598"/>
                  <a:pt x="3274276" y="754839"/>
                </a:cubicBezTo>
                <a:cubicBezTo>
                  <a:pt x="3279538" y="737079"/>
                  <a:pt x="3287288" y="710772"/>
                  <a:pt x="3297531" y="675918"/>
                </a:cubicBezTo>
                <a:cubicBezTo>
                  <a:pt x="3300648" y="665482"/>
                  <a:pt x="3303764" y="655045"/>
                  <a:pt x="3306881" y="644609"/>
                </a:cubicBezTo>
                <a:cubicBezTo>
                  <a:pt x="3305261" y="644797"/>
                  <a:pt x="3303641" y="644985"/>
                  <a:pt x="3302021" y="645172"/>
                </a:cubicBezTo>
                <a:cubicBezTo>
                  <a:pt x="3298442" y="643655"/>
                  <a:pt x="3294863" y="642136"/>
                  <a:pt x="3291284" y="640617"/>
                </a:cubicBezTo>
                <a:cubicBezTo>
                  <a:pt x="3293051" y="640749"/>
                  <a:pt x="3291155" y="642121"/>
                  <a:pt x="3285596" y="644730"/>
                </a:cubicBezTo>
                <a:cubicBezTo>
                  <a:pt x="3280039" y="647339"/>
                  <a:pt x="3274858" y="648362"/>
                  <a:pt x="3270053" y="647800"/>
                </a:cubicBezTo>
                <a:cubicBezTo>
                  <a:pt x="3263745" y="647062"/>
                  <a:pt x="3255559" y="645503"/>
                  <a:pt x="3245494" y="643121"/>
                </a:cubicBezTo>
                <a:cubicBezTo>
                  <a:pt x="3235428" y="640739"/>
                  <a:pt x="3228440" y="639313"/>
                  <a:pt x="3224526" y="638849"/>
                </a:cubicBezTo>
                <a:cubicBezTo>
                  <a:pt x="3219900" y="638302"/>
                  <a:pt x="3214542" y="638591"/>
                  <a:pt x="3208453" y="639719"/>
                </a:cubicBezTo>
                <a:cubicBezTo>
                  <a:pt x="3202365" y="640847"/>
                  <a:pt x="3195220" y="643220"/>
                  <a:pt x="3187018" y="646835"/>
                </a:cubicBezTo>
                <a:cubicBezTo>
                  <a:pt x="3172967" y="646546"/>
                  <a:pt x="3161295" y="647146"/>
                  <a:pt x="3151999" y="648643"/>
                </a:cubicBezTo>
                <a:cubicBezTo>
                  <a:pt x="3142702" y="650139"/>
                  <a:pt x="3134210" y="652589"/>
                  <a:pt x="3126521" y="655992"/>
                </a:cubicBezTo>
                <a:cubicBezTo>
                  <a:pt x="3122456" y="657605"/>
                  <a:pt x="3119030" y="658986"/>
                  <a:pt x="3116244" y="660137"/>
                </a:cubicBezTo>
                <a:cubicBezTo>
                  <a:pt x="3114779" y="660804"/>
                  <a:pt x="3113555" y="664424"/>
                  <a:pt x="3112572" y="670998"/>
                </a:cubicBezTo>
                <a:cubicBezTo>
                  <a:pt x="3111589" y="677572"/>
                  <a:pt x="3110937" y="687838"/>
                  <a:pt x="3110616" y="701794"/>
                </a:cubicBezTo>
                <a:cubicBezTo>
                  <a:pt x="3110333" y="714060"/>
                  <a:pt x="3110820" y="722322"/>
                  <a:pt x="3112078" y="726581"/>
                </a:cubicBezTo>
                <a:cubicBezTo>
                  <a:pt x="3113335" y="730839"/>
                  <a:pt x="3113517" y="732915"/>
                  <a:pt x="3112626" y="732807"/>
                </a:cubicBezTo>
                <a:cubicBezTo>
                  <a:pt x="3113535" y="732917"/>
                  <a:pt x="3114399" y="732848"/>
                  <a:pt x="3115219" y="732600"/>
                </a:cubicBezTo>
                <a:cubicBezTo>
                  <a:pt x="3116038" y="732352"/>
                  <a:pt x="3117869" y="731467"/>
                  <a:pt x="3120713" y="729945"/>
                </a:cubicBezTo>
                <a:cubicBezTo>
                  <a:pt x="3121982" y="729131"/>
                  <a:pt x="3123663" y="728209"/>
                  <a:pt x="3125754" y="727177"/>
                </a:cubicBezTo>
                <a:cubicBezTo>
                  <a:pt x="3127845" y="726145"/>
                  <a:pt x="3130152" y="724466"/>
                  <a:pt x="3132678" y="722140"/>
                </a:cubicBezTo>
                <a:cubicBezTo>
                  <a:pt x="3135097" y="722230"/>
                  <a:pt x="3137517" y="722319"/>
                  <a:pt x="3139936" y="722409"/>
                </a:cubicBezTo>
                <a:cubicBezTo>
                  <a:pt x="3145457" y="722831"/>
                  <a:pt x="3149460" y="724324"/>
                  <a:pt x="3151943" y="726890"/>
                </a:cubicBezTo>
                <a:cubicBezTo>
                  <a:pt x="3154427" y="729455"/>
                  <a:pt x="3155627" y="732562"/>
                  <a:pt x="3155543" y="736210"/>
                </a:cubicBezTo>
                <a:cubicBezTo>
                  <a:pt x="3152411" y="740275"/>
                  <a:pt x="3149216" y="744106"/>
                  <a:pt x="3145955" y="747703"/>
                </a:cubicBezTo>
                <a:cubicBezTo>
                  <a:pt x="3142695" y="751300"/>
                  <a:pt x="3140382" y="753778"/>
                  <a:pt x="3139015" y="755136"/>
                </a:cubicBezTo>
                <a:cubicBezTo>
                  <a:pt x="3125042" y="763997"/>
                  <a:pt x="3116013" y="771823"/>
                  <a:pt x="3111930" y="778620"/>
                </a:cubicBezTo>
                <a:cubicBezTo>
                  <a:pt x="3106540" y="782654"/>
                  <a:pt x="3099714" y="785589"/>
                  <a:pt x="3091453" y="787422"/>
                </a:cubicBezTo>
                <a:cubicBezTo>
                  <a:pt x="3083194" y="789255"/>
                  <a:pt x="3073753" y="789526"/>
                  <a:pt x="3063137" y="788233"/>
                </a:cubicBezTo>
                <a:cubicBezTo>
                  <a:pt x="3050916" y="786745"/>
                  <a:pt x="3042867" y="778213"/>
                  <a:pt x="3038988" y="762642"/>
                </a:cubicBezTo>
                <a:cubicBezTo>
                  <a:pt x="3035108" y="747071"/>
                  <a:pt x="3033480" y="725799"/>
                  <a:pt x="3034102" y="698826"/>
                </a:cubicBezTo>
                <a:cubicBezTo>
                  <a:pt x="3034323" y="689205"/>
                  <a:pt x="3033582" y="680625"/>
                  <a:pt x="3031879" y="673086"/>
                </a:cubicBezTo>
                <a:cubicBezTo>
                  <a:pt x="3030177" y="665548"/>
                  <a:pt x="3027457" y="659171"/>
                  <a:pt x="3023722" y="653957"/>
                </a:cubicBezTo>
                <a:cubicBezTo>
                  <a:pt x="3019287" y="648201"/>
                  <a:pt x="3016186" y="643167"/>
                  <a:pt x="3014417" y="638857"/>
                </a:cubicBezTo>
                <a:cubicBezTo>
                  <a:pt x="3012649" y="634547"/>
                  <a:pt x="3011802" y="630744"/>
                  <a:pt x="3011878" y="627450"/>
                </a:cubicBezTo>
                <a:cubicBezTo>
                  <a:pt x="3011942" y="624683"/>
                  <a:pt x="3012939" y="621851"/>
                  <a:pt x="3014869" y="618951"/>
                </a:cubicBezTo>
                <a:cubicBezTo>
                  <a:pt x="3016799" y="616052"/>
                  <a:pt x="3019351" y="613479"/>
                  <a:pt x="3022523" y="611234"/>
                </a:cubicBezTo>
                <a:cubicBezTo>
                  <a:pt x="3026077" y="608824"/>
                  <a:pt x="3028805" y="606870"/>
                  <a:pt x="3030710" y="605370"/>
                </a:cubicBezTo>
                <a:cubicBezTo>
                  <a:pt x="3032614" y="603870"/>
                  <a:pt x="3033636" y="602837"/>
                  <a:pt x="3033773" y="602271"/>
                </a:cubicBezTo>
                <a:cubicBezTo>
                  <a:pt x="3035593" y="599397"/>
                  <a:pt x="3037309" y="595713"/>
                  <a:pt x="3038918" y="591218"/>
                </a:cubicBezTo>
                <a:cubicBezTo>
                  <a:pt x="3040526" y="586724"/>
                  <a:pt x="3042387" y="581459"/>
                  <a:pt x="3044498" y="575425"/>
                </a:cubicBezTo>
                <a:cubicBezTo>
                  <a:pt x="3046163" y="571624"/>
                  <a:pt x="3047776" y="565966"/>
                  <a:pt x="3049335" y="558451"/>
                </a:cubicBezTo>
                <a:cubicBezTo>
                  <a:pt x="3050894" y="550936"/>
                  <a:pt x="3052059" y="542011"/>
                  <a:pt x="3052833" y="531678"/>
                </a:cubicBezTo>
                <a:cubicBezTo>
                  <a:pt x="3054738" y="510793"/>
                  <a:pt x="3058016" y="495469"/>
                  <a:pt x="3062669" y="485705"/>
                </a:cubicBezTo>
                <a:cubicBezTo>
                  <a:pt x="3067322" y="475941"/>
                  <a:pt x="3069253" y="470051"/>
                  <a:pt x="3068464" y="468036"/>
                </a:cubicBezTo>
                <a:cubicBezTo>
                  <a:pt x="3067683" y="465770"/>
                  <a:pt x="3066902" y="463505"/>
                  <a:pt x="3066121" y="461239"/>
                </a:cubicBezTo>
                <a:cubicBezTo>
                  <a:pt x="3066827" y="456477"/>
                  <a:pt x="3067828" y="451031"/>
                  <a:pt x="3069124" y="444902"/>
                </a:cubicBezTo>
                <a:cubicBezTo>
                  <a:pt x="3070418" y="438772"/>
                  <a:pt x="3072271" y="431353"/>
                  <a:pt x="3074682" y="422645"/>
                </a:cubicBezTo>
                <a:cubicBezTo>
                  <a:pt x="3078709" y="421372"/>
                  <a:pt x="3082141" y="419938"/>
                  <a:pt x="3084981" y="418344"/>
                </a:cubicBezTo>
                <a:cubicBezTo>
                  <a:pt x="3087821" y="416750"/>
                  <a:pt x="3091237" y="414361"/>
                  <a:pt x="3095228" y="411175"/>
                </a:cubicBezTo>
                <a:cubicBezTo>
                  <a:pt x="3117297" y="408370"/>
                  <a:pt x="3129590" y="407112"/>
                  <a:pt x="3132108" y="407416"/>
                </a:cubicBezTo>
                <a:close/>
                <a:moveTo>
                  <a:pt x="2285737" y="364522"/>
                </a:moveTo>
                <a:cubicBezTo>
                  <a:pt x="2283168" y="364249"/>
                  <a:pt x="2279108" y="366560"/>
                  <a:pt x="2273556" y="371453"/>
                </a:cubicBezTo>
                <a:cubicBezTo>
                  <a:pt x="2268004" y="376347"/>
                  <a:pt x="2262387" y="384952"/>
                  <a:pt x="2256699" y="397262"/>
                </a:cubicBezTo>
                <a:cubicBezTo>
                  <a:pt x="2255149" y="399734"/>
                  <a:pt x="2252203" y="403334"/>
                  <a:pt x="2247860" y="408066"/>
                </a:cubicBezTo>
                <a:cubicBezTo>
                  <a:pt x="2243517" y="412798"/>
                  <a:pt x="2237507" y="418737"/>
                  <a:pt x="2229836" y="425890"/>
                </a:cubicBezTo>
                <a:cubicBezTo>
                  <a:pt x="2228431" y="433462"/>
                  <a:pt x="2223858" y="442920"/>
                  <a:pt x="2216121" y="454269"/>
                </a:cubicBezTo>
                <a:cubicBezTo>
                  <a:pt x="2208382" y="465621"/>
                  <a:pt x="2197550" y="478903"/>
                  <a:pt x="2183630" y="494129"/>
                </a:cubicBezTo>
                <a:cubicBezTo>
                  <a:pt x="2182851" y="494754"/>
                  <a:pt x="2182451" y="495128"/>
                  <a:pt x="2182431" y="495251"/>
                </a:cubicBezTo>
                <a:cubicBezTo>
                  <a:pt x="2182428" y="495344"/>
                  <a:pt x="2182425" y="495438"/>
                  <a:pt x="2182421" y="495531"/>
                </a:cubicBezTo>
                <a:cubicBezTo>
                  <a:pt x="2186652" y="495792"/>
                  <a:pt x="2190883" y="496053"/>
                  <a:pt x="2195113" y="496317"/>
                </a:cubicBezTo>
                <a:cubicBezTo>
                  <a:pt x="2202244" y="496618"/>
                  <a:pt x="2207140" y="496907"/>
                  <a:pt x="2209802" y="497178"/>
                </a:cubicBezTo>
                <a:cubicBezTo>
                  <a:pt x="2216297" y="497840"/>
                  <a:pt x="2226703" y="497748"/>
                  <a:pt x="2241022" y="496920"/>
                </a:cubicBezTo>
                <a:cubicBezTo>
                  <a:pt x="2255337" y="496092"/>
                  <a:pt x="2266746" y="496136"/>
                  <a:pt x="2275255" y="497036"/>
                </a:cubicBezTo>
                <a:cubicBezTo>
                  <a:pt x="2280049" y="498228"/>
                  <a:pt x="2284210" y="499196"/>
                  <a:pt x="2287740" y="499936"/>
                </a:cubicBezTo>
                <a:cubicBezTo>
                  <a:pt x="2294322" y="499736"/>
                  <a:pt x="2301425" y="499363"/>
                  <a:pt x="2309050" y="498817"/>
                </a:cubicBezTo>
                <a:cubicBezTo>
                  <a:pt x="2316674" y="498272"/>
                  <a:pt x="2324528" y="497903"/>
                  <a:pt x="2332613" y="497711"/>
                </a:cubicBezTo>
                <a:cubicBezTo>
                  <a:pt x="2333595" y="497691"/>
                  <a:pt x="2334139" y="497648"/>
                  <a:pt x="2334244" y="497582"/>
                </a:cubicBezTo>
                <a:cubicBezTo>
                  <a:pt x="2334349" y="497517"/>
                  <a:pt x="2334400" y="497557"/>
                  <a:pt x="2334397" y="497704"/>
                </a:cubicBezTo>
                <a:cubicBezTo>
                  <a:pt x="2333905" y="491366"/>
                  <a:pt x="2333690" y="486869"/>
                  <a:pt x="2333751" y="484215"/>
                </a:cubicBezTo>
                <a:cubicBezTo>
                  <a:pt x="2333852" y="479836"/>
                  <a:pt x="2334363" y="475191"/>
                  <a:pt x="2335283" y="470281"/>
                </a:cubicBezTo>
                <a:cubicBezTo>
                  <a:pt x="2336203" y="465371"/>
                  <a:pt x="2337495" y="460739"/>
                  <a:pt x="2339158" y="456386"/>
                </a:cubicBezTo>
                <a:cubicBezTo>
                  <a:pt x="2337365" y="451564"/>
                  <a:pt x="2335570" y="446742"/>
                  <a:pt x="2333777" y="441920"/>
                </a:cubicBezTo>
                <a:cubicBezTo>
                  <a:pt x="2334512" y="437585"/>
                  <a:pt x="2335247" y="433251"/>
                  <a:pt x="2335981" y="428917"/>
                </a:cubicBezTo>
                <a:cubicBezTo>
                  <a:pt x="2334823" y="424068"/>
                  <a:pt x="2333895" y="419534"/>
                  <a:pt x="2333198" y="415314"/>
                </a:cubicBezTo>
                <a:cubicBezTo>
                  <a:pt x="2332501" y="411093"/>
                  <a:pt x="2332493" y="408051"/>
                  <a:pt x="2333173" y="406187"/>
                </a:cubicBezTo>
                <a:cubicBezTo>
                  <a:pt x="2332816" y="406088"/>
                  <a:pt x="2331878" y="405021"/>
                  <a:pt x="2330359" y="402987"/>
                </a:cubicBezTo>
                <a:cubicBezTo>
                  <a:pt x="2328840" y="400953"/>
                  <a:pt x="2327416" y="399142"/>
                  <a:pt x="2326086" y="397552"/>
                </a:cubicBezTo>
                <a:cubicBezTo>
                  <a:pt x="2322309" y="392833"/>
                  <a:pt x="2318790" y="388666"/>
                  <a:pt x="2315529" y="385052"/>
                </a:cubicBezTo>
                <a:cubicBezTo>
                  <a:pt x="2312268" y="381437"/>
                  <a:pt x="2309461" y="378223"/>
                  <a:pt x="2307107" y="375407"/>
                </a:cubicBezTo>
                <a:cubicBezTo>
                  <a:pt x="2303919" y="372140"/>
                  <a:pt x="2300458" y="369604"/>
                  <a:pt x="2296722" y="367800"/>
                </a:cubicBezTo>
                <a:cubicBezTo>
                  <a:pt x="2292987" y="365996"/>
                  <a:pt x="2289325" y="364903"/>
                  <a:pt x="2285737" y="364522"/>
                </a:cubicBezTo>
                <a:close/>
                <a:moveTo>
                  <a:pt x="1812660" y="292906"/>
                </a:moveTo>
                <a:cubicBezTo>
                  <a:pt x="1813712" y="292837"/>
                  <a:pt x="1813536" y="293068"/>
                  <a:pt x="1812134" y="293599"/>
                </a:cubicBezTo>
                <a:cubicBezTo>
                  <a:pt x="1810733" y="294130"/>
                  <a:pt x="1811698" y="294513"/>
                  <a:pt x="1815029" y="294749"/>
                </a:cubicBezTo>
                <a:cubicBezTo>
                  <a:pt x="1815683" y="293849"/>
                  <a:pt x="1815293" y="293474"/>
                  <a:pt x="1813857" y="293623"/>
                </a:cubicBezTo>
                <a:cubicBezTo>
                  <a:pt x="1813811" y="293515"/>
                  <a:pt x="1813764" y="293407"/>
                  <a:pt x="1813718" y="293299"/>
                </a:cubicBezTo>
                <a:cubicBezTo>
                  <a:pt x="1813366" y="293168"/>
                  <a:pt x="1813013" y="293037"/>
                  <a:pt x="1812660" y="292906"/>
                </a:cubicBezTo>
                <a:close/>
                <a:moveTo>
                  <a:pt x="2604417" y="282284"/>
                </a:moveTo>
                <a:cubicBezTo>
                  <a:pt x="2610774" y="283040"/>
                  <a:pt x="2615895" y="285515"/>
                  <a:pt x="2619781" y="289705"/>
                </a:cubicBezTo>
                <a:cubicBezTo>
                  <a:pt x="2623667" y="293896"/>
                  <a:pt x="2626978" y="298421"/>
                  <a:pt x="2629717" y="303277"/>
                </a:cubicBezTo>
                <a:cubicBezTo>
                  <a:pt x="2635845" y="307963"/>
                  <a:pt x="2642121" y="312381"/>
                  <a:pt x="2648544" y="316529"/>
                </a:cubicBezTo>
                <a:cubicBezTo>
                  <a:pt x="2655917" y="321822"/>
                  <a:pt x="2661225" y="327594"/>
                  <a:pt x="2664469" y="333841"/>
                </a:cubicBezTo>
                <a:cubicBezTo>
                  <a:pt x="2667714" y="340088"/>
                  <a:pt x="2669253" y="346842"/>
                  <a:pt x="2669085" y="354103"/>
                </a:cubicBezTo>
                <a:cubicBezTo>
                  <a:pt x="2668936" y="360576"/>
                  <a:pt x="2666756" y="369177"/>
                  <a:pt x="2662544" y="379906"/>
                </a:cubicBezTo>
                <a:cubicBezTo>
                  <a:pt x="2658332" y="390635"/>
                  <a:pt x="2656166" y="398628"/>
                  <a:pt x="2656045" y="403882"/>
                </a:cubicBezTo>
                <a:cubicBezTo>
                  <a:pt x="2655800" y="414528"/>
                  <a:pt x="2654978" y="423845"/>
                  <a:pt x="2653578" y="431833"/>
                </a:cubicBezTo>
                <a:cubicBezTo>
                  <a:pt x="2652179" y="439821"/>
                  <a:pt x="2649682" y="446707"/>
                  <a:pt x="2646087" y="452492"/>
                </a:cubicBezTo>
                <a:cubicBezTo>
                  <a:pt x="2645028" y="454243"/>
                  <a:pt x="2643969" y="455994"/>
                  <a:pt x="2642911" y="457745"/>
                </a:cubicBezTo>
                <a:cubicBezTo>
                  <a:pt x="2643853" y="462679"/>
                  <a:pt x="2644928" y="469538"/>
                  <a:pt x="2646136" y="478323"/>
                </a:cubicBezTo>
                <a:cubicBezTo>
                  <a:pt x="2644861" y="490649"/>
                  <a:pt x="2644022" y="501073"/>
                  <a:pt x="2643619" y="509595"/>
                </a:cubicBezTo>
                <a:cubicBezTo>
                  <a:pt x="2643233" y="526343"/>
                  <a:pt x="2644450" y="541586"/>
                  <a:pt x="2647269" y="555325"/>
                </a:cubicBezTo>
                <a:cubicBezTo>
                  <a:pt x="2650089" y="569064"/>
                  <a:pt x="2653911" y="582735"/>
                  <a:pt x="2658737" y="596337"/>
                </a:cubicBezTo>
                <a:cubicBezTo>
                  <a:pt x="2665584" y="614807"/>
                  <a:pt x="2673673" y="628683"/>
                  <a:pt x="2683002" y="637967"/>
                </a:cubicBezTo>
                <a:cubicBezTo>
                  <a:pt x="2692333" y="647252"/>
                  <a:pt x="2702128" y="652516"/>
                  <a:pt x="2712388" y="653762"/>
                </a:cubicBezTo>
                <a:cubicBezTo>
                  <a:pt x="2717715" y="654409"/>
                  <a:pt x="2722625" y="654167"/>
                  <a:pt x="2727118" y="653036"/>
                </a:cubicBezTo>
                <a:cubicBezTo>
                  <a:pt x="2731610" y="651906"/>
                  <a:pt x="2736595" y="649361"/>
                  <a:pt x="2742073" y="645402"/>
                </a:cubicBezTo>
                <a:cubicBezTo>
                  <a:pt x="2744517" y="643503"/>
                  <a:pt x="2747689" y="640789"/>
                  <a:pt x="2751590" y="637260"/>
                </a:cubicBezTo>
                <a:cubicBezTo>
                  <a:pt x="2755491" y="633730"/>
                  <a:pt x="2759740" y="630008"/>
                  <a:pt x="2764337" y="626093"/>
                </a:cubicBezTo>
                <a:cubicBezTo>
                  <a:pt x="2768604" y="623187"/>
                  <a:pt x="2773134" y="619488"/>
                  <a:pt x="2777929" y="614997"/>
                </a:cubicBezTo>
                <a:cubicBezTo>
                  <a:pt x="2782724" y="610507"/>
                  <a:pt x="2787721" y="605410"/>
                  <a:pt x="2792920" y="599706"/>
                </a:cubicBezTo>
                <a:cubicBezTo>
                  <a:pt x="2798432" y="588111"/>
                  <a:pt x="2804676" y="576295"/>
                  <a:pt x="2811653" y="564256"/>
                </a:cubicBezTo>
                <a:cubicBezTo>
                  <a:pt x="2818630" y="552218"/>
                  <a:pt x="2825440" y="540376"/>
                  <a:pt x="2832079" y="528731"/>
                </a:cubicBezTo>
                <a:cubicBezTo>
                  <a:pt x="2833848" y="524522"/>
                  <a:pt x="2836141" y="519119"/>
                  <a:pt x="2838955" y="512521"/>
                </a:cubicBezTo>
                <a:cubicBezTo>
                  <a:pt x="2841770" y="505924"/>
                  <a:pt x="2844451" y="498759"/>
                  <a:pt x="2846999" y="491027"/>
                </a:cubicBezTo>
                <a:cubicBezTo>
                  <a:pt x="2853209" y="481355"/>
                  <a:pt x="2859512" y="467387"/>
                  <a:pt x="2865907" y="449124"/>
                </a:cubicBezTo>
                <a:cubicBezTo>
                  <a:pt x="2872302" y="430862"/>
                  <a:pt x="2879373" y="409100"/>
                  <a:pt x="2887119" y="383839"/>
                </a:cubicBezTo>
                <a:cubicBezTo>
                  <a:pt x="2889470" y="381115"/>
                  <a:pt x="2892622" y="376395"/>
                  <a:pt x="2896574" y="369678"/>
                </a:cubicBezTo>
                <a:cubicBezTo>
                  <a:pt x="2900525" y="362961"/>
                  <a:pt x="2905088" y="355415"/>
                  <a:pt x="2910263" y="347039"/>
                </a:cubicBezTo>
                <a:cubicBezTo>
                  <a:pt x="2911387" y="344519"/>
                  <a:pt x="2913843" y="339985"/>
                  <a:pt x="2917632" y="333435"/>
                </a:cubicBezTo>
                <a:cubicBezTo>
                  <a:pt x="2921421" y="326886"/>
                  <a:pt x="2926579" y="318894"/>
                  <a:pt x="2933107" y="309459"/>
                </a:cubicBezTo>
                <a:cubicBezTo>
                  <a:pt x="2936247" y="303852"/>
                  <a:pt x="2942070" y="299906"/>
                  <a:pt x="2950575" y="297618"/>
                </a:cubicBezTo>
                <a:cubicBezTo>
                  <a:pt x="2959081" y="295331"/>
                  <a:pt x="2969135" y="294899"/>
                  <a:pt x="2980739" y="296324"/>
                </a:cubicBezTo>
                <a:cubicBezTo>
                  <a:pt x="2991556" y="297651"/>
                  <a:pt x="2998718" y="302042"/>
                  <a:pt x="3002225" y="309497"/>
                </a:cubicBezTo>
                <a:cubicBezTo>
                  <a:pt x="3005731" y="316952"/>
                  <a:pt x="3007358" y="326181"/>
                  <a:pt x="3007105" y="337184"/>
                </a:cubicBezTo>
                <a:cubicBezTo>
                  <a:pt x="3006639" y="357411"/>
                  <a:pt x="3002337" y="381555"/>
                  <a:pt x="2994200" y="409616"/>
                </a:cubicBezTo>
                <a:cubicBezTo>
                  <a:pt x="2986063" y="437676"/>
                  <a:pt x="2973532" y="469557"/>
                  <a:pt x="2956607" y="505258"/>
                </a:cubicBezTo>
                <a:cubicBezTo>
                  <a:pt x="2955642" y="508293"/>
                  <a:pt x="2953986" y="512448"/>
                  <a:pt x="2951636" y="517724"/>
                </a:cubicBezTo>
                <a:cubicBezTo>
                  <a:pt x="2949286" y="522999"/>
                  <a:pt x="2946860" y="528208"/>
                  <a:pt x="2944357" y="533351"/>
                </a:cubicBezTo>
                <a:cubicBezTo>
                  <a:pt x="2943941" y="537364"/>
                  <a:pt x="2943167" y="541571"/>
                  <a:pt x="2942035" y="545973"/>
                </a:cubicBezTo>
                <a:cubicBezTo>
                  <a:pt x="2940903" y="550375"/>
                  <a:pt x="2939118" y="556583"/>
                  <a:pt x="2936680" y="564596"/>
                </a:cubicBezTo>
                <a:cubicBezTo>
                  <a:pt x="2931627" y="575153"/>
                  <a:pt x="2927257" y="587031"/>
                  <a:pt x="2923570" y="600230"/>
                </a:cubicBezTo>
                <a:cubicBezTo>
                  <a:pt x="2919884" y="613429"/>
                  <a:pt x="2917042" y="626392"/>
                  <a:pt x="2915047" y="639119"/>
                </a:cubicBezTo>
                <a:cubicBezTo>
                  <a:pt x="2914979" y="642040"/>
                  <a:pt x="2914348" y="645369"/>
                  <a:pt x="2913153" y="649105"/>
                </a:cubicBezTo>
                <a:cubicBezTo>
                  <a:pt x="2911958" y="652841"/>
                  <a:pt x="2910224" y="658098"/>
                  <a:pt x="2907951" y="664876"/>
                </a:cubicBezTo>
                <a:cubicBezTo>
                  <a:pt x="2905981" y="670335"/>
                  <a:pt x="2904672" y="675054"/>
                  <a:pt x="2904025" y="679034"/>
                </a:cubicBezTo>
                <a:cubicBezTo>
                  <a:pt x="2903377" y="683013"/>
                  <a:pt x="2903002" y="687260"/>
                  <a:pt x="2902898" y="691773"/>
                </a:cubicBezTo>
                <a:cubicBezTo>
                  <a:pt x="2903623" y="696901"/>
                  <a:pt x="2904296" y="701374"/>
                  <a:pt x="2904915" y="705193"/>
                </a:cubicBezTo>
                <a:cubicBezTo>
                  <a:pt x="2907997" y="707819"/>
                  <a:pt x="2910867" y="710614"/>
                  <a:pt x="2913525" y="713578"/>
                </a:cubicBezTo>
                <a:cubicBezTo>
                  <a:pt x="2916182" y="716543"/>
                  <a:pt x="2917476" y="719523"/>
                  <a:pt x="2917407" y="722517"/>
                </a:cubicBezTo>
                <a:cubicBezTo>
                  <a:pt x="2914715" y="727308"/>
                  <a:pt x="2910786" y="731820"/>
                  <a:pt x="2905622" y="736053"/>
                </a:cubicBezTo>
                <a:cubicBezTo>
                  <a:pt x="2900457" y="740285"/>
                  <a:pt x="2893536" y="744826"/>
                  <a:pt x="2884861" y="749675"/>
                </a:cubicBezTo>
                <a:cubicBezTo>
                  <a:pt x="2877640" y="754096"/>
                  <a:pt x="2869760" y="757493"/>
                  <a:pt x="2861219" y="759865"/>
                </a:cubicBezTo>
                <a:cubicBezTo>
                  <a:pt x="2852679" y="762237"/>
                  <a:pt x="2844401" y="762930"/>
                  <a:pt x="2836385" y="761946"/>
                </a:cubicBezTo>
                <a:cubicBezTo>
                  <a:pt x="2827351" y="760837"/>
                  <a:pt x="2819439" y="756803"/>
                  <a:pt x="2812650" y="749844"/>
                </a:cubicBezTo>
                <a:cubicBezTo>
                  <a:pt x="2805860" y="742885"/>
                  <a:pt x="2802531" y="736530"/>
                  <a:pt x="2802664" y="730778"/>
                </a:cubicBezTo>
                <a:cubicBezTo>
                  <a:pt x="2802693" y="729499"/>
                  <a:pt x="2802723" y="728221"/>
                  <a:pt x="2802752" y="726942"/>
                </a:cubicBezTo>
                <a:cubicBezTo>
                  <a:pt x="2804258" y="724730"/>
                  <a:pt x="2805420" y="722565"/>
                  <a:pt x="2806236" y="720449"/>
                </a:cubicBezTo>
                <a:cubicBezTo>
                  <a:pt x="2806221" y="721124"/>
                  <a:pt x="2805900" y="720949"/>
                  <a:pt x="2805275" y="719925"/>
                </a:cubicBezTo>
                <a:cubicBezTo>
                  <a:pt x="2804649" y="718901"/>
                  <a:pt x="2803918" y="716481"/>
                  <a:pt x="2803081" y="712666"/>
                </a:cubicBezTo>
                <a:cubicBezTo>
                  <a:pt x="2804171" y="710543"/>
                  <a:pt x="2805320" y="708589"/>
                  <a:pt x="2806528" y="706804"/>
                </a:cubicBezTo>
                <a:cubicBezTo>
                  <a:pt x="2807736" y="705018"/>
                  <a:pt x="2808887" y="703527"/>
                  <a:pt x="2809981" y="702329"/>
                </a:cubicBezTo>
                <a:cubicBezTo>
                  <a:pt x="2809479" y="702170"/>
                  <a:pt x="2808922" y="701458"/>
                  <a:pt x="2808310" y="700193"/>
                </a:cubicBezTo>
                <a:cubicBezTo>
                  <a:pt x="2807697" y="698927"/>
                  <a:pt x="2806425" y="696469"/>
                  <a:pt x="2804493" y="692818"/>
                </a:cubicBezTo>
                <a:cubicBezTo>
                  <a:pt x="2805283" y="690323"/>
                  <a:pt x="2806036" y="688173"/>
                  <a:pt x="2806753" y="686366"/>
                </a:cubicBezTo>
                <a:cubicBezTo>
                  <a:pt x="2807469" y="684559"/>
                  <a:pt x="2808396" y="682551"/>
                  <a:pt x="2809533" y="680344"/>
                </a:cubicBezTo>
                <a:cubicBezTo>
                  <a:pt x="2809537" y="680174"/>
                  <a:pt x="2809260" y="678481"/>
                  <a:pt x="2808702" y="675266"/>
                </a:cubicBezTo>
                <a:cubicBezTo>
                  <a:pt x="2809070" y="673128"/>
                  <a:pt x="2809602" y="670684"/>
                  <a:pt x="2810300" y="667932"/>
                </a:cubicBezTo>
                <a:cubicBezTo>
                  <a:pt x="2810997" y="665180"/>
                  <a:pt x="2811885" y="661701"/>
                  <a:pt x="2812962" y="657494"/>
                </a:cubicBezTo>
                <a:cubicBezTo>
                  <a:pt x="2813184" y="656920"/>
                  <a:pt x="2813407" y="656345"/>
                  <a:pt x="2813629" y="655771"/>
                </a:cubicBezTo>
                <a:cubicBezTo>
                  <a:pt x="2812574" y="656730"/>
                  <a:pt x="2811519" y="657690"/>
                  <a:pt x="2810464" y="658650"/>
                </a:cubicBezTo>
                <a:cubicBezTo>
                  <a:pt x="2806764" y="662240"/>
                  <a:pt x="2802933" y="665644"/>
                  <a:pt x="2798970" y="668863"/>
                </a:cubicBezTo>
                <a:cubicBezTo>
                  <a:pt x="2795008" y="672082"/>
                  <a:pt x="2792702" y="673980"/>
                  <a:pt x="2792052" y="674557"/>
                </a:cubicBezTo>
                <a:cubicBezTo>
                  <a:pt x="2791391" y="675937"/>
                  <a:pt x="2790730" y="677317"/>
                  <a:pt x="2790070" y="678698"/>
                </a:cubicBezTo>
                <a:cubicBezTo>
                  <a:pt x="2780393" y="686147"/>
                  <a:pt x="2772011" y="692139"/>
                  <a:pt x="2764921" y="696672"/>
                </a:cubicBezTo>
                <a:cubicBezTo>
                  <a:pt x="2757831" y="701206"/>
                  <a:pt x="2752473" y="704315"/>
                  <a:pt x="2748847" y="705999"/>
                </a:cubicBezTo>
                <a:cubicBezTo>
                  <a:pt x="2742203" y="709055"/>
                  <a:pt x="2734307" y="711619"/>
                  <a:pt x="2725160" y="713691"/>
                </a:cubicBezTo>
                <a:cubicBezTo>
                  <a:pt x="2716011" y="715764"/>
                  <a:pt x="2704845" y="717178"/>
                  <a:pt x="2691663" y="717939"/>
                </a:cubicBezTo>
                <a:cubicBezTo>
                  <a:pt x="2686228" y="718041"/>
                  <a:pt x="2680733" y="718442"/>
                  <a:pt x="2675178" y="719144"/>
                </a:cubicBezTo>
                <a:cubicBezTo>
                  <a:pt x="2660674" y="717392"/>
                  <a:pt x="2648210" y="714693"/>
                  <a:pt x="2637785" y="711042"/>
                </a:cubicBezTo>
                <a:cubicBezTo>
                  <a:pt x="2627360" y="707391"/>
                  <a:pt x="2619046" y="702678"/>
                  <a:pt x="2612841" y="696900"/>
                </a:cubicBezTo>
                <a:cubicBezTo>
                  <a:pt x="2593590" y="679452"/>
                  <a:pt x="2579258" y="660596"/>
                  <a:pt x="2569857" y="640317"/>
                </a:cubicBezTo>
                <a:cubicBezTo>
                  <a:pt x="2560458" y="620039"/>
                  <a:pt x="2556026" y="598187"/>
                  <a:pt x="2556566" y="574755"/>
                </a:cubicBezTo>
                <a:cubicBezTo>
                  <a:pt x="2556652" y="570989"/>
                  <a:pt x="2555223" y="564208"/>
                  <a:pt x="2552276" y="554410"/>
                </a:cubicBezTo>
                <a:cubicBezTo>
                  <a:pt x="2549330" y="544612"/>
                  <a:pt x="2547920" y="536989"/>
                  <a:pt x="2548045" y="531541"/>
                </a:cubicBezTo>
                <a:cubicBezTo>
                  <a:pt x="2548116" y="528483"/>
                  <a:pt x="2548613" y="524122"/>
                  <a:pt x="2549537" y="518459"/>
                </a:cubicBezTo>
                <a:cubicBezTo>
                  <a:pt x="2550461" y="512795"/>
                  <a:pt x="2550951" y="508766"/>
                  <a:pt x="2551006" y="506372"/>
                </a:cubicBezTo>
                <a:cubicBezTo>
                  <a:pt x="2551178" y="498891"/>
                  <a:pt x="2550732" y="487268"/>
                  <a:pt x="2549667" y="471502"/>
                </a:cubicBezTo>
                <a:cubicBezTo>
                  <a:pt x="2548602" y="455737"/>
                  <a:pt x="2548162" y="443840"/>
                  <a:pt x="2548347" y="435811"/>
                </a:cubicBezTo>
                <a:cubicBezTo>
                  <a:pt x="2548652" y="422561"/>
                  <a:pt x="2550166" y="405679"/>
                  <a:pt x="2552888" y="385165"/>
                </a:cubicBezTo>
                <a:cubicBezTo>
                  <a:pt x="2555610" y="364651"/>
                  <a:pt x="2559339" y="340840"/>
                  <a:pt x="2564072" y="313731"/>
                </a:cubicBezTo>
                <a:cubicBezTo>
                  <a:pt x="2566357" y="303205"/>
                  <a:pt x="2570693" y="294981"/>
                  <a:pt x="2577080" y="289058"/>
                </a:cubicBezTo>
                <a:cubicBezTo>
                  <a:pt x="2583467" y="283137"/>
                  <a:pt x="2592580" y="280877"/>
                  <a:pt x="2604417" y="282284"/>
                </a:cubicBezTo>
                <a:close/>
                <a:moveTo>
                  <a:pt x="2337410" y="232162"/>
                </a:moveTo>
                <a:cubicBezTo>
                  <a:pt x="2348639" y="233382"/>
                  <a:pt x="2357137" y="236093"/>
                  <a:pt x="2362901" y="240285"/>
                </a:cubicBezTo>
                <a:cubicBezTo>
                  <a:pt x="2368667" y="244477"/>
                  <a:pt x="2371485" y="249351"/>
                  <a:pt x="2371358" y="254906"/>
                </a:cubicBezTo>
                <a:cubicBezTo>
                  <a:pt x="2371227" y="260561"/>
                  <a:pt x="2367420" y="267385"/>
                  <a:pt x="2359941" y="275384"/>
                </a:cubicBezTo>
                <a:cubicBezTo>
                  <a:pt x="2352461" y="283385"/>
                  <a:pt x="2348680" y="289166"/>
                  <a:pt x="2348598" y="292728"/>
                </a:cubicBezTo>
                <a:cubicBezTo>
                  <a:pt x="2348577" y="293640"/>
                  <a:pt x="2348666" y="294205"/>
                  <a:pt x="2348866" y="294424"/>
                </a:cubicBezTo>
                <a:cubicBezTo>
                  <a:pt x="2349066" y="294644"/>
                  <a:pt x="2349409" y="294833"/>
                  <a:pt x="2349896" y="294994"/>
                </a:cubicBezTo>
                <a:cubicBezTo>
                  <a:pt x="2368837" y="303930"/>
                  <a:pt x="2387766" y="312888"/>
                  <a:pt x="2406689" y="321869"/>
                </a:cubicBezTo>
                <a:cubicBezTo>
                  <a:pt x="2412264" y="323982"/>
                  <a:pt x="2416492" y="328670"/>
                  <a:pt x="2419374" y="335927"/>
                </a:cubicBezTo>
                <a:cubicBezTo>
                  <a:pt x="2422256" y="343185"/>
                  <a:pt x="2424354" y="351806"/>
                  <a:pt x="2425666" y="361791"/>
                </a:cubicBezTo>
                <a:cubicBezTo>
                  <a:pt x="2427361" y="370323"/>
                  <a:pt x="2428745" y="377708"/>
                  <a:pt x="2429821" y="383946"/>
                </a:cubicBezTo>
                <a:cubicBezTo>
                  <a:pt x="2430896" y="390185"/>
                  <a:pt x="2431391" y="395131"/>
                  <a:pt x="2431307" y="398787"/>
                </a:cubicBezTo>
                <a:cubicBezTo>
                  <a:pt x="2428769" y="407965"/>
                  <a:pt x="2426349" y="416655"/>
                  <a:pt x="2424047" y="424856"/>
                </a:cubicBezTo>
                <a:cubicBezTo>
                  <a:pt x="2426872" y="440059"/>
                  <a:pt x="2430061" y="452772"/>
                  <a:pt x="2433613" y="462994"/>
                </a:cubicBezTo>
                <a:cubicBezTo>
                  <a:pt x="2431279" y="475332"/>
                  <a:pt x="2428944" y="487669"/>
                  <a:pt x="2426610" y="500007"/>
                </a:cubicBezTo>
                <a:cubicBezTo>
                  <a:pt x="2431222" y="501762"/>
                  <a:pt x="2435833" y="503519"/>
                  <a:pt x="2440445" y="505277"/>
                </a:cubicBezTo>
                <a:cubicBezTo>
                  <a:pt x="2445009" y="508689"/>
                  <a:pt x="2447238" y="512706"/>
                  <a:pt x="2447131" y="517326"/>
                </a:cubicBezTo>
                <a:cubicBezTo>
                  <a:pt x="2447023" y="522030"/>
                  <a:pt x="2445659" y="525846"/>
                  <a:pt x="2443040" y="528774"/>
                </a:cubicBezTo>
                <a:cubicBezTo>
                  <a:pt x="2440422" y="531703"/>
                  <a:pt x="2436643" y="533873"/>
                  <a:pt x="2431705" y="535285"/>
                </a:cubicBezTo>
                <a:cubicBezTo>
                  <a:pt x="2428080" y="536363"/>
                  <a:pt x="2425346" y="537284"/>
                  <a:pt x="2423502" y="538044"/>
                </a:cubicBezTo>
                <a:cubicBezTo>
                  <a:pt x="2421659" y="538805"/>
                  <a:pt x="2421130" y="538720"/>
                  <a:pt x="2421915" y="537787"/>
                </a:cubicBezTo>
                <a:cubicBezTo>
                  <a:pt x="2423837" y="543945"/>
                  <a:pt x="2425758" y="550103"/>
                  <a:pt x="2427680" y="556262"/>
                </a:cubicBezTo>
                <a:cubicBezTo>
                  <a:pt x="2424487" y="570902"/>
                  <a:pt x="2421296" y="585543"/>
                  <a:pt x="2418104" y="600184"/>
                </a:cubicBezTo>
                <a:cubicBezTo>
                  <a:pt x="2418023" y="603716"/>
                  <a:pt x="2417370" y="608724"/>
                  <a:pt x="2416146" y="615210"/>
                </a:cubicBezTo>
                <a:cubicBezTo>
                  <a:pt x="2414922" y="621696"/>
                  <a:pt x="2413291" y="628643"/>
                  <a:pt x="2411254" y="636052"/>
                </a:cubicBezTo>
                <a:cubicBezTo>
                  <a:pt x="2407594" y="641952"/>
                  <a:pt x="2405076" y="646381"/>
                  <a:pt x="2403701" y="649338"/>
                </a:cubicBezTo>
                <a:cubicBezTo>
                  <a:pt x="2402325" y="652294"/>
                  <a:pt x="2401634" y="653936"/>
                  <a:pt x="2401626" y="654264"/>
                </a:cubicBezTo>
                <a:cubicBezTo>
                  <a:pt x="2402832" y="657274"/>
                  <a:pt x="2404163" y="661480"/>
                  <a:pt x="2405621" y="666881"/>
                </a:cubicBezTo>
                <a:cubicBezTo>
                  <a:pt x="2403071" y="673958"/>
                  <a:pt x="2400775" y="680034"/>
                  <a:pt x="2398731" y="685108"/>
                </a:cubicBezTo>
                <a:cubicBezTo>
                  <a:pt x="2396687" y="690183"/>
                  <a:pt x="2394577" y="695538"/>
                  <a:pt x="2392399" y="701175"/>
                </a:cubicBezTo>
                <a:cubicBezTo>
                  <a:pt x="2388294" y="708997"/>
                  <a:pt x="2382545" y="714715"/>
                  <a:pt x="2375149" y="718331"/>
                </a:cubicBezTo>
                <a:cubicBezTo>
                  <a:pt x="2367753" y="721948"/>
                  <a:pt x="2358860" y="723183"/>
                  <a:pt x="2348468" y="722043"/>
                </a:cubicBezTo>
                <a:cubicBezTo>
                  <a:pt x="2340524" y="721171"/>
                  <a:pt x="2334908" y="718579"/>
                  <a:pt x="2331621" y="714259"/>
                </a:cubicBezTo>
                <a:cubicBezTo>
                  <a:pt x="2328333" y="709940"/>
                  <a:pt x="2326758" y="704774"/>
                  <a:pt x="2326896" y="698758"/>
                </a:cubicBezTo>
                <a:cubicBezTo>
                  <a:pt x="2326953" y="696288"/>
                  <a:pt x="2327583" y="693120"/>
                  <a:pt x="2328785" y="689255"/>
                </a:cubicBezTo>
                <a:cubicBezTo>
                  <a:pt x="2329987" y="685389"/>
                  <a:pt x="2330608" y="682599"/>
                  <a:pt x="2330648" y="680883"/>
                </a:cubicBezTo>
                <a:cubicBezTo>
                  <a:pt x="2330664" y="680149"/>
                  <a:pt x="2330385" y="678491"/>
                  <a:pt x="2329810" y="675910"/>
                </a:cubicBezTo>
                <a:cubicBezTo>
                  <a:pt x="2329234" y="673329"/>
                  <a:pt x="2328977" y="670725"/>
                  <a:pt x="2329037" y="668098"/>
                </a:cubicBezTo>
                <a:cubicBezTo>
                  <a:pt x="2329180" y="661895"/>
                  <a:pt x="2330271" y="652441"/>
                  <a:pt x="2332309" y="639734"/>
                </a:cubicBezTo>
                <a:cubicBezTo>
                  <a:pt x="2334347" y="627028"/>
                  <a:pt x="2335428" y="618003"/>
                  <a:pt x="2335551" y="612658"/>
                </a:cubicBezTo>
                <a:cubicBezTo>
                  <a:pt x="2334742" y="610645"/>
                  <a:pt x="2333249" y="606507"/>
                  <a:pt x="2331071" y="600243"/>
                </a:cubicBezTo>
                <a:cubicBezTo>
                  <a:pt x="2332192" y="595264"/>
                  <a:pt x="2332938" y="591046"/>
                  <a:pt x="2333309" y="587587"/>
                </a:cubicBezTo>
                <a:cubicBezTo>
                  <a:pt x="2333679" y="584129"/>
                  <a:pt x="2333603" y="580015"/>
                  <a:pt x="2333081" y="575246"/>
                </a:cubicBezTo>
                <a:cubicBezTo>
                  <a:pt x="2335522" y="572705"/>
                  <a:pt x="2337964" y="570166"/>
                  <a:pt x="2340406" y="567626"/>
                </a:cubicBezTo>
                <a:cubicBezTo>
                  <a:pt x="2338927" y="560287"/>
                  <a:pt x="2337448" y="552948"/>
                  <a:pt x="2335968" y="545609"/>
                </a:cubicBezTo>
                <a:cubicBezTo>
                  <a:pt x="2331887" y="546569"/>
                  <a:pt x="2327806" y="547530"/>
                  <a:pt x="2323725" y="548492"/>
                </a:cubicBezTo>
                <a:cubicBezTo>
                  <a:pt x="2318084" y="549126"/>
                  <a:pt x="2311229" y="549478"/>
                  <a:pt x="2303160" y="549553"/>
                </a:cubicBezTo>
                <a:cubicBezTo>
                  <a:pt x="2295091" y="549627"/>
                  <a:pt x="2284653" y="549083"/>
                  <a:pt x="2271843" y="547931"/>
                </a:cubicBezTo>
                <a:cubicBezTo>
                  <a:pt x="2267882" y="548817"/>
                  <a:pt x="2262568" y="549871"/>
                  <a:pt x="2255903" y="551093"/>
                </a:cubicBezTo>
                <a:cubicBezTo>
                  <a:pt x="2248646" y="551377"/>
                  <a:pt x="2239329" y="552265"/>
                  <a:pt x="2227957" y="553770"/>
                </a:cubicBezTo>
                <a:cubicBezTo>
                  <a:pt x="2216584" y="555275"/>
                  <a:pt x="2203947" y="557115"/>
                  <a:pt x="2190048" y="559300"/>
                </a:cubicBezTo>
                <a:cubicBezTo>
                  <a:pt x="2181450" y="561153"/>
                  <a:pt x="2173241" y="562552"/>
                  <a:pt x="2165421" y="563496"/>
                </a:cubicBezTo>
                <a:cubicBezTo>
                  <a:pt x="2157601" y="564439"/>
                  <a:pt x="2150707" y="564620"/>
                  <a:pt x="2144737" y="564035"/>
                </a:cubicBezTo>
                <a:cubicBezTo>
                  <a:pt x="2144035" y="563967"/>
                  <a:pt x="2143165" y="564262"/>
                  <a:pt x="2142128" y="564922"/>
                </a:cubicBezTo>
                <a:cubicBezTo>
                  <a:pt x="2141090" y="565581"/>
                  <a:pt x="2139873" y="567339"/>
                  <a:pt x="2138476" y="570193"/>
                </a:cubicBezTo>
                <a:cubicBezTo>
                  <a:pt x="2137438" y="573478"/>
                  <a:pt x="2135039" y="577866"/>
                  <a:pt x="2131274" y="583357"/>
                </a:cubicBezTo>
                <a:cubicBezTo>
                  <a:pt x="2127510" y="588849"/>
                  <a:pt x="2122446" y="595791"/>
                  <a:pt x="2116089" y="604190"/>
                </a:cubicBezTo>
                <a:cubicBezTo>
                  <a:pt x="2114915" y="606132"/>
                  <a:pt x="2113060" y="609605"/>
                  <a:pt x="2110526" y="614612"/>
                </a:cubicBezTo>
                <a:cubicBezTo>
                  <a:pt x="2107993" y="619620"/>
                  <a:pt x="2105324" y="625301"/>
                  <a:pt x="2102524" y="631659"/>
                </a:cubicBezTo>
                <a:cubicBezTo>
                  <a:pt x="2100676" y="634053"/>
                  <a:pt x="2098088" y="637677"/>
                  <a:pt x="2094763" y="642535"/>
                </a:cubicBezTo>
                <a:cubicBezTo>
                  <a:pt x="2091437" y="647393"/>
                  <a:pt x="2089028" y="650987"/>
                  <a:pt x="2087536" y="653319"/>
                </a:cubicBezTo>
                <a:cubicBezTo>
                  <a:pt x="2087488" y="655389"/>
                  <a:pt x="2087006" y="658298"/>
                  <a:pt x="2086092" y="662046"/>
                </a:cubicBezTo>
                <a:cubicBezTo>
                  <a:pt x="2085178" y="665794"/>
                  <a:pt x="2083728" y="670400"/>
                  <a:pt x="2081743" y="675864"/>
                </a:cubicBezTo>
                <a:cubicBezTo>
                  <a:pt x="2080268" y="678352"/>
                  <a:pt x="2077990" y="681933"/>
                  <a:pt x="2074912" y="686609"/>
                </a:cubicBezTo>
                <a:cubicBezTo>
                  <a:pt x="2071834" y="691285"/>
                  <a:pt x="2068144" y="696186"/>
                  <a:pt x="2063841" y="701314"/>
                </a:cubicBezTo>
                <a:cubicBezTo>
                  <a:pt x="2060273" y="705578"/>
                  <a:pt x="2055244" y="708476"/>
                  <a:pt x="2048754" y="710015"/>
                </a:cubicBezTo>
                <a:cubicBezTo>
                  <a:pt x="2042263" y="711554"/>
                  <a:pt x="2034332" y="711899"/>
                  <a:pt x="2024961" y="711059"/>
                </a:cubicBezTo>
                <a:cubicBezTo>
                  <a:pt x="2016430" y="710294"/>
                  <a:pt x="2009868" y="707836"/>
                  <a:pt x="2005274" y="703676"/>
                </a:cubicBezTo>
                <a:cubicBezTo>
                  <a:pt x="2000680" y="699516"/>
                  <a:pt x="1998458" y="694118"/>
                  <a:pt x="1998611" y="687478"/>
                </a:cubicBezTo>
                <a:cubicBezTo>
                  <a:pt x="1998745" y="681663"/>
                  <a:pt x="1999895" y="675165"/>
                  <a:pt x="2002059" y="667984"/>
                </a:cubicBezTo>
                <a:cubicBezTo>
                  <a:pt x="2004223" y="660803"/>
                  <a:pt x="2007469" y="653200"/>
                  <a:pt x="2011794" y="645177"/>
                </a:cubicBezTo>
                <a:cubicBezTo>
                  <a:pt x="2016975" y="633360"/>
                  <a:pt x="2021078" y="624432"/>
                  <a:pt x="2024110" y="618394"/>
                </a:cubicBezTo>
                <a:cubicBezTo>
                  <a:pt x="2027142" y="612357"/>
                  <a:pt x="2028858" y="607622"/>
                  <a:pt x="2029262" y="604189"/>
                </a:cubicBezTo>
                <a:cubicBezTo>
                  <a:pt x="2030549" y="602388"/>
                  <a:pt x="2032092" y="599969"/>
                  <a:pt x="2033892" y="596933"/>
                </a:cubicBezTo>
                <a:cubicBezTo>
                  <a:pt x="2035692" y="593898"/>
                  <a:pt x="2038053" y="589277"/>
                  <a:pt x="2040977" y="583072"/>
                </a:cubicBezTo>
                <a:cubicBezTo>
                  <a:pt x="2043043" y="579433"/>
                  <a:pt x="2045109" y="575794"/>
                  <a:pt x="2047176" y="572156"/>
                </a:cubicBezTo>
                <a:cubicBezTo>
                  <a:pt x="2045322" y="572284"/>
                  <a:pt x="2043468" y="572413"/>
                  <a:pt x="2041614" y="572542"/>
                </a:cubicBezTo>
                <a:cubicBezTo>
                  <a:pt x="2033911" y="571439"/>
                  <a:pt x="2028645" y="569231"/>
                  <a:pt x="2025817" y="565910"/>
                </a:cubicBezTo>
                <a:cubicBezTo>
                  <a:pt x="2022988" y="562590"/>
                  <a:pt x="2021621" y="558914"/>
                  <a:pt x="2021714" y="554881"/>
                </a:cubicBezTo>
                <a:cubicBezTo>
                  <a:pt x="2021763" y="552765"/>
                  <a:pt x="2022150" y="550777"/>
                  <a:pt x="2022877" y="548918"/>
                </a:cubicBezTo>
                <a:cubicBezTo>
                  <a:pt x="2023604" y="547060"/>
                  <a:pt x="2024572" y="545331"/>
                  <a:pt x="2025784" y="543734"/>
                </a:cubicBezTo>
                <a:cubicBezTo>
                  <a:pt x="2024913" y="542218"/>
                  <a:pt x="2024405" y="540611"/>
                  <a:pt x="2024262" y="538914"/>
                </a:cubicBezTo>
                <a:cubicBezTo>
                  <a:pt x="2024119" y="537217"/>
                  <a:pt x="2024063" y="535684"/>
                  <a:pt x="2024094" y="534315"/>
                </a:cubicBezTo>
                <a:cubicBezTo>
                  <a:pt x="2024271" y="526654"/>
                  <a:pt x="2025900" y="520093"/>
                  <a:pt x="2028984" y="514636"/>
                </a:cubicBezTo>
                <a:cubicBezTo>
                  <a:pt x="2032069" y="509180"/>
                  <a:pt x="2036693" y="504719"/>
                  <a:pt x="2042862" y="501260"/>
                </a:cubicBezTo>
                <a:cubicBezTo>
                  <a:pt x="2044801" y="500172"/>
                  <a:pt x="2048962" y="498900"/>
                  <a:pt x="2055344" y="497453"/>
                </a:cubicBezTo>
                <a:cubicBezTo>
                  <a:pt x="2061726" y="496005"/>
                  <a:pt x="2069339" y="494505"/>
                  <a:pt x="2078184" y="492957"/>
                </a:cubicBezTo>
                <a:cubicBezTo>
                  <a:pt x="2081727" y="492187"/>
                  <a:pt x="2084787" y="491013"/>
                  <a:pt x="2087364" y="489433"/>
                </a:cubicBezTo>
                <a:cubicBezTo>
                  <a:pt x="2089940" y="487853"/>
                  <a:pt x="2091370" y="485751"/>
                  <a:pt x="2091654" y="483124"/>
                </a:cubicBezTo>
                <a:cubicBezTo>
                  <a:pt x="2092952" y="479526"/>
                  <a:pt x="2095102" y="475943"/>
                  <a:pt x="2098101" y="472374"/>
                </a:cubicBezTo>
                <a:cubicBezTo>
                  <a:pt x="2101101" y="468805"/>
                  <a:pt x="2104978" y="464568"/>
                  <a:pt x="2109731" y="459661"/>
                </a:cubicBezTo>
                <a:cubicBezTo>
                  <a:pt x="2110428" y="459051"/>
                  <a:pt x="2113927" y="453149"/>
                  <a:pt x="2120225" y="441952"/>
                </a:cubicBezTo>
                <a:cubicBezTo>
                  <a:pt x="2126522" y="430757"/>
                  <a:pt x="2136145" y="411200"/>
                  <a:pt x="2149098" y="383290"/>
                </a:cubicBezTo>
                <a:cubicBezTo>
                  <a:pt x="2152097" y="376618"/>
                  <a:pt x="2155188" y="370704"/>
                  <a:pt x="2158376" y="365549"/>
                </a:cubicBezTo>
                <a:cubicBezTo>
                  <a:pt x="2161562" y="360395"/>
                  <a:pt x="2164094" y="358792"/>
                  <a:pt x="2165973" y="360742"/>
                </a:cubicBezTo>
                <a:cubicBezTo>
                  <a:pt x="2177481" y="337584"/>
                  <a:pt x="2186583" y="323530"/>
                  <a:pt x="2193281" y="318581"/>
                </a:cubicBezTo>
                <a:cubicBezTo>
                  <a:pt x="2197402" y="315265"/>
                  <a:pt x="2201524" y="311950"/>
                  <a:pt x="2205645" y="308635"/>
                </a:cubicBezTo>
                <a:cubicBezTo>
                  <a:pt x="2201227" y="302630"/>
                  <a:pt x="2196807" y="296626"/>
                  <a:pt x="2192387" y="290623"/>
                </a:cubicBezTo>
                <a:cubicBezTo>
                  <a:pt x="2200207" y="284921"/>
                  <a:pt x="2208028" y="279224"/>
                  <a:pt x="2215850" y="273531"/>
                </a:cubicBezTo>
                <a:cubicBezTo>
                  <a:pt x="2225252" y="273250"/>
                  <a:pt x="2234654" y="272978"/>
                  <a:pt x="2244057" y="272713"/>
                </a:cubicBezTo>
                <a:cubicBezTo>
                  <a:pt x="2245089" y="272726"/>
                  <a:pt x="2247401" y="270524"/>
                  <a:pt x="2250990" y="266105"/>
                </a:cubicBezTo>
                <a:cubicBezTo>
                  <a:pt x="2254579" y="261686"/>
                  <a:pt x="2262265" y="256243"/>
                  <a:pt x="2274052" y="249792"/>
                </a:cubicBezTo>
                <a:cubicBezTo>
                  <a:pt x="2276901" y="249553"/>
                  <a:pt x="2280585" y="248668"/>
                  <a:pt x="2285105" y="247140"/>
                </a:cubicBezTo>
                <a:cubicBezTo>
                  <a:pt x="2289626" y="245611"/>
                  <a:pt x="2296112" y="243105"/>
                  <a:pt x="2304566" y="239629"/>
                </a:cubicBezTo>
                <a:cubicBezTo>
                  <a:pt x="2310794" y="236993"/>
                  <a:pt x="2316790" y="234977"/>
                  <a:pt x="2322555" y="233581"/>
                </a:cubicBezTo>
                <a:cubicBezTo>
                  <a:pt x="2328319" y="232185"/>
                  <a:pt x="2333271" y="231712"/>
                  <a:pt x="2337410" y="232162"/>
                </a:cubicBezTo>
                <a:close/>
                <a:moveTo>
                  <a:pt x="2739258" y="208496"/>
                </a:moveTo>
                <a:cubicBezTo>
                  <a:pt x="2747410" y="208168"/>
                  <a:pt x="2755971" y="209234"/>
                  <a:pt x="2764940" y="211691"/>
                </a:cubicBezTo>
                <a:cubicBezTo>
                  <a:pt x="2782881" y="216607"/>
                  <a:pt x="2790590" y="222799"/>
                  <a:pt x="2788069" y="230257"/>
                </a:cubicBezTo>
                <a:cubicBezTo>
                  <a:pt x="2783944" y="236013"/>
                  <a:pt x="2782241" y="239799"/>
                  <a:pt x="2782960" y="241616"/>
                </a:cubicBezTo>
                <a:cubicBezTo>
                  <a:pt x="2783678" y="243433"/>
                  <a:pt x="2785423" y="244834"/>
                  <a:pt x="2788195" y="245819"/>
                </a:cubicBezTo>
                <a:cubicBezTo>
                  <a:pt x="2793544" y="248097"/>
                  <a:pt x="2807987" y="247054"/>
                  <a:pt x="2831525" y="242699"/>
                </a:cubicBezTo>
                <a:cubicBezTo>
                  <a:pt x="2855062" y="238344"/>
                  <a:pt x="2881770" y="229117"/>
                  <a:pt x="2911652" y="215015"/>
                </a:cubicBezTo>
                <a:cubicBezTo>
                  <a:pt x="2916368" y="212729"/>
                  <a:pt x="2921591" y="211372"/>
                  <a:pt x="2927320" y="210943"/>
                </a:cubicBezTo>
                <a:cubicBezTo>
                  <a:pt x="2933049" y="210514"/>
                  <a:pt x="2938448" y="211495"/>
                  <a:pt x="2943516" y="213886"/>
                </a:cubicBezTo>
                <a:cubicBezTo>
                  <a:pt x="2947366" y="216502"/>
                  <a:pt x="2948847" y="220173"/>
                  <a:pt x="2947957" y="224899"/>
                </a:cubicBezTo>
                <a:cubicBezTo>
                  <a:pt x="2947068" y="229626"/>
                  <a:pt x="2943104" y="235047"/>
                  <a:pt x="2936067" y="241162"/>
                </a:cubicBezTo>
                <a:cubicBezTo>
                  <a:pt x="2924152" y="251518"/>
                  <a:pt x="2911685" y="259718"/>
                  <a:pt x="2898664" y="265761"/>
                </a:cubicBezTo>
                <a:cubicBezTo>
                  <a:pt x="2885644" y="271805"/>
                  <a:pt x="2867290" y="277801"/>
                  <a:pt x="2843604" y="283754"/>
                </a:cubicBezTo>
                <a:cubicBezTo>
                  <a:pt x="2814052" y="291345"/>
                  <a:pt x="2786702" y="295281"/>
                  <a:pt x="2761553" y="295567"/>
                </a:cubicBezTo>
                <a:cubicBezTo>
                  <a:pt x="2736404" y="295853"/>
                  <a:pt x="2716114" y="293285"/>
                  <a:pt x="2700684" y="287851"/>
                </a:cubicBezTo>
                <a:cubicBezTo>
                  <a:pt x="2694844" y="285788"/>
                  <a:pt x="2688743" y="282110"/>
                  <a:pt x="2682381" y="276816"/>
                </a:cubicBezTo>
                <a:cubicBezTo>
                  <a:pt x="2676019" y="271522"/>
                  <a:pt x="2672325" y="265153"/>
                  <a:pt x="2671298" y="257709"/>
                </a:cubicBezTo>
                <a:cubicBezTo>
                  <a:pt x="2670512" y="250621"/>
                  <a:pt x="2673522" y="243390"/>
                  <a:pt x="2680330" y="236018"/>
                </a:cubicBezTo>
                <a:cubicBezTo>
                  <a:pt x="2687137" y="228646"/>
                  <a:pt x="2699037" y="221190"/>
                  <a:pt x="2716030" y="213656"/>
                </a:cubicBezTo>
                <a:cubicBezTo>
                  <a:pt x="2723363" y="210543"/>
                  <a:pt x="2731106" y="208823"/>
                  <a:pt x="2739258" y="208496"/>
                </a:cubicBezTo>
                <a:close/>
                <a:moveTo>
                  <a:pt x="1657128" y="193004"/>
                </a:moveTo>
                <a:cubicBezTo>
                  <a:pt x="1662928" y="193320"/>
                  <a:pt x="1669897" y="194056"/>
                  <a:pt x="1678037" y="195220"/>
                </a:cubicBezTo>
                <a:cubicBezTo>
                  <a:pt x="1686179" y="196384"/>
                  <a:pt x="1692954" y="197477"/>
                  <a:pt x="1698364" y="198491"/>
                </a:cubicBezTo>
                <a:cubicBezTo>
                  <a:pt x="1713092" y="201261"/>
                  <a:pt x="1727645" y="204444"/>
                  <a:pt x="1742023" y="208036"/>
                </a:cubicBezTo>
                <a:cubicBezTo>
                  <a:pt x="1756406" y="211630"/>
                  <a:pt x="1771333" y="215739"/>
                  <a:pt x="1786797" y="220370"/>
                </a:cubicBezTo>
                <a:cubicBezTo>
                  <a:pt x="1796293" y="223115"/>
                  <a:pt x="1806783" y="226409"/>
                  <a:pt x="1818264" y="230257"/>
                </a:cubicBezTo>
                <a:cubicBezTo>
                  <a:pt x="1829749" y="234105"/>
                  <a:pt x="1840384" y="237655"/>
                  <a:pt x="1850172" y="240898"/>
                </a:cubicBezTo>
                <a:cubicBezTo>
                  <a:pt x="1862084" y="244947"/>
                  <a:pt x="1872460" y="248631"/>
                  <a:pt x="1881300" y="251938"/>
                </a:cubicBezTo>
                <a:cubicBezTo>
                  <a:pt x="1890143" y="255246"/>
                  <a:pt x="1896519" y="257580"/>
                  <a:pt x="1900427" y="258931"/>
                </a:cubicBezTo>
                <a:cubicBezTo>
                  <a:pt x="1903845" y="259955"/>
                  <a:pt x="1909627" y="262375"/>
                  <a:pt x="1917774" y="266197"/>
                </a:cubicBezTo>
                <a:cubicBezTo>
                  <a:pt x="1925922" y="270020"/>
                  <a:pt x="1933365" y="274475"/>
                  <a:pt x="1940104" y="279552"/>
                </a:cubicBezTo>
                <a:cubicBezTo>
                  <a:pt x="1946995" y="284747"/>
                  <a:pt x="1952404" y="288732"/>
                  <a:pt x="1956333" y="291501"/>
                </a:cubicBezTo>
                <a:cubicBezTo>
                  <a:pt x="1960264" y="294271"/>
                  <a:pt x="1964355" y="297846"/>
                  <a:pt x="1968607" y="302225"/>
                </a:cubicBezTo>
                <a:cubicBezTo>
                  <a:pt x="1971949" y="305893"/>
                  <a:pt x="1975775" y="310249"/>
                  <a:pt x="1980083" y="315297"/>
                </a:cubicBezTo>
                <a:cubicBezTo>
                  <a:pt x="1984391" y="320345"/>
                  <a:pt x="1987649" y="324804"/>
                  <a:pt x="1989855" y="328674"/>
                </a:cubicBezTo>
                <a:cubicBezTo>
                  <a:pt x="1994160" y="336322"/>
                  <a:pt x="1996594" y="343784"/>
                  <a:pt x="1997156" y="351062"/>
                </a:cubicBezTo>
                <a:cubicBezTo>
                  <a:pt x="1997717" y="358339"/>
                  <a:pt x="1997989" y="362395"/>
                  <a:pt x="1997970" y="363230"/>
                </a:cubicBezTo>
                <a:cubicBezTo>
                  <a:pt x="1997091" y="367314"/>
                  <a:pt x="1996451" y="371127"/>
                  <a:pt x="1996053" y="374668"/>
                </a:cubicBezTo>
                <a:cubicBezTo>
                  <a:pt x="1995655" y="378210"/>
                  <a:pt x="1995084" y="381692"/>
                  <a:pt x="1994341" y="385117"/>
                </a:cubicBezTo>
                <a:cubicBezTo>
                  <a:pt x="1993206" y="391939"/>
                  <a:pt x="1991850" y="398539"/>
                  <a:pt x="1990274" y="404917"/>
                </a:cubicBezTo>
                <a:cubicBezTo>
                  <a:pt x="1988698" y="411295"/>
                  <a:pt x="1987419" y="417259"/>
                  <a:pt x="1986440" y="422807"/>
                </a:cubicBezTo>
                <a:cubicBezTo>
                  <a:pt x="1985333" y="429305"/>
                  <a:pt x="1984624" y="435792"/>
                  <a:pt x="1984316" y="442270"/>
                </a:cubicBezTo>
                <a:cubicBezTo>
                  <a:pt x="1984007" y="448748"/>
                  <a:pt x="1983313" y="454945"/>
                  <a:pt x="1982234" y="460863"/>
                </a:cubicBezTo>
                <a:cubicBezTo>
                  <a:pt x="1980729" y="469207"/>
                  <a:pt x="1979481" y="477639"/>
                  <a:pt x="1978492" y="486159"/>
                </a:cubicBezTo>
                <a:cubicBezTo>
                  <a:pt x="1977503" y="494679"/>
                  <a:pt x="1976266" y="502856"/>
                  <a:pt x="1974783" y="510690"/>
                </a:cubicBezTo>
                <a:cubicBezTo>
                  <a:pt x="1973569" y="516333"/>
                  <a:pt x="1972888" y="522350"/>
                  <a:pt x="1972740" y="528743"/>
                </a:cubicBezTo>
                <a:cubicBezTo>
                  <a:pt x="1972593" y="535136"/>
                  <a:pt x="1971911" y="541780"/>
                  <a:pt x="1970693" y="548673"/>
                </a:cubicBezTo>
                <a:cubicBezTo>
                  <a:pt x="1968019" y="562675"/>
                  <a:pt x="1965302" y="574581"/>
                  <a:pt x="1962545" y="584392"/>
                </a:cubicBezTo>
                <a:cubicBezTo>
                  <a:pt x="1959787" y="594204"/>
                  <a:pt x="1957452" y="604216"/>
                  <a:pt x="1955539" y="614427"/>
                </a:cubicBezTo>
                <a:cubicBezTo>
                  <a:pt x="1955460" y="617859"/>
                  <a:pt x="1954142" y="620737"/>
                  <a:pt x="1951584" y="623063"/>
                </a:cubicBezTo>
                <a:cubicBezTo>
                  <a:pt x="1949027" y="625390"/>
                  <a:pt x="1947708" y="626779"/>
                  <a:pt x="1947626" y="627231"/>
                </a:cubicBezTo>
                <a:cubicBezTo>
                  <a:pt x="1947588" y="628933"/>
                  <a:pt x="1948175" y="630991"/>
                  <a:pt x="1949389" y="633403"/>
                </a:cubicBezTo>
                <a:cubicBezTo>
                  <a:pt x="1950603" y="635816"/>
                  <a:pt x="1951181" y="638276"/>
                  <a:pt x="1951123" y="640783"/>
                </a:cubicBezTo>
                <a:cubicBezTo>
                  <a:pt x="1951066" y="643257"/>
                  <a:pt x="1951095" y="645400"/>
                  <a:pt x="1951211" y="647212"/>
                </a:cubicBezTo>
                <a:cubicBezTo>
                  <a:pt x="1951326" y="649025"/>
                  <a:pt x="1951376" y="650248"/>
                  <a:pt x="1951362" y="650882"/>
                </a:cubicBezTo>
                <a:cubicBezTo>
                  <a:pt x="1951303" y="653439"/>
                  <a:pt x="1950779" y="655569"/>
                  <a:pt x="1949789" y="657270"/>
                </a:cubicBezTo>
                <a:cubicBezTo>
                  <a:pt x="1948800" y="658972"/>
                  <a:pt x="1948299" y="660105"/>
                  <a:pt x="1948285" y="660669"/>
                </a:cubicBezTo>
                <a:cubicBezTo>
                  <a:pt x="1946766" y="670731"/>
                  <a:pt x="1936541" y="679476"/>
                  <a:pt x="1917621" y="686963"/>
                </a:cubicBezTo>
                <a:cubicBezTo>
                  <a:pt x="1898692" y="694453"/>
                  <a:pt x="1885333" y="695955"/>
                  <a:pt x="1877525" y="691409"/>
                </a:cubicBezTo>
                <a:cubicBezTo>
                  <a:pt x="1871758" y="687092"/>
                  <a:pt x="1868819" y="682927"/>
                  <a:pt x="1868711" y="678906"/>
                </a:cubicBezTo>
                <a:cubicBezTo>
                  <a:pt x="1868603" y="674885"/>
                  <a:pt x="1868581" y="671517"/>
                  <a:pt x="1868643" y="668803"/>
                </a:cubicBezTo>
                <a:cubicBezTo>
                  <a:pt x="1868668" y="667718"/>
                  <a:pt x="1868307" y="666098"/>
                  <a:pt x="1867561" y="663942"/>
                </a:cubicBezTo>
                <a:cubicBezTo>
                  <a:pt x="1866815" y="661786"/>
                  <a:pt x="1866472" y="659365"/>
                  <a:pt x="1866534" y="656678"/>
                </a:cubicBezTo>
                <a:cubicBezTo>
                  <a:pt x="1866620" y="652932"/>
                  <a:pt x="1867103" y="649256"/>
                  <a:pt x="1867982" y="645650"/>
                </a:cubicBezTo>
                <a:cubicBezTo>
                  <a:pt x="1868862" y="642043"/>
                  <a:pt x="1869338" y="638656"/>
                  <a:pt x="1869411" y="635488"/>
                </a:cubicBezTo>
                <a:cubicBezTo>
                  <a:pt x="1869482" y="632394"/>
                  <a:pt x="1869245" y="628883"/>
                  <a:pt x="1868698" y="624957"/>
                </a:cubicBezTo>
                <a:cubicBezTo>
                  <a:pt x="1868153" y="621031"/>
                  <a:pt x="1867928" y="616950"/>
                  <a:pt x="1868026" y="612714"/>
                </a:cubicBezTo>
                <a:cubicBezTo>
                  <a:pt x="1868313" y="600235"/>
                  <a:pt x="1869965" y="587459"/>
                  <a:pt x="1872979" y="574385"/>
                </a:cubicBezTo>
                <a:cubicBezTo>
                  <a:pt x="1875992" y="561312"/>
                  <a:pt x="1878124" y="548199"/>
                  <a:pt x="1879370" y="535045"/>
                </a:cubicBezTo>
                <a:cubicBezTo>
                  <a:pt x="1880206" y="525395"/>
                  <a:pt x="1881206" y="515618"/>
                  <a:pt x="1882370" y="505716"/>
                </a:cubicBezTo>
                <a:cubicBezTo>
                  <a:pt x="1883533" y="495813"/>
                  <a:pt x="1884728" y="485647"/>
                  <a:pt x="1885952" y="475218"/>
                </a:cubicBezTo>
                <a:cubicBezTo>
                  <a:pt x="1887083" y="466591"/>
                  <a:pt x="1888387" y="457524"/>
                  <a:pt x="1889861" y="448018"/>
                </a:cubicBezTo>
                <a:cubicBezTo>
                  <a:pt x="1891335" y="438511"/>
                  <a:pt x="1892467" y="429836"/>
                  <a:pt x="1893256" y="421992"/>
                </a:cubicBezTo>
                <a:cubicBezTo>
                  <a:pt x="1894830" y="408263"/>
                  <a:pt x="1896407" y="394555"/>
                  <a:pt x="1897987" y="380869"/>
                </a:cubicBezTo>
                <a:cubicBezTo>
                  <a:pt x="1899567" y="367183"/>
                  <a:pt x="1900787" y="355477"/>
                  <a:pt x="1901650" y="345753"/>
                </a:cubicBezTo>
                <a:cubicBezTo>
                  <a:pt x="1902424" y="339032"/>
                  <a:pt x="1902491" y="333788"/>
                  <a:pt x="1901853" y="330022"/>
                </a:cubicBezTo>
                <a:cubicBezTo>
                  <a:pt x="1901215" y="326256"/>
                  <a:pt x="1902180" y="324611"/>
                  <a:pt x="1904748" y="325089"/>
                </a:cubicBezTo>
                <a:cubicBezTo>
                  <a:pt x="1895059" y="321768"/>
                  <a:pt x="1888277" y="319221"/>
                  <a:pt x="1884413" y="317436"/>
                </a:cubicBezTo>
                <a:cubicBezTo>
                  <a:pt x="1880549" y="315650"/>
                  <a:pt x="1875980" y="313897"/>
                  <a:pt x="1870704" y="312178"/>
                </a:cubicBezTo>
                <a:cubicBezTo>
                  <a:pt x="1863484" y="309488"/>
                  <a:pt x="1858457" y="307819"/>
                  <a:pt x="1855625" y="307161"/>
                </a:cubicBezTo>
                <a:cubicBezTo>
                  <a:pt x="1852792" y="306503"/>
                  <a:pt x="1847763" y="305220"/>
                  <a:pt x="1840534" y="303319"/>
                </a:cubicBezTo>
                <a:cubicBezTo>
                  <a:pt x="1835925" y="301961"/>
                  <a:pt x="1830883" y="300070"/>
                  <a:pt x="1825405" y="297646"/>
                </a:cubicBezTo>
                <a:cubicBezTo>
                  <a:pt x="1824691" y="297380"/>
                  <a:pt x="1823977" y="297114"/>
                  <a:pt x="1823263" y="296848"/>
                </a:cubicBezTo>
                <a:cubicBezTo>
                  <a:pt x="1824350" y="297674"/>
                  <a:pt x="1825436" y="298500"/>
                  <a:pt x="1826523" y="299327"/>
                </a:cubicBezTo>
                <a:cubicBezTo>
                  <a:pt x="1830427" y="303564"/>
                  <a:pt x="1832264" y="307224"/>
                  <a:pt x="1832036" y="310306"/>
                </a:cubicBezTo>
                <a:cubicBezTo>
                  <a:pt x="1831808" y="313387"/>
                  <a:pt x="1832950" y="316400"/>
                  <a:pt x="1835464" y="319345"/>
                </a:cubicBezTo>
                <a:cubicBezTo>
                  <a:pt x="1835296" y="326609"/>
                  <a:pt x="1834770" y="334161"/>
                  <a:pt x="1833884" y="342000"/>
                </a:cubicBezTo>
                <a:cubicBezTo>
                  <a:pt x="1832999" y="349839"/>
                  <a:pt x="1832018" y="357075"/>
                  <a:pt x="1830942" y="363708"/>
                </a:cubicBezTo>
                <a:cubicBezTo>
                  <a:pt x="1827518" y="385997"/>
                  <a:pt x="1821332" y="407555"/>
                  <a:pt x="1812384" y="428384"/>
                </a:cubicBezTo>
                <a:cubicBezTo>
                  <a:pt x="1803434" y="449219"/>
                  <a:pt x="1792409" y="469485"/>
                  <a:pt x="1779304" y="489188"/>
                </a:cubicBezTo>
                <a:cubicBezTo>
                  <a:pt x="1771475" y="501367"/>
                  <a:pt x="1762424" y="513841"/>
                  <a:pt x="1752163" y="526620"/>
                </a:cubicBezTo>
                <a:cubicBezTo>
                  <a:pt x="1741897" y="539405"/>
                  <a:pt x="1728652" y="551932"/>
                  <a:pt x="1712443" y="564235"/>
                </a:cubicBezTo>
                <a:cubicBezTo>
                  <a:pt x="1703314" y="575238"/>
                  <a:pt x="1691647" y="585878"/>
                  <a:pt x="1677450" y="596173"/>
                </a:cubicBezTo>
                <a:cubicBezTo>
                  <a:pt x="1663242" y="606476"/>
                  <a:pt x="1649750" y="615211"/>
                  <a:pt x="1636965" y="622376"/>
                </a:cubicBezTo>
                <a:cubicBezTo>
                  <a:pt x="1631782" y="625209"/>
                  <a:pt x="1626776" y="627853"/>
                  <a:pt x="1621949" y="630311"/>
                </a:cubicBezTo>
                <a:cubicBezTo>
                  <a:pt x="1617120" y="632769"/>
                  <a:pt x="1611760" y="634939"/>
                  <a:pt x="1605870" y="636824"/>
                </a:cubicBezTo>
                <a:cubicBezTo>
                  <a:pt x="1601560" y="638156"/>
                  <a:pt x="1596888" y="639113"/>
                  <a:pt x="1591852" y="639697"/>
                </a:cubicBezTo>
                <a:cubicBezTo>
                  <a:pt x="1586816" y="640280"/>
                  <a:pt x="1583635" y="640813"/>
                  <a:pt x="1582309" y="641288"/>
                </a:cubicBezTo>
                <a:cubicBezTo>
                  <a:pt x="1573655" y="644108"/>
                  <a:pt x="1567221" y="646172"/>
                  <a:pt x="1563004" y="647466"/>
                </a:cubicBezTo>
                <a:cubicBezTo>
                  <a:pt x="1558787" y="648759"/>
                  <a:pt x="1553672" y="649274"/>
                  <a:pt x="1547659" y="649014"/>
                </a:cubicBezTo>
                <a:cubicBezTo>
                  <a:pt x="1543060" y="648815"/>
                  <a:pt x="1539819" y="648102"/>
                  <a:pt x="1537934" y="646870"/>
                </a:cubicBezTo>
                <a:cubicBezTo>
                  <a:pt x="1536049" y="645638"/>
                  <a:pt x="1535243" y="645028"/>
                  <a:pt x="1535517" y="645039"/>
                </a:cubicBezTo>
                <a:cubicBezTo>
                  <a:pt x="1532454" y="644701"/>
                  <a:pt x="1528335" y="644687"/>
                  <a:pt x="1523161" y="645003"/>
                </a:cubicBezTo>
                <a:cubicBezTo>
                  <a:pt x="1517987" y="645319"/>
                  <a:pt x="1512895" y="644999"/>
                  <a:pt x="1507885" y="644041"/>
                </a:cubicBezTo>
                <a:cubicBezTo>
                  <a:pt x="1496232" y="641491"/>
                  <a:pt x="1485677" y="637846"/>
                  <a:pt x="1476219" y="633089"/>
                </a:cubicBezTo>
                <a:cubicBezTo>
                  <a:pt x="1466765" y="628335"/>
                  <a:pt x="1458658" y="622445"/>
                  <a:pt x="1451898" y="615406"/>
                </a:cubicBezTo>
                <a:cubicBezTo>
                  <a:pt x="1448364" y="611922"/>
                  <a:pt x="1445189" y="607698"/>
                  <a:pt x="1442371" y="602735"/>
                </a:cubicBezTo>
                <a:cubicBezTo>
                  <a:pt x="1439553" y="597774"/>
                  <a:pt x="1437307" y="591754"/>
                  <a:pt x="1435632" y="584676"/>
                </a:cubicBezTo>
                <a:cubicBezTo>
                  <a:pt x="1434853" y="582576"/>
                  <a:pt x="1434089" y="579137"/>
                  <a:pt x="1433338" y="574360"/>
                </a:cubicBezTo>
                <a:cubicBezTo>
                  <a:pt x="1432587" y="569583"/>
                  <a:pt x="1432269" y="564727"/>
                  <a:pt x="1432383" y="559793"/>
                </a:cubicBezTo>
                <a:cubicBezTo>
                  <a:pt x="1432570" y="551685"/>
                  <a:pt x="1433983" y="543978"/>
                  <a:pt x="1436624" y="536674"/>
                </a:cubicBezTo>
                <a:cubicBezTo>
                  <a:pt x="1439265" y="529371"/>
                  <a:pt x="1442488" y="522183"/>
                  <a:pt x="1446297" y="515113"/>
                </a:cubicBezTo>
                <a:cubicBezTo>
                  <a:pt x="1451106" y="506648"/>
                  <a:pt x="1456921" y="502419"/>
                  <a:pt x="1463742" y="502436"/>
                </a:cubicBezTo>
                <a:cubicBezTo>
                  <a:pt x="1470562" y="502453"/>
                  <a:pt x="1474470" y="502484"/>
                  <a:pt x="1475464" y="502518"/>
                </a:cubicBezTo>
                <a:cubicBezTo>
                  <a:pt x="1479096" y="502642"/>
                  <a:pt x="1483949" y="504020"/>
                  <a:pt x="1490018" y="506658"/>
                </a:cubicBezTo>
                <a:cubicBezTo>
                  <a:pt x="1496089" y="509297"/>
                  <a:pt x="1500622" y="514885"/>
                  <a:pt x="1503619" y="523414"/>
                </a:cubicBezTo>
                <a:cubicBezTo>
                  <a:pt x="1504549" y="527104"/>
                  <a:pt x="1505202" y="530775"/>
                  <a:pt x="1505578" y="534426"/>
                </a:cubicBezTo>
                <a:cubicBezTo>
                  <a:pt x="1505953" y="538077"/>
                  <a:pt x="1506448" y="540696"/>
                  <a:pt x="1507061" y="542283"/>
                </a:cubicBezTo>
                <a:cubicBezTo>
                  <a:pt x="1507351" y="542902"/>
                  <a:pt x="1508141" y="543522"/>
                  <a:pt x="1509429" y="544143"/>
                </a:cubicBezTo>
                <a:cubicBezTo>
                  <a:pt x="1510717" y="544764"/>
                  <a:pt x="1512272" y="546551"/>
                  <a:pt x="1514092" y="549505"/>
                </a:cubicBezTo>
                <a:cubicBezTo>
                  <a:pt x="1515370" y="552205"/>
                  <a:pt x="1516730" y="554310"/>
                  <a:pt x="1518170" y="555820"/>
                </a:cubicBezTo>
                <a:cubicBezTo>
                  <a:pt x="1519610" y="557330"/>
                  <a:pt x="1521921" y="560172"/>
                  <a:pt x="1525099" y="564346"/>
                </a:cubicBezTo>
                <a:cubicBezTo>
                  <a:pt x="1527163" y="566876"/>
                  <a:pt x="1528835" y="569538"/>
                  <a:pt x="1530114" y="572334"/>
                </a:cubicBezTo>
                <a:cubicBezTo>
                  <a:pt x="1531392" y="575130"/>
                  <a:pt x="1532551" y="576936"/>
                  <a:pt x="1533588" y="577755"/>
                </a:cubicBezTo>
                <a:cubicBezTo>
                  <a:pt x="1537004" y="580182"/>
                  <a:pt x="1540060" y="582447"/>
                  <a:pt x="1542757" y="584547"/>
                </a:cubicBezTo>
                <a:cubicBezTo>
                  <a:pt x="1545455" y="586648"/>
                  <a:pt x="1547868" y="588068"/>
                  <a:pt x="1549998" y="588805"/>
                </a:cubicBezTo>
                <a:cubicBezTo>
                  <a:pt x="1552961" y="589916"/>
                  <a:pt x="1557153" y="590765"/>
                  <a:pt x="1562572" y="591357"/>
                </a:cubicBezTo>
                <a:cubicBezTo>
                  <a:pt x="1567992" y="591949"/>
                  <a:pt x="1572264" y="592192"/>
                  <a:pt x="1575388" y="592079"/>
                </a:cubicBezTo>
                <a:cubicBezTo>
                  <a:pt x="1582913" y="591696"/>
                  <a:pt x="1590040" y="589397"/>
                  <a:pt x="1596770" y="585178"/>
                </a:cubicBezTo>
                <a:cubicBezTo>
                  <a:pt x="1603497" y="580960"/>
                  <a:pt x="1611483" y="574428"/>
                  <a:pt x="1620729" y="565585"/>
                </a:cubicBezTo>
                <a:cubicBezTo>
                  <a:pt x="1631130" y="555771"/>
                  <a:pt x="1641241" y="543820"/>
                  <a:pt x="1651054" y="529720"/>
                </a:cubicBezTo>
                <a:cubicBezTo>
                  <a:pt x="1660861" y="515628"/>
                  <a:pt x="1670133" y="499585"/>
                  <a:pt x="1678875" y="481590"/>
                </a:cubicBezTo>
                <a:cubicBezTo>
                  <a:pt x="1683861" y="470871"/>
                  <a:pt x="1689539" y="458868"/>
                  <a:pt x="1695914" y="445586"/>
                </a:cubicBezTo>
                <a:cubicBezTo>
                  <a:pt x="1702288" y="432306"/>
                  <a:pt x="1707473" y="419093"/>
                  <a:pt x="1711470" y="405943"/>
                </a:cubicBezTo>
                <a:cubicBezTo>
                  <a:pt x="1716880" y="388034"/>
                  <a:pt x="1721312" y="369921"/>
                  <a:pt x="1724765" y="351602"/>
                </a:cubicBezTo>
                <a:cubicBezTo>
                  <a:pt x="1728218" y="333285"/>
                  <a:pt x="1730283" y="316196"/>
                  <a:pt x="1730958" y="300335"/>
                </a:cubicBezTo>
                <a:cubicBezTo>
                  <a:pt x="1731047" y="296479"/>
                  <a:pt x="1730900" y="292498"/>
                  <a:pt x="1730518" y="288392"/>
                </a:cubicBezTo>
                <a:cubicBezTo>
                  <a:pt x="1730135" y="284286"/>
                  <a:pt x="1729946" y="282158"/>
                  <a:pt x="1729949" y="282008"/>
                </a:cubicBezTo>
                <a:cubicBezTo>
                  <a:pt x="1731073" y="282135"/>
                  <a:pt x="1729538" y="281919"/>
                  <a:pt x="1725344" y="281363"/>
                </a:cubicBezTo>
                <a:cubicBezTo>
                  <a:pt x="1721151" y="280808"/>
                  <a:pt x="1717182" y="280417"/>
                  <a:pt x="1713438" y="280189"/>
                </a:cubicBezTo>
                <a:cubicBezTo>
                  <a:pt x="1708377" y="279882"/>
                  <a:pt x="1703132" y="279406"/>
                  <a:pt x="1697702" y="278761"/>
                </a:cubicBezTo>
                <a:cubicBezTo>
                  <a:pt x="1692274" y="278116"/>
                  <a:pt x="1687003" y="277552"/>
                  <a:pt x="1681890" y="277068"/>
                </a:cubicBezTo>
                <a:cubicBezTo>
                  <a:pt x="1676904" y="276782"/>
                  <a:pt x="1672153" y="274265"/>
                  <a:pt x="1667632" y="269515"/>
                </a:cubicBezTo>
                <a:cubicBezTo>
                  <a:pt x="1663112" y="264767"/>
                  <a:pt x="1659397" y="259887"/>
                  <a:pt x="1656487" y="254874"/>
                </a:cubicBezTo>
                <a:cubicBezTo>
                  <a:pt x="1654392" y="248653"/>
                  <a:pt x="1654493" y="245022"/>
                  <a:pt x="1656791" y="243980"/>
                </a:cubicBezTo>
                <a:cubicBezTo>
                  <a:pt x="1659089" y="242939"/>
                  <a:pt x="1660373" y="241760"/>
                  <a:pt x="1660642" y="240441"/>
                </a:cubicBezTo>
                <a:cubicBezTo>
                  <a:pt x="1660942" y="241089"/>
                  <a:pt x="1659283" y="239949"/>
                  <a:pt x="1655665" y="237023"/>
                </a:cubicBezTo>
                <a:cubicBezTo>
                  <a:pt x="1652047" y="234096"/>
                  <a:pt x="1650034" y="231744"/>
                  <a:pt x="1649629" y="229960"/>
                </a:cubicBezTo>
                <a:cubicBezTo>
                  <a:pt x="1649339" y="228207"/>
                  <a:pt x="1648084" y="225593"/>
                  <a:pt x="1645861" y="222120"/>
                </a:cubicBezTo>
                <a:cubicBezTo>
                  <a:pt x="1643640" y="218648"/>
                  <a:pt x="1642548" y="216051"/>
                  <a:pt x="1642588" y="214328"/>
                </a:cubicBezTo>
                <a:cubicBezTo>
                  <a:pt x="1641758" y="208943"/>
                  <a:pt x="1641815" y="203927"/>
                  <a:pt x="1642759" y="199279"/>
                </a:cubicBezTo>
                <a:cubicBezTo>
                  <a:pt x="1643704" y="194631"/>
                  <a:pt x="1648493" y="192533"/>
                  <a:pt x="1657128" y="193004"/>
                </a:cubicBezTo>
                <a:close/>
                <a:moveTo>
                  <a:pt x="509777" y="126968"/>
                </a:moveTo>
                <a:cubicBezTo>
                  <a:pt x="495541" y="124816"/>
                  <a:pt x="479980" y="124891"/>
                  <a:pt x="463112" y="127236"/>
                </a:cubicBezTo>
                <a:cubicBezTo>
                  <a:pt x="453073" y="128631"/>
                  <a:pt x="442197" y="131104"/>
                  <a:pt x="430494" y="134665"/>
                </a:cubicBezTo>
                <a:cubicBezTo>
                  <a:pt x="418783" y="138229"/>
                  <a:pt x="408973" y="141729"/>
                  <a:pt x="401062" y="145130"/>
                </a:cubicBezTo>
                <a:cubicBezTo>
                  <a:pt x="376399" y="156073"/>
                  <a:pt x="351778" y="167202"/>
                  <a:pt x="327262" y="178496"/>
                </a:cubicBezTo>
                <a:cubicBezTo>
                  <a:pt x="322903" y="180671"/>
                  <a:pt x="317988" y="183806"/>
                  <a:pt x="312517" y="187897"/>
                </a:cubicBezTo>
                <a:cubicBezTo>
                  <a:pt x="307042" y="191991"/>
                  <a:pt x="301769" y="196578"/>
                  <a:pt x="296695" y="201650"/>
                </a:cubicBezTo>
                <a:cubicBezTo>
                  <a:pt x="284756" y="213384"/>
                  <a:pt x="272818" y="225150"/>
                  <a:pt x="260901" y="236969"/>
                </a:cubicBezTo>
                <a:cubicBezTo>
                  <a:pt x="251052" y="246368"/>
                  <a:pt x="241882" y="262616"/>
                  <a:pt x="233424" y="285713"/>
                </a:cubicBezTo>
                <a:cubicBezTo>
                  <a:pt x="224966" y="308811"/>
                  <a:pt x="217297" y="338525"/>
                  <a:pt x="210337" y="374825"/>
                </a:cubicBezTo>
                <a:cubicBezTo>
                  <a:pt x="204812" y="403532"/>
                  <a:pt x="200897" y="429243"/>
                  <a:pt x="198562" y="451949"/>
                </a:cubicBezTo>
                <a:cubicBezTo>
                  <a:pt x="196228" y="474657"/>
                  <a:pt x="194814" y="496819"/>
                  <a:pt x="194317" y="518435"/>
                </a:cubicBezTo>
                <a:cubicBezTo>
                  <a:pt x="193411" y="557759"/>
                  <a:pt x="201002" y="584657"/>
                  <a:pt x="217098" y="599167"/>
                </a:cubicBezTo>
                <a:cubicBezTo>
                  <a:pt x="233235" y="613715"/>
                  <a:pt x="257537" y="617931"/>
                  <a:pt x="290069" y="612241"/>
                </a:cubicBezTo>
                <a:cubicBezTo>
                  <a:pt x="306320" y="609398"/>
                  <a:pt x="324686" y="603402"/>
                  <a:pt x="345216" y="594337"/>
                </a:cubicBezTo>
                <a:cubicBezTo>
                  <a:pt x="365784" y="585256"/>
                  <a:pt x="389111" y="572454"/>
                  <a:pt x="415234" y="555993"/>
                </a:cubicBezTo>
                <a:cubicBezTo>
                  <a:pt x="437364" y="542076"/>
                  <a:pt x="456739" y="528704"/>
                  <a:pt x="473371" y="515796"/>
                </a:cubicBezTo>
                <a:cubicBezTo>
                  <a:pt x="489995" y="502894"/>
                  <a:pt x="504545" y="489434"/>
                  <a:pt x="516979" y="475334"/>
                </a:cubicBezTo>
                <a:cubicBezTo>
                  <a:pt x="520500" y="471704"/>
                  <a:pt x="528520" y="461149"/>
                  <a:pt x="541068" y="443709"/>
                </a:cubicBezTo>
                <a:cubicBezTo>
                  <a:pt x="553600" y="426289"/>
                  <a:pt x="567599" y="405649"/>
                  <a:pt x="583120" y="381838"/>
                </a:cubicBezTo>
                <a:cubicBezTo>
                  <a:pt x="594623" y="363845"/>
                  <a:pt x="603953" y="345278"/>
                  <a:pt x="611069" y="326107"/>
                </a:cubicBezTo>
                <a:cubicBezTo>
                  <a:pt x="618180" y="306943"/>
                  <a:pt x="621954" y="288279"/>
                  <a:pt x="622373" y="270102"/>
                </a:cubicBezTo>
                <a:cubicBezTo>
                  <a:pt x="620302" y="262952"/>
                  <a:pt x="617343" y="253517"/>
                  <a:pt x="613506" y="241795"/>
                </a:cubicBezTo>
                <a:cubicBezTo>
                  <a:pt x="615359" y="235472"/>
                  <a:pt x="617216" y="229150"/>
                  <a:pt x="619069" y="222828"/>
                </a:cubicBezTo>
                <a:cubicBezTo>
                  <a:pt x="616221" y="221420"/>
                  <a:pt x="612692" y="218922"/>
                  <a:pt x="608488" y="215330"/>
                </a:cubicBezTo>
                <a:cubicBezTo>
                  <a:pt x="606590" y="212131"/>
                  <a:pt x="605099" y="209689"/>
                  <a:pt x="604020" y="208000"/>
                </a:cubicBezTo>
                <a:cubicBezTo>
                  <a:pt x="590154" y="175931"/>
                  <a:pt x="571664" y="153228"/>
                  <a:pt x="548486" y="140067"/>
                </a:cubicBezTo>
                <a:cubicBezTo>
                  <a:pt x="536922" y="133501"/>
                  <a:pt x="524012" y="129121"/>
                  <a:pt x="509777" y="126968"/>
                </a:cubicBezTo>
                <a:close/>
                <a:moveTo>
                  <a:pt x="1391167" y="126426"/>
                </a:moveTo>
                <a:cubicBezTo>
                  <a:pt x="1404174" y="126714"/>
                  <a:pt x="1412460" y="130159"/>
                  <a:pt x="1416024" y="136714"/>
                </a:cubicBezTo>
                <a:cubicBezTo>
                  <a:pt x="1419589" y="143271"/>
                  <a:pt x="1421270" y="150976"/>
                  <a:pt x="1421066" y="159828"/>
                </a:cubicBezTo>
                <a:cubicBezTo>
                  <a:pt x="1420939" y="165338"/>
                  <a:pt x="1419211" y="175359"/>
                  <a:pt x="1415883" y="189893"/>
                </a:cubicBezTo>
                <a:cubicBezTo>
                  <a:pt x="1412555" y="204428"/>
                  <a:pt x="1408075" y="222375"/>
                  <a:pt x="1402449" y="243737"/>
                </a:cubicBezTo>
                <a:cubicBezTo>
                  <a:pt x="1404421" y="251630"/>
                  <a:pt x="1406393" y="259524"/>
                  <a:pt x="1408364" y="267419"/>
                </a:cubicBezTo>
                <a:cubicBezTo>
                  <a:pt x="1404754" y="274121"/>
                  <a:pt x="1401583" y="280727"/>
                  <a:pt x="1398851" y="287238"/>
                </a:cubicBezTo>
                <a:cubicBezTo>
                  <a:pt x="1396119" y="293750"/>
                  <a:pt x="1393603" y="300389"/>
                  <a:pt x="1391304" y="307157"/>
                </a:cubicBezTo>
                <a:cubicBezTo>
                  <a:pt x="1387466" y="320831"/>
                  <a:pt x="1384419" y="330741"/>
                  <a:pt x="1382166" y="336886"/>
                </a:cubicBezTo>
                <a:cubicBezTo>
                  <a:pt x="1379915" y="343032"/>
                  <a:pt x="1377467" y="348569"/>
                  <a:pt x="1374822" y="353496"/>
                </a:cubicBezTo>
                <a:cubicBezTo>
                  <a:pt x="1372534" y="354148"/>
                  <a:pt x="1370065" y="359054"/>
                  <a:pt x="1367414" y="368214"/>
                </a:cubicBezTo>
                <a:cubicBezTo>
                  <a:pt x="1364764" y="377376"/>
                  <a:pt x="1362883" y="384751"/>
                  <a:pt x="1361772" y="390339"/>
                </a:cubicBezTo>
                <a:cubicBezTo>
                  <a:pt x="1358925" y="405108"/>
                  <a:pt x="1355205" y="419352"/>
                  <a:pt x="1350613" y="433074"/>
                </a:cubicBezTo>
                <a:cubicBezTo>
                  <a:pt x="1346021" y="446798"/>
                  <a:pt x="1339843" y="460306"/>
                  <a:pt x="1332078" y="473604"/>
                </a:cubicBezTo>
                <a:cubicBezTo>
                  <a:pt x="1328196" y="480688"/>
                  <a:pt x="1321032" y="497219"/>
                  <a:pt x="1310593" y="523207"/>
                </a:cubicBezTo>
                <a:cubicBezTo>
                  <a:pt x="1300147" y="549207"/>
                  <a:pt x="1287400" y="581866"/>
                  <a:pt x="1272357" y="621199"/>
                </a:cubicBezTo>
                <a:cubicBezTo>
                  <a:pt x="1265280" y="640047"/>
                  <a:pt x="1256992" y="654833"/>
                  <a:pt x="1247502" y="665568"/>
                </a:cubicBezTo>
                <a:cubicBezTo>
                  <a:pt x="1238005" y="676310"/>
                  <a:pt x="1226332" y="681666"/>
                  <a:pt x="1212471" y="681681"/>
                </a:cubicBezTo>
                <a:cubicBezTo>
                  <a:pt x="1204620" y="681690"/>
                  <a:pt x="1198706" y="680381"/>
                  <a:pt x="1194730" y="677739"/>
                </a:cubicBezTo>
                <a:cubicBezTo>
                  <a:pt x="1190753" y="675097"/>
                  <a:pt x="1188305" y="671088"/>
                  <a:pt x="1187383" y="665708"/>
                </a:cubicBezTo>
                <a:cubicBezTo>
                  <a:pt x="1187055" y="664369"/>
                  <a:pt x="1187001" y="662825"/>
                  <a:pt x="1187220" y="661076"/>
                </a:cubicBezTo>
                <a:cubicBezTo>
                  <a:pt x="1187440" y="659326"/>
                  <a:pt x="1187620" y="655438"/>
                  <a:pt x="1187759" y="649410"/>
                </a:cubicBezTo>
                <a:cubicBezTo>
                  <a:pt x="1187563" y="647755"/>
                  <a:pt x="1186548" y="645229"/>
                  <a:pt x="1184713" y="641833"/>
                </a:cubicBezTo>
                <a:cubicBezTo>
                  <a:pt x="1188512" y="632172"/>
                  <a:pt x="1192312" y="622513"/>
                  <a:pt x="1196112" y="612856"/>
                </a:cubicBezTo>
                <a:cubicBezTo>
                  <a:pt x="1195853" y="610965"/>
                  <a:pt x="1195024" y="608191"/>
                  <a:pt x="1193623" y="604535"/>
                </a:cubicBezTo>
                <a:cubicBezTo>
                  <a:pt x="1193847" y="594816"/>
                  <a:pt x="1197362" y="578163"/>
                  <a:pt x="1204170" y="554582"/>
                </a:cubicBezTo>
                <a:cubicBezTo>
                  <a:pt x="1210976" y="531007"/>
                  <a:pt x="1221003" y="496105"/>
                  <a:pt x="1234257" y="449891"/>
                </a:cubicBezTo>
                <a:cubicBezTo>
                  <a:pt x="1238290" y="436051"/>
                  <a:pt x="1242323" y="422213"/>
                  <a:pt x="1246356" y="408377"/>
                </a:cubicBezTo>
                <a:cubicBezTo>
                  <a:pt x="1244259" y="408852"/>
                  <a:pt x="1242162" y="409329"/>
                  <a:pt x="1240065" y="409806"/>
                </a:cubicBezTo>
                <a:cubicBezTo>
                  <a:pt x="1235431" y="408383"/>
                  <a:pt x="1230798" y="406964"/>
                  <a:pt x="1226164" y="405550"/>
                </a:cubicBezTo>
                <a:cubicBezTo>
                  <a:pt x="1228451" y="405456"/>
                  <a:pt x="1225995" y="407495"/>
                  <a:pt x="1218803" y="411678"/>
                </a:cubicBezTo>
                <a:cubicBezTo>
                  <a:pt x="1211606" y="415863"/>
                  <a:pt x="1204901" y="417968"/>
                  <a:pt x="1198683" y="417993"/>
                </a:cubicBezTo>
                <a:cubicBezTo>
                  <a:pt x="1190517" y="418027"/>
                  <a:pt x="1179919" y="417316"/>
                  <a:pt x="1166889" y="415897"/>
                </a:cubicBezTo>
                <a:cubicBezTo>
                  <a:pt x="1153861" y="414479"/>
                  <a:pt x="1144814" y="413827"/>
                  <a:pt x="1139749" y="413893"/>
                </a:cubicBezTo>
                <a:cubicBezTo>
                  <a:pt x="1133760" y="413971"/>
                  <a:pt x="1126824" y="415256"/>
                  <a:pt x="1118944" y="417756"/>
                </a:cubicBezTo>
                <a:cubicBezTo>
                  <a:pt x="1111063" y="420257"/>
                  <a:pt x="1101812" y="424554"/>
                  <a:pt x="1091196" y="430660"/>
                </a:cubicBezTo>
                <a:cubicBezTo>
                  <a:pt x="1073000" y="432813"/>
                  <a:pt x="1057887" y="435766"/>
                  <a:pt x="1045859" y="439448"/>
                </a:cubicBezTo>
                <a:cubicBezTo>
                  <a:pt x="1033825" y="443132"/>
                  <a:pt x="1022835" y="447924"/>
                  <a:pt x="1012889" y="453802"/>
                </a:cubicBezTo>
                <a:cubicBezTo>
                  <a:pt x="1007626" y="456671"/>
                  <a:pt x="1003194" y="459124"/>
                  <a:pt x="999590" y="461158"/>
                </a:cubicBezTo>
                <a:cubicBezTo>
                  <a:pt x="997693" y="462305"/>
                  <a:pt x="996109" y="467190"/>
                  <a:pt x="994838" y="475810"/>
                </a:cubicBezTo>
                <a:cubicBezTo>
                  <a:pt x="993568" y="484430"/>
                  <a:pt x="992726" y="497713"/>
                  <a:pt x="992312" y="515657"/>
                </a:cubicBezTo>
                <a:cubicBezTo>
                  <a:pt x="991949" y="531427"/>
                  <a:pt x="992581" y="541912"/>
                  <a:pt x="994210" y="547115"/>
                </a:cubicBezTo>
                <a:cubicBezTo>
                  <a:pt x="995837" y="552318"/>
                  <a:pt x="996075" y="554940"/>
                  <a:pt x="994922" y="554981"/>
                </a:cubicBezTo>
                <a:cubicBezTo>
                  <a:pt x="996097" y="554939"/>
                  <a:pt x="997215" y="554677"/>
                  <a:pt x="998275" y="554195"/>
                </a:cubicBezTo>
                <a:cubicBezTo>
                  <a:pt x="999335" y="553713"/>
                  <a:pt x="1001705" y="552212"/>
                  <a:pt x="1005385" y="549696"/>
                </a:cubicBezTo>
                <a:cubicBezTo>
                  <a:pt x="1007028" y="548402"/>
                  <a:pt x="1009203" y="546887"/>
                  <a:pt x="1011909" y="545152"/>
                </a:cubicBezTo>
                <a:cubicBezTo>
                  <a:pt x="1014615" y="543418"/>
                  <a:pt x="1017602" y="540813"/>
                  <a:pt x="1020870" y="537340"/>
                </a:cubicBezTo>
                <a:cubicBezTo>
                  <a:pt x="1024000" y="536982"/>
                  <a:pt x="1027131" y="536627"/>
                  <a:pt x="1030262" y="536275"/>
                </a:cubicBezTo>
                <a:cubicBezTo>
                  <a:pt x="1037408" y="535749"/>
                  <a:pt x="1042590" y="536903"/>
                  <a:pt x="1045804" y="539719"/>
                </a:cubicBezTo>
                <a:cubicBezTo>
                  <a:pt x="1049020" y="542536"/>
                  <a:pt x="1050571" y="546292"/>
                  <a:pt x="1050463" y="550982"/>
                </a:cubicBezTo>
                <a:cubicBezTo>
                  <a:pt x="1046410" y="556781"/>
                  <a:pt x="1042277" y="562296"/>
                  <a:pt x="1038058" y="567527"/>
                </a:cubicBezTo>
                <a:cubicBezTo>
                  <a:pt x="1033839" y="572760"/>
                  <a:pt x="1030847" y="576381"/>
                  <a:pt x="1029078" y="578385"/>
                </a:cubicBezTo>
                <a:cubicBezTo>
                  <a:pt x="1010981" y="592446"/>
                  <a:pt x="999310" y="604284"/>
                  <a:pt x="994028" y="613811"/>
                </a:cubicBezTo>
                <a:cubicBezTo>
                  <a:pt x="987050" y="620065"/>
                  <a:pt x="978216" y="625208"/>
                  <a:pt x="967530" y="629267"/>
                </a:cubicBezTo>
                <a:cubicBezTo>
                  <a:pt x="956837" y="633329"/>
                  <a:pt x="944622" y="635660"/>
                  <a:pt x="930886" y="636295"/>
                </a:cubicBezTo>
                <a:cubicBezTo>
                  <a:pt x="915079" y="637026"/>
                  <a:pt x="904670" y="627900"/>
                  <a:pt x="899648" y="608825"/>
                </a:cubicBezTo>
                <a:cubicBezTo>
                  <a:pt x="894629" y="589754"/>
                  <a:pt x="892519" y="562881"/>
                  <a:pt x="893318" y="528202"/>
                </a:cubicBezTo>
                <a:cubicBezTo>
                  <a:pt x="893603" y="515831"/>
                  <a:pt x="892644" y="505011"/>
                  <a:pt x="890440" y="495742"/>
                </a:cubicBezTo>
                <a:cubicBezTo>
                  <a:pt x="888236" y="486475"/>
                  <a:pt x="884719" y="478927"/>
                  <a:pt x="879887" y="473104"/>
                </a:cubicBezTo>
                <a:cubicBezTo>
                  <a:pt x="874152" y="466749"/>
                  <a:pt x="870138" y="461022"/>
                  <a:pt x="867850" y="455912"/>
                </a:cubicBezTo>
                <a:cubicBezTo>
                  <a:pt x="865563" y="450804"/>
                  <a:pt x="864467" y="446132"/>
                  <a:pt x="864565" y="441896"/>
                </a:cubicBezTo>
                <a:cubicBezTo>
                  <a:pt x="864647" y="438339"/>
                  <a:pt x="865935" y="434481"/>
                  <a:pt x="868431" y="430320"/>
                </a:cubicBezTo>
                <a:cubicBezTo>
                  <a:pt x="870927" y="426161"/>
                  <a:pt x="874227" y="422278"/>
                  <a:pt x="878331" y="418674"/>
                </a:cubicBezTo>
                <a:cubicBezTo>
                  <a:pt x="882923" y="414774"/>
                  <a:pt x="886453" y="411650"/>
                  <a:pt x="888916" y="409297"/>
                </a:cubicBezTo>
                <a:cubicBezTo>
                  <a:pt x="891379" y="406944"/>
                  <a:pt x="892699" y="405391"/>
                  <a:pt x="892876" y="404635"/>
                </a:cubicBezTo>
                <a:cubicBezTo>
                  <a:pt x="895231" y="400544"/>
                  <a:pt x="897447" y="395440"/>
                  <a:pt x="899529" y="389322"/>
                </a:cubicBezTo>
                <a:cubicBezTo>
                  <a:pt x="901609" y="383206"/>
                  <a:pt x="904013" y="376048"/>
                  <a:pt x="906742" y="367850"/>
                </a:cubicBezTo>
                <a:cubicBezTo>
                  <a:pt x="908896" y="362611"/>
                  <a:pt x="910980" y="355007"/>
                  <a:pt x="912994" y="345038"/>
                </a:cubicBezTo>
                <a:cubicBezTo>
                  <a:pt x="915010" y="335068"/>
                  <a:pt x="916517" y="323382"/>
                  <a:pt x="917514" y="309978"/>
                </a:cubicBezTo>
                <a:cubicBezTo>
                  <a:pt x="919974" y="282812"/>
                  <a:pt x="924208" y="262465"/>
                  <a:pt x="930227" y="248944"/>
                </a:cubicBezTo>
                <a:cubicBezTo>
                  <a:pt x="936244" y="235428"/>
                  <a:pt x="938740" y="227466"/>
                  <a:pt x="937718" y="225056"/>
                </a:cubicBezTo>
                <a:cubicBezTo>
                  <a:pt x="936708" y="222324"/>
                  <a:pt x="935698" y="219591"/>
                  <a:pt x="934687" y="216859"/>
                </a:cubicBezTo>
                <a:cubicBezTo>
                  <a:pt x="935600" y="210607"/>
                  <a:pt x="936892" y="203416"/>
                  <a:pt x="938568" y="195285"/>
                </a:cubicBezTo>
                <a:cubicBezTo>
                  <a:pt x="940241" y="187154"/>
                  <a:pt x="942634" y="177252"/>
                  <a:pt x="945752" y="165581"/>
                </a:cubicBezTo>
                <a:cubicBezTo>
                  <a:pt x="950961" y="163085"/>
                  <a:pt x="955406" y="160519"/>
                  <a:pt x="959082" y="157875"/>
                </a:cubicBezTo>
                <a:cubicBezTo>
                  <a:pt x="962756" y="155232"/>
                  <a:pt x="967177" y="151454"/>
                  <a:pt x="972342" y="146538"/>
                </a:cubicBezTo>
                <a:cubicBezTo>
                  <a:pt x="1000884" y="138345"/>
                  <a:pt x="1016812" y="134339"/>
                  <a:pt x="1020070" y="134231"/>
                </a:cubicBezTo>
                <a:cubicBezTo>
                  <a:pt x="1036323" y="133692"/>
                  <a:pt x="1048694" y="136332"/>
                  <a:pt x="1057172" y="142071"/>
                </a:cubicBezTo>
                <a:cubicBezTo>
                  <a:pt x="1065655" y="147813"/>
                  <a:pt x="1069777" y="155722"/>
                  <a:pt x="1069545" y="165772"/>
                </a:cubicBezTo>
                <a:cubicBezTo>
                  <a:pt x="1069476" y="168780"/>
                  <a:pt x="1068313" y="172624"/>
                  <a:pt x="1066057" y="177303"/>
                </a:cubicBezTo>
                <a:cubicBezTo>
                  <a:pt x="1063800" y="181983"/>
                  <a:pt x="1061190" y="187495"/>
                  <a:pt x="1058220" y="193838"/>
                </a:cubicBezTo>
                <a:cubicBezTo>
                  <a:pt x="1054994" y="199133"/>
                  <a:pt x="1051316" y="209208"/>
                  <a:pt x="1047180" y="224058"/>
                </a:cubicBezTo>
                <a:cubicBezTo>
                  <a:pt x="1043045" y="238911"/>
                  <a:pt x="1038472" y="257458"/>
                  <a:pt x="1033460" y="279699"/>
                </a:cubicBezTo>
                <a:cubicBezTo>
                  <a:pt x="1029727" y="296882"/>
                  <a:pt x="1025872" y="312563"/>
                  <a:pt x="1021894" y="326742"/>
                </a:cubicBezTo>
                <a:cubicBezTo>
                  <a:pt x="1017914" y="340923"/>
                  <a:pt x="1013096" y="354786"/>
                  <a:pt x="1007442" y="368334"/>
                </a:cubicBezTo>
                <a:cubicBezTo>
                  <a:pt x="1006869" y="369637"/>
                  <a:pt x="1006482" y="370865"/>
                  <a:pt x="1006278" y="372016"/>
                </a:cubicBezTo>
                <a:cubicBezTo>
                  <a:pt x="1006226" y="374315"/>
                  <a:pt x="1006128" y="375403"/>
                  <a:pt x="1005985" y="375283"/>
                </a:cubicBezTo>
                <a:cubicBezTo>
                  <a:pt x="1005842" y="375162"/>
                  <a:pt x="1006025" y="375093"/>
                  <a:pt x="1006534" y="375075"/>
                </a:cubicBezTo>
                <a:cubicBezTo>
                  <a:pt x="1017691" y="374098"/>
                  <a:pt x="1029516" y="373013"/>
                  <a:pt x="1042006" y="371834"/>
                </a:cubicBezTo>
                <a:cubicBezTo>
                  <a:pt x="1044147" y="371772"/>
                  <a:pt x="1055825" y="368826"/>
                  <a:pt x="1077076" y="363147"/>
                </a:cubicBezTo>
                <a:cubicBezTo>
                  <a:pt x="1091417" y="362817"/>
                  <a:pt x="1105758" y="362536"/>
                  <a:pt x="1120098" y="362303"/>
                </a:cubicBezTo>
                <a:cubicBezTo>
                  <a:pt x="1125911" y="362208"/>
                  <a:pt x="1134292" y="361666"/>
                  <a:pt x="1145243" y="360705"/>
                </a:cubicBezTo>
                <a:cubicBezTo>
                  <a:pt x="1156192" y="359744"/>
                  <a:pt x="1164307" y="359256"/>
                  <a:pt x="1169582" y="359210"/>
                </a:cubicBezTo>
                <a:cubicBezTo>
                  <a:pt x="1175275" y="359161"/>
                  <a:pt x="1183208" y="359866"/>
                  <a:pt x="1193379" y="361349"/>
                </a:cubicBezTo>
                <a:cubicBezTo>
                  <a:pt x="1203553" y="362832"/>
                  <a:pt x="1211167" y="363582"/>
                  <a:pt x="1216227" y="363574"/>
                </a:cubicBezTo>
                <a:cubicBezTo>
                  <a:pt x="1220007" y="363567"/>
                  <a:pt x="1224801" y="363161"/>
                  <a:pt x="1230607" y="362360"/>
                </a:cubicBezTo>
                <a:cubicBezTo>
                  <a:pt x="1236413" y="361559"/>
                  <a:pt x="1244756" y="359847"/>
                  <a:pt x="1255640" y="357251"/>
                </a:cubicBezTo>
                <a:cubicBezTo>
                  <a:pt x="1260671" y="357271"/>
                  <a:pt x="1263229" y="357277"/>
                  <a:pt x="1263312" y="357258"/>
                </a:cubicBezTo>
                <a:cubicBezTo>
                  <a:pt x="1263395" y="357240"/>
                  <a:pt x="1263424" y="357766"/>
                  <a:pt x="1263400" y="358836"/>
                </a:cubicBezTo>
                <a:cubicBezTo>
                  <a:pt x="1265761" y="354973"/>
                  <a:pt x="1268099" y="350915"/>
                  <a:pt x="1270413" y="346664"/>
                </a:cubicBezTo>
                <a:cubicBezTo>
                  <a:pt x="1272727" y="342414"/>
                  <a:pt x="1275107" y="337568"/>
                  <a:pt x="1277551" y="332128"/>
                </a:cubicBezTo>
                <a:cubicBezTo>
                  <a:pt x="1278381" y="326822"/>
                  <a:pt x="1279525" y="320328"/>
                  <a:pt x="1280981" y="312644"/>
                </a:cubicBezTo>
                <a:cubicBezTo>
                  <a:pt x="1282438" y="304960"/>
                  <a:pt x="1284420" y="295776"/>
                  <a:pt x="1286928" y="285091"/>
                </a:cubicBezTo>
                <a:cubicBezTo>
                  <a:pt x="1292300" y="266566"/>
                  <a:pt x="1296247" y="251509"/>
                  <a:pt x="1298767" y="239916"/>
                </a:cubicBezTo>
                <a:cubicBezTo>
                  <a:pt x="1301287" y="228324"/>
                  <a:pt x="1302599" y="220349"/>
                  <a:pt x="1302699" y="215989"/>
                </a:cubicBezTo>
                <a:cubicBezTo>
                  <a:pt x="1302723" y="214929"/>
                  <a:pt x="1302595" y="214056"/>
                  <a:pt x="1302314" y="213367"/>
                </a:cubicBezTo>
                <a:cubicBezTo>
                  <a:pt x="1302032" y="212679"/>
                  <a:pt x="1301598" y="212176"/>
                  <a:pt x="1301012" y="211858"/>
                </a:cubicBezTo>
                <a:cubicBezTo>
                  <a:pt x="1297404" y="209102"/>
                  <a:pt x="1293248" y="205230"/>
                  <a:pt x="1288548" y="200243"/>
                </a:cubicBezTo>
                <a:cubicBezTo>
                  <a:pt x="1291855" y="192552"/>
                  <a:pt x="1294939" y="187454"/>
                  <a:pt x="1297803" y="184949"/>
                </a:cubicBezTo>
                <a:cubicBezTo>
                  <a:pt x="1305769" y="177225"/>
                  <a:pt x="1313102" y="170241"/>
                  <a:pt x="1319800" y="163994"/>
                </a:cubicBezTo>
                <a:cubicBezTo>
                  <a:pt x="1326497" y="157749"/>
                  <a:pt x="1332684" y="152831"/>
                  <a:pt x="1338358" y="149238"/>
                </a:cubicBezTo>
                <a:cubicBezTo>
                  <a:pt x="1342831" y="146229"/>
                  <a:pt x="1349394" y="142728"/>
                  <a:pt x="1358053" y="138752"/>
                </a:cubicBezTo>
                <a:cubicBezTo>
                  <a:pt x="1366708" y="134777"/>
                  <a:pt x="1377744" y="130658"/>
                  <a:pt x="1391167" y="126426"/>
                </a:cubicBezTo>
                <a:close/>
                <a:moveTo>
                  <a:pt x="519973" y="0"/>
                </a:moveTo>
                <a:cubicBezTo>
                  <a:pt x="524347" y="2379"/>
                  <a:pt x="535381" y="3787"/>
                  <a:pt x="553070" y="4365"/>
                </a:cubicBezTo>
                <a:cubicBezTo>
                  <a:pt x="570762" y="4942"/>
                  <a:pt x="583088" y="4901"/>
                  <a:pt x="590055" y="4113"/>
                </a:cubicBezTo>
                <a:cubicBezTo>
                  <a:pt x="598420" y="6263"/>
                  <a:pt x="605615" y="8858"/>
                  <a:pt x="611625" y="11887"/>
                </a:cubicBezTo>
                <a:cubicBezTo>
                  <a:pt x="617637" y="14918"/>
                  <a:pt x="625131" y="17990"/>
                  <a:pt x="634097" y="21134"/>
                </a:cubicBezTo>
                <a:cubicBezTo>
                  <a:pt x="654153" y="27053"/>
                  <a:pt x="672875" y="37119"/>
                  <a:pt x="690267" y="51251"/>
                </a:cubicBezTo>
                <a:cubicBezTo>
                  <a:pt x="707689" y="65407"/>
                  <a:pt x="723174" y="83366"/>
                  <a:pt x="736723" y="105063"/>
                </a:cubicBezTo>
                <a:cubicBezTo>
                  <a:pt x="749269" y="124765"/>
                  <a:pt x="758763" y="143933"/>
                  <a:pt x="765206" y="162547"/>
                </a:cubicBezTo>
                <a:cubicBezTo>
                  <a:pt x="771651" y="181169"/>
                  <a:pt x="774669" y="199298"/>
                  <a:pt x="774263" y="216925"/>
                </a:cubicBezTo>
                <a:cubicBezTo>
                  <a:pt x="773000" y="271731"/>
                  <a:pt x="761233" y="320467"/>
                  <a:pt x="739029" y="363236"/>
                </a:cubicBezTo>
                <a:cubicBezTo>
                  <a:pt x="716791" y="406072"/>
                  <a:pt x="684740" y="441897"/>
                  <a:pt x="643084" y="471210"/>
                </a:cubicBezTo>
                <a:cubicBezTo>
                  <a:pt x="636949" y="475806"/>
                  <a:pt x="631670" y="479769"/>
                  <a:pt x="627248" y="483096"/>
                </a:cubicBezTo>
                <a:cubicBezTo>
                  <a:pt x="622825" y="486424"/>
                  <a:pt x="616684" y="490895"/>
                  <a:pt x="608838" y="496529"/>
                </a:cubicBezTo>
                <a:cubicBezTo>
                  <a:pt x="608825" y="497082"/>
                  <a:pt x="608813" y="497636"/>
                  <a:pt x="608800" y="498189"/>
                </a:cubicBezTo>
                <a:cubicBezTo>
                  <a:pt x="606882" y="504247"/>
                  <a:pt x="602950" y="509915"/>
                  <a:pt x="597019" y="515210"/>
                </a:cubicBezTo>
                <a:cubicBezTo>
                  <a:pt x="591083" y="520508"/>
                  <a:pt x="583660" y="526208"/>
                  <a:pt x="574774" y="532319"/>
                </a:cubicBezTo>
                <a:cubicBezTo>
                  <a:pt x="560284" y="537249"/>
                  <a:pt x="542562" y="548498"/>
                  <a:pt x="521648" y="566112"/>
                </a:cubicBezTo>
                <a:cubicBezTo>
                  <a:pt x="500692" y="583762"/>
                  <a:pt x="480183" y="599344"/>
                  <a:pt x="460142" y="612887"/>
                </a:cubicBezTo>
                <a:cubicBezTo>
                  <a:pt x="435541" y="630063"/>
                  <a:pt x="411648" y="644675"/>
                  <a:pt x="388415" y="656690"/>
                </a:cubicBezTo>
                <a:cubicBezTo>
                  <a:pt x="365136" y="668729"/>
                  <a:pt x="343893" y="677889"/>
                  <a:pt x="324725" y="684102"/>
                </a:cubicBezTo>
                <a:cubicBezTo>
                  <a:pt x="316358" y="690364"/>
                  <a:pt x="304793" y="696316"/>
                  <a:pt x="290033" y="702017"/>
                </a:cubicBezTo>
                <a:cubicBezTo>
                  <a:pt x="275258" y="707725"/>
                  <a:pt x="257858" y="712395"/>
                  <a:pt x="237833" y="716129"/>
                </a:cubicBezTo>
                <a:cubicBezTo>
                  <a:pt x="209350" y="721439"/>
                  <a:pt x="185947" y="724755"/>
                  <a:pt x="167523" y="725852"/>
                </a:cubicBezTo>
                <a:cubicBezTo>
                  <a:pt x="149095" y="726950"/>
                  <a:pt x="134203" y="725201"/>
                  <a:pt x="122841" y="720445"/>
                </a:cubicBezTo>
                <a:cubicBezTo>
                  <a:pt x="120940" y="719559"/>
                  <a:pt x="117128" y="718293"/>
                  <a:pt x="111413" y="716633"/>
                </a:cubicBezTo>
                <a:cubicBezTo>
                  <a:pt x="105723" y="714980"/>
                  <a:pt x="98380" y="712445"/>
                  <a:pt x="89356" y="709095"/>
                </a:cubicBezTo>
                <a:cubicBezTo>
                  <a:pt x="81324" y="706715"/>
                  <a:pt x="73517" y="700310"/>
                  <a:pt x="65911" y="689897"/>
                </a:cubicBezTo>
                <a:cubicBezTo>
                  <a:pt x="58312" y="679495"/>
                  <a:pt x="51880" y="666185"/>
                  <a:pt x="46621" y="649962"/>
                </a:cubicBezTo>
                <a:cubicBezTo>
                  <a:pt x="42707" y="636298"/>
                  <a:pt x="39810" y="623511"/>
                  <a:pt x="37944" y="611596"/>
                </a:cubicBezTo>
                <a:cubicBezTo>
                  <a:pt x="36078" y="599683"/>
                  <a:pt x="35275" y="587981"/>
                  <a:pt x="35539" y="576488"/>
                </a:cubicBezTo>
                <a:cubicBezTo>
                  <a:pt x="35633" y="572397"/>
                  <a:pt x="36963" y="566457"/>
                  <a:pt x="39521" y="558669"/>
                </a:cubicBezTo>
                <a:cubicBezTo>
                  <a:pt x="42080" y="550882"/>
                  <a:pt x="43154" y="545647"/>
                  <a:pt x="42739" y="542960"/>
                </a:cubicBezTo>
                <a:cubicBezTo>
                  <a:pt x="42905" y="535744"/>
                  <a:pt x="42573" y="529513"/>
                  <a:pt x="41747" y="524266"/>
                </a:cubicBezTo>
                <a:cubicBezTo>
                  <a:pt x="41924" y="516598"/>
                  <a:pt x="44790" y="505851"/>
                  <a:pt x="50345" y="492028"/>
                </a:cubicBezTo>
                <a:cubicBezTo>
                  <a:pt x="50888" y="490102"/>
                  <a:pt x="51431" y="488176"/>
                  <a:pt x="51974" y="486250"/>
                </a:cubicBezTo>
                <a:cubicBezTo>
                  <a:pt x="51311" y="486876"/>
                  <a:pt x="50648" y="487501"/>
                  <a:pt x="49985" y="488127"/>
                </a:cubicBezTo>
                <a:cubicBezTo>
                  <a:pt x="43924" y="492058"/>
                  <a:pt x="37678" y="494785"/>
                  <a:pt x="31244" y="496315"/>
                </a:cubicBezTo>
                <a:cubicBezTo>
                  <a:pt x="20918" y="498772"/>
                  <a:pt x="13083" y="498148"/>
                  <a:pt x="7746" y="494371"/>
                </a:cubicBezTo>
                <a:cubicBezTo>
                  <a:pt x="2413" y="490596"/>
                  <a:pt x="-174" y="484723"/>
                  <a:pt x="10" y="476710"/>
                </a:cubicBezTo>
                <a:cubicBezTo>
                  <a:pt x="122" y="471841"/>
                  <a:pt x="1590" y="465215"/>
                  <a:pt x="4392" y="456824"/>
                </a:cubicBezTo>
                <a:cubicBezTo>
                  <a:pt x="7194" y="448435"/>
                  <a:pt x="8642" y="442640"/>
                  <a:pt x="8716" y="439428"/>
                </a:cubicBezTo>
                <a:cubicBezTo>
                  <a:pt x="8847" y="433751"/>
                  <a:pt x="10972" y="427226"/>
                  <a:pt x="15075" y="419846"/>
                </a:cubicBezTo>
                <a:cubicBezTo>
                  <a:pt x="19176" y="412468"/>
                  <a:pt x="25740" y="403184"/>
                  <a:pt x="34739" y="391991"/>
                </a:cubicBezTo>
                <a:cubicBezTo>
                  <a:pt x="44112" y="380958"/>
                  <a:pt x="51144" y="372453"/>
                  <a:pt x="55802" y="366436"/>
                </a:cubicBezTo>
                <a:cubicBezTo>
                  <a:pt x="60459" y="360422"/>
                  <a:pt x="63004" y="356705"/>
                  <a:pt x="63431" y="355275"/>
                </a:cubicBezTo>
                <a:cubicBezTo>
                  <a:pt x="65412" y="353882"/>
                  <a:pt x="68750" y="348960"/>
                  <a:pt x="73453" y="340517"/>
                </a:cubicBezTo>
                <a:cubicBezTo>
                  <a:pt x="78153" y="332078"/>
                  <a:pt x="83612" y="322916"/>
                  <a:pt x="89854" y="313049"/>
                </a:cubicBezTo>
                <a:cubicBezTo>
                  <a:pt x="94182" y="308949"/>
                  <a:pt x="99431" y="300613"/>
                  <a:pt x="105637" y="288065"/>
                </a:cubicBezTo>
                <a:cubicBezTo>
                  <a:pt x="111840" y="275525"/>
                  <a:pt x="119243" y="258640"/>
                  <a:pt x="127890" y="237413"/>
                </a:cubicBezTo>
                <a:cubicBezTo>
                  <a:pt x="132183" y="230933"/>
                  <a:pt x="136345" y="224530"/>
                  <a:pt x="140341" y="218181"/>
                </a:cubicBezTo>
                <a:cubicBezTo>
                  <a:pt x="144337" y="211834"/>
                  <a:pt x="149667" y="201990"/>
                  <a:pt x="156306" y="188637"/>
                </a:cubicBezTo>
                <a:cubicBezTo>
                  <a:pt x="158434" y="180669"/>
                  <a:pt x="162395" y="170878"/>
                  <a:pt x="168180" y="159265"/>
                </a:cubicBezTo>
                <a:cubicBezTo>
                  <a:pt x="173962" y="147659"/>
                  <a:pt x="181297" y="134546"/>
                  <a:pt x="190189" y="119938"/>
                </a:cubicBezTo>
                <a:cubicBezTo>
                  <a:pt x="200735" y="106076"/>
                  <a:pt x="212176" y="91795"/>
                  <a:pt x="224559" y="77142"/>
                </a:cubicBezTo>
                <a:cubicBezTo>
                  <a:pt x="236925" y="62509"/>
                  <a:pt x="257460" y="49058"/>
                  <a:pt x="286252" y="37148"/>
                </a:cubicBezTo>
                <a:cubicBezTo>
                  <a:pt x="300414" y="40007"/>
                  <a:pt x="310407" y="43387"/>
                  <a:pt x="316242" y="47205"/>
                </a:cubicBezTo>
                <a:cubicBezTo>
                  <a:pt x="322080" y="51025"/>
                  <a:pt x="324933" y="55631"/>
                  <a:pt x="324809" y="61004"/>
                </a:cubicBezTo>
                <a:cubicBezTo>
                  <a:pt x="324586" y="70675"/>
                  <a:pt x="318870" y="83133"/>
                  <a:pt x="307675" y="98410"/>
                </a:cubicBezTo>
                <a:cubicBezTo>
                  <a:pt x="305685" y="101311"/>
                  <a:pt x="303696" y="104212"/>
                  <a:pt x="301708" y="107115"/>
                </a:cubicBezTo>
                <a:cubicBezTo>
                  <a:pt x="311193" y="99368"/>
                  <a:pt x="320679" y="91641"/>
                  <a:pt x="330177" y="83950"/>
                </a:cubicBezTo>
                <a:cubicBezTo>
                  <a:pt x="346593" y="71208"/>
                  <a:pt x="360880" y="60966"/>
                  <a:pt x="373050" y="53182"/>
                </a:cubicBezTo>
                <a:cubicBezTo>
                  <a:pt x="385206" y="45408"/>
                  <a:pt x="396875" y="39954"/>
                  <a:pt x="408034" y="36802"/>
                </a:cubicBezTo>
                <a:cubicBezTo>
                  <a:pt x="414394" y="34223"/>
                  <a:pt x="422328" y="31600"/>
                  <a:pt x="431841" y="28955"/>
                </a:cubicBezTo>
                <a:cubicBezTo>
                  <a:pt x="441350" y="26311"/>
                  <a:pt x="451740" y="22857"/>
                  <a:pt x="463022" y="18617"/>
                </a:cubicBezTo>
                <a:cubicBezTo>
                  <a:pt x="467588" y="16366"/>
                  <a:pt x="471515" y="14094"/>
                  <a:pt x="474810" y="11808"/>
                </a:cubicBezTo>
                <a:cubicBezTo>
                  <a:pt x="479647" y="8478"/>
                  <a:pt x="487851" y="4608"/>
                  <a:pt x="499421" y="241"/>
                </a:cubicBezTo>
                <a:cubicBezTo>
                  <a:pt x="506271" y="147"/>
                  <a:pt x="513122" y="65"/>
                  <a:pt x="51997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11"/>
            <a:endParaRPr lang="ru-RU" sz="1801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36" name="Picture 4" descr="City Silhouette PNG Clip Art Image​ | Gallery Yopriceville - High-Quality  Free Images and Transparent PNG Clipart">
            <a:extLst>
              <a:ext uri="{FF2B5EF4-FFF2-40B4-BE49-F238E27FC236}">
                <a16:creationId xmlns:a16="http://schemas.microsoft.com/office/drawing/2014/main" id="{2057201F-3FFF-43FD-874A-CDF51D4D2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270" y="443500"/>
            <a:ext cx="5783675" cy="205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Прямоугольник: скругленные углы 1031">
            <a:extLst>
              <a:ext uri="{FF2B5EF4-FFF2-40B4-BE49-F238E27FC236}">
                <a16:creationId xmlns:a16="http://schemas.microsoft.com/office/drawing/2014/main" id="{FA2DB644-4BD3-4F66-A356-22667AA667F1}"/>
              </a:ext>
            </a:extLst>
          </p:cNvPr>
          <p:cNvSpPr/>
          <p:nvPr/>
        </p:nvSpPr>
        <p:spPr>
          <a:xfrm>
            <a:off x="133352" y="2164864"/>
            <a:ext cx="11925300" cy="2404820"/>
          </a:xfrm>
          <a:custGeom>
            <a:avLst/>
            <a:gdLst>
              <a:gd name="connsiteX0" fmla="*/ 0 w 10682514"/>
              <a:gd name="connsiteY0" fmla="*/ 312086 h 1872479"/>
              <a:gd name="connsiteX1" fmla="*/ 312086 w 10682514"/>
              <a:gd name="connsiteY1" fmla="*/ 0 h 1872479"/>
              <a:gd name="connsiteX2" fmla="*/ 10370428 w 10682514"/>
              <a:gd name="connsiteY2" fmla="*/ 0 h 1872479"/>
              <a:gd name="connsiteX3" fmla="*/ 10682514 w 10682514"/>
              <a:gd name="connsiteY3" fmla="*/ 312086 h 1872479"/>
              <a:gd name="connsiteX4" fmla="*/ 10682514 w 10682514"/>
              <a:gd name="connsiteY4" fmla="*/ 1560393 h 1872479"/>
              <a:gd name="connsiteX5" fmla="*/ 10370428 w 10682514"/>
              <a:gd name="connsiteY5" fmla="*/ 1872479 h 1872479"/>
              <a:gd name="connsiteX6" fmla="*/ 312086 w 10682514"/>
              <a:gd name="connsiteY6" fmla="*/ 1872479 h 1872479"/>
              <a:gd name="connsiteX7" fmla="*/ 0 w 10682514"/>
              <a:gd name="connsiteY7" fmla="*/ 1560393 h 1872479"/>
              <a:gd name="connsiteX8" fmla="*/ 0 w 10682514"/>
              <a:gd name="connsiteY8" fmla="*/ 312086 h 1872479"/>
              <a:gd name="connsiteX0" fmla="*/ 0 w 10682514"/>
              <a:gd name="connsiteY0" fmla="*/ 616664 h 2177057"/>
              <a:gd name="connsiteX1" fmla="*/ 312086 w 10682514"/>
              <a:gd name="connsiteY1" fmla="*/ 304578 h 2177057"/>
              <a:gd name="connsiteX2" fmla="*/ 5080000 w 10682514"/>
              <a:gd name="connsiteY2" fmla="*/ 0 h 2177057"/>
              <a:gd name="connsiteX3" fmla="*/ 10370428 w 10682514"/>
              <a:gd name="connsiteY3" fmla="*/ 304578 h 2177057"/>
              <a:gd name="connsiteX4" fmla="*/ 10682514 w 10682514"/>
              <a:gd name="connsiteY4" fmla="*/ 616664 h 2177057"/>
              <a:gd name="connsiteX5" fmla="*/ 10682514 w 10682514"/>
              <a:gd name="connsiteY5" fmla="*/ 1864971 h 2177057"/>
              <a:gd name="connsiteX6" fmla="*/ 10370428 w 10682514"/>
              <a:gd name="connsiteY6" fmla="*/ 2177057 h 2177057"/>
              <a:gd name="connsiteX7" fmla="*/ 312086 w 10682514"/>
              <a:gd name="connsiteY7" fmla="*/ 2177057 h 2177057"/>
              <a:gd name="connsiteX8" fmla="*/ 0 w 10682514"/>
              <a:gd name="connsiteY8" fmla="*/ 1864971 h 2177057"/>
              <a:gd name="connsiteX9" fmla="*/ 0 w 10682514"/>
              <a:gd name="connsiteY9" fmla="*/ 616664 h 2177057"/>
              <a:gd name="connsiteX0" fmla="*/ 0 w 10682514"/>
              <a:gd name="connsiteY0" fmla="*/ 616664 h 2177057"/>
              <a:gd name="connsiteX1" fmla="*/ 312086 w 10682514"/>
              <a:gd name="connsiteY1" fmla="*/ 304578 h 2177057"/>
              <a:gd name="connsiteX2" fmla="*/ 5080000 w 10682514"/>
              <a:gd name="connsiteY2" fmla="*/ 0 h 2177057"/>
              <a:gd name="connsiteX3" fmla="*/ 10370428 w 10682514"/>
              <a:gd name="connsiteY3" fmla="*/ 304578 h 2177057"/>
              <a:gd name="connsiteX4" fmla="*/ 10682514 w 10682514"/>
              <a:gd name="connsiteY4" fmla="*/ 616664 h 2177057"/>
              <a:gd name="connsiteX5" fmla="*/ 10682514 w 10682514"/>
              <a:gd name="connsiteY5" fmla="*/ 1864971 h 2177057"/>
              <a:gd name="connsiteX6" fmla="*/ 10370428 w 10682514"/>
              <a:gd name="connsiteY6" fmla="*/ 2177057 h 2177057"/>
              <a:gd name="connsiteX7" fmla="*/ 312086 w 10682514"/>
              <a:gd name="connsiteY7" fmla="*/ 2177057 h 2177057"/>
              <a:gd name="connsiteX8" fmla="*/ 0 w 10682514"/>
              <a:gd name="connsiteY8" fmla="*/ 1864971 h 2177057"/>
              <a:gd name="connsiteX9" fmla="*/ 0 w 10682514"/>
              <a:gd name="connsiteY9" fmla="*/ 616664 h 2177057"/>
              <a:gd name="connsiteX0" fmla="*/ 0 w 10682514"/>
              <a:gd name="connsiteY0" fmla="*/ 616664 h 2177057"/>
              <a:gd name="connsiteX1" fmla="*/ 312086 w 10682514"/>
              <a:gd name="connsiteY1" fmla="*/ 304578 h 2177057"/>
              <a:gd name="connsiteX2" fmla="*/ 5080000 w 10682514"/>
              <a:gd name="connsiteY2" fmla="*/ 0 h 2177057"/>
              <a:gd name="connsiteX3" fmla="*/ 10370428 w 10682514"/>
              <a:gd name="connsiteY3" fmla="*/ 304578 h 2177057"/>
              <a:gd name="connsiteX4" fmla="*/ 10682514 w 10682514"/>
              <a:gd name="connsiteY4" fmla="*/ 616664 h 2177057"/>
              <a:gd name="connsiteX5" fmla="*/ 10682514 w 10682514"/>
              <a:gd name="connsiteY5" fmla="*/ 1864971 h 2177057"/>
              <a:gd name="connsiteX6" fmla="*/ 10370428 w 10682514"/>
              <a:gd name="connsiteY6" fmla="*/ 2177057 h 2177057"/>
              <a:gd name="connsiteX7" fmla="*/ 312086 w 10682514"/>
              <a:gd name="connsiteY7" fmla="*/ 2177057 h 2177057"/>
              <a:gd name="connsiteX8" fmla="*/ 0 w 10682514"/>
              <a:gd name="connsiteY8" fmla="*/ 1864971 h 2177057"/>
              <a:gd name="connsiteX9" fmla="*/ 0 w 10682514"/>
              <a:gd name="connsiteY9" fmla="*/ 616664 h 21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82514" h="2177057">
                <a:moveTo>
                  <a:pt x="0" y="616664"/>
                </a:moveTo>
                <a:cubicBezTo>
                  <a:pt x="0" y="444304"/>
                  <a:pt x="139726" y="304578"/>
                  <a:pt x="312086" y="304578"/>
                </a:cubicBezTo>
                <a:cubicBezTo>
                  <a:pt x="1417580" y="154671"/>
                  <a:pt x="3495534" y="4764"/>
                  <a:pt x="5080000" y="0"/>
                </a:cubicBezTo>
                <a:cubicBezTo>
                  <a:pt x="6848314" y="4764"/>
                  <a:pt x="9168171" y="183700"/>
                  <a:pt x="10370428" y="304578"/>
                </a:cubicBezTo>
                <a:cubicBezTo>
                  <a:pt x="10542788" y="304578"/>
                  <a:pt x="10682514" y="444304"/>
                  <a:pt x="10682514" y="616664"/>
                </a:cubicBezTo>
                <a:lnTo>
                  <a:pt x="10682514" y="1864971"/>
                </a:lnTo>
                <a:cubicBezTo>
                  <a:pt x="10682514" y="2037331"/>
                  <a:pt x="10542788" y="2177057"/>
                  <a:pt x="10370428" y="2177057"/>
                </a:cubicBezTo>
                <a:lnTo>
                  <a:pt x="312086" y="2177057"/>
                </a:lnTo>
                <a:cubicBezTo>
                  <a:pt x="139726" y="2177057"/>
                  <a:pt x="0" y="2037331"/>
                  <a:pt x="0" y="1864971"/>
                </a:cubicBezTo>
                <a:lnTo>
                  <a:pt x="0" y="616664"/>
                </a:lnTo>
                <a:close/>
              </a:path>
            </a:pathLst>
          </a:custGeom>
          <a:gradFill>
            <a:gsLst>
              <a:gs pos="0">
                <a:srgbClr val="528BD2"/>
              </a:gs>
              <a:gs pos="100000">
                <a:srgbClr val="0C2660"/>
              </a:gs>
            </a:gsLst>
            <a:lin ang="5400000" scaled="1"/>
          </a:gradFill>
          <a:ln w="50800">
            <a:solidFill>
              <a:srgbClr val="F7F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1"/>
            <a:endParaRPr lang="ru-RU" sz="180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Прямоугольник 1036">
            <a:extLst>
              <a:ext uri="{FF2B5EF4-FFF2-40B4-BE49-F238E27FC236}">
                <a16:creationId xmlns:a16="http://schemas.microsoft.com/office/drawing/2014/main" id="{4EB90063-E359-4358-AA8E-0ECB6C9C1EEE}"/>
              </a:ext>
            </a:extLst>
          </p:cNvPr>
          <p:cNvSpPr/>
          <p:nvPr/>
        </p:nvSpPr>
        <p:spPr>
          <a:xfrm>
            <a:off x="10825" y="3229833"/>
            <a:ext cx="12047826" cy="1268773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1"/>
            <a:r>
              <a:rPr lang="ru-RU" sz="13001" dirty="0">
                <a:ln w="479425">
                  <a:solidFill>
                    <a:srgbClr val="144591"/>
                  </a:solidFill>
                </a:ln>
                <a:solidFill>
                  <a:srgbClr val="114694"/>
                </a:solidFill>
                <a:latin typeface="Harpseal" pitchFamily="2" charset="0"/>
              </a:rPr>
              <a:t>МОНОПОЛИЯ</a:t>
            </a:r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79C5C7C7-AF5E-425B-9583-357692A4F651}"/>
              </a:ext>
            </a:extLst>
          </p:cNvPr>
          <p:cNvSpPr/>
          <p:nvPr/>
        </p:nvSpPr>
        <p:spPr>
          <a:xfrm>
            <a:off x="3374" y="3202039"/>
            <a:ext cx="12047826" cy="12687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1"/>
            <a:r>
              <a:rPr lang="ru-RU" sz="13001" dirty="0">
                <a:ln w="104775">
                  <a:solidFill>
                    <a:srgbClr val="F2FCFC"/>
                  </a:solidFill>
                </a:ln>
                <a:solidFill>
                  <a:srgbClr val="114694"/>
                </a:solidFill>
                <a:latin typeface="Harpseal" pitchFamily="2" charset="0"/>
              </a:rPr>
              <a:t>МОНОПОЛИЯ</a:t>
            </a:r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A0170477-9D20-4E97-9271-A0AA9EBA0FE6}"/>
              </a:ext>
            </a:extLst>
          </p:cNvPr>
          <p:cNvSpPr/>
          <p:nvPr/>
        </p:nvSpPr>
        <p:spPr>
          <a:xfrm>
            <a:off x="3374" y="3204109"/>
            <a:ext cx="12047826" cy="1268773"/>
          </a:xfrm>
          <a:prstGeom prst="rect">
            <a:avLst/>
          </a:prstGeom>
          <a:noFill/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11"/>
            <a:r>
              <a:rPr lang="ru-RU" sz="13001" dirty="0">
                <a:ln w="15875">
                  <a:solidFill>
                    <a:srgbClr val="E7E6E6">
                      <a:lumMod val="50000"/>
                    </a:srgbClr>
                  </a:solidFill>
                </a:ln>
                <a:gradFill flip="none" rotWithShape="1">
                  <a:gsLst>
                    <a:gs pos="0">
                      <a:srgbClr val="F0BE38"/>
                    </a:gs>
                    <a:gs pos="40000">
                      <a:srgbClr val="F9FFED"/>
                    </a:gs>
                    <a:gs pos="51000">
                      <a:srgbClr val="E8AF2A"/>
                    </a:gs>
                    <a:gs pos="41000">
                      <a:srgbClr val="D68D1E"/>
                    </a:gs>
                  </a:gsLst>
                  <a:lin ang="5460000" scaled="0"/>
                  <a:tileRect/>
                </a:gradFill>
                <a:effectLst>
                  <a:outerShdw blurRad="152400" dist="38100" dir="2700000" algn="tl" rotWithShape="0">
                    <a:prstClr val="black">
                      <a:alpha val="49000"/>
                    </a:prstClr>
                  </a:outerShdw>
                </a:effectLst>
                <a:latin typeface="Harpseal" pitchFamily="2" charset="0"/>
              </a:rPr>
              <a:t>МОНОПОЛИЯ</a:t>
            </a:r>
          </a:p>
        </p:txBody>
      </p:sp>
      <p:sp>
        <p:nvSpPr>
          <p:cNvPr id="120" name="object">
            <a:extLst>
              <a:ext uri="{FF2B5EF4-FFF2-40B4-BE49-F238E27FC236}">
                <a16:creationId xmlns:a16="http://schemas.microsoft.com/office/drawing/2014/main" id="{947D1F13-345E-4FD8-B03C-3F999E1635B7}"/>
              </a:ext>
            </a:extLst>
          </p:cNvPr>
          <p:cNvSpPr/>
          <p:nvPr/>
        </p:nvSpPr>
        <p:spPr>
          <a:xfrm>
            <a:off x="5537282" y="4921112"/>
            <a:ext cx="1080000" cy="10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22780"/>
              </a:gs>
              <a:gs pos="100000">
                <a:srgbClr val="3875D6"/>
              </a:gs>
            </a:gsLst>
            <a:lin ang="16200000" scaled="1"/>
            <a:tileRect/>
          </a:gradFill>
          <a:ln w="95250">
            <a:noFill/>
          </a:ln>
          <a:effectLst>
            <a:outerShdw blurRad="165100" sx="102000" sy="102000" algn="ctr" rotWithShape="0">
              <a:prstClr val="black">
                <a:alpha val="8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11"/>
            <a:endParaRPr lang="ru-RU" sz="1600" dirty="0">
              <a:solidFill>
                <a:srgbClr val="4472C4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sp>
        <p:nvSpPr>
          <p:cNvPr id="121" name="object">
            <a:extLst>
              <a:ext uri="{FF2B5EF4-FFF2-40B4-BE49-F238E27FC236}">
                <a16:creationId xmlns:a16="http://schemas.microsoft.com/office/drawing/2014/main" id="{5DC82FA3-F2B6-402E-B655-ADD279B0D8BB}"/>
              </a:ext>
            </a:extLst>
          </p:cNvPr>
          <p:cNvSpPr/>
          <p:nvPr/>
        </p:nvSpPr>
        <p:spPr>
          <a:xfrm>
            <a:off x="5578184" y="4953024"/>
            <a:ext cx="1005445" cy="1005445"/>
          </a:xfrm>
          <a:prstGeom prst="roundRect">
            <a:avLst>
              <a:gd name="adj" fmla="val 50000"/>
            </a:avLst>
          </a:prstGeom>
          <a:noFill/>
          <a:ln w="95250">
            <a:gradFill flip="none" rotWithShape="1">
              <a:gsLst>
                <a:gs pos="49000">
                  <a:srgbClr val="B3A011"/>
                </a:gs>
                <a:gs pos="58000">
                  <a:srgbClr val="FFFF00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11"/>
            <a:endParaRPr lang="ru-RU" sz="1600">
              <a:solidFill>
                <a:srgbClr val="4472C4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sp>
        <p:nvSpPr>
          <p:cNvPr id="122" name="object">
            <a:extLst>
              <a:ext uri="{FF2B5EF4-FFF2-40B4-BE49-F238E27FC236}">
                <a16:creationId xmlns:a16="http://schemas.microsoft.com/office/drawing/2014/main" id="{10628DF4-649D-4444-B06B-DFF1B9EF4461}"/>
              </a:ext>
            </a:extLst>
          </p:cNvPr>
          <p:cNvSpPr/>
          <p:nvPr/>
        </p:nvSpPr>
        <p:spPr>
          <a:xfrm>
            <a:off x="5537282" y="4903748"/>
            <a:ext cx="1080000" cy="1080000"/>
          </a:xfrm>
          <a:prstGeom prst="roundRect">
            <a:avLst>
              <a:gd name="adj" fmla="val 50000"/>
            </a:avLst>
          </a:prstGeom>
          <a:noFill/>
          <a:ln w="95250">
            <a:gradFill flip="none" rotWithShape="1">
              <a:gsLst>
                <a:gs pos="49000">
                  <a:srgbClr val="F4E78C"/>
                </a:gs>
                <a:gs pos="58000">
                  <a:srgbClr val="DF8C1C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11"/>
            <a:endParaRPr lang="ru-RU" sz="1600">
              <a:solidFill>
                <a:srgbClr val="4472C4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sp>
        <p:nvSpPr>
          <p:cNvPr id="123" name="object">
            <a:extLst>
              <a:ext uri="{FF2B5EF4-FFF2-40B4-BE49-F238E27FC236}">
                <a16:creationId xmlns:a16="http://schemas.microsoft.com/office/drawing/2014/main" id="{ADD90C36-53ED-4FD5-9A90-CD7BB80396A6}"/>
              </a:ext>
            </a:extLst>
          </p:cNvPr>
          <p:cNvSpPr/>
          <p:nvPr/>
        </p:nvSpPr>
        <p:spPr>
          <a:xfrm>
            <a:off x="7556050" y="4946394"/>
            <a:ext cx="1080000" cy="10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22780"/>
              </a:gs>
              <a:gs pos="100000">
                <a:srgbClr val="3875D6"/>
              </a:gs>
            </a:gsLst>
            <a:lin ang="16200000" scaled="1"/>
            <a:tileRect/>
          </a:gradFill>
          <a:ln w="95250">
            <a:noFill/>
          </a:ln>
          <a:effectLst>
            <a:outerShdw blurRad="165100" sx="102000" sy="102000" algn="ctr" rotWithShape="0">
              <a:prstClr val="black">
                <a:alpha val="8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11"/>
            <a:endParaRPr lang="ru-RU" sz="1600">
              <a:solidFill>
                <a:srgbClr val="4472C4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sp>
        <p:nvSpPr>
          <p:cNvPr id="124" name="object">
            <a:extLst>
              <a:ext uri="{FF2B5EF4-FFF2-40B4-BE49-F238E27FC236}">
                <a16:creationId xmlns:a16="http://schemas.microsoft.com/office/drawing/2014/main" id="{3CF11458-DDB0-4D5C-90FB-B23F3432D6D1}"/>
              </a:ext>
            </a:extLst>
          </p:cNvPr>
          <p:cNvSpPr/>
          <p:nvPr/>
        </p:nvSpPr>
        <p:spPr>
          <a:xfrm>
            <a:off x="7596952" y="4978304"/>
            <a:ext cx="1005445" cy="1005445"/>
          </a:xfrm>
          <a:prstGeom prst="roundRect">
            <a:avLst>
              <a:gd name="adj" fmla="val 50000"/>
            </a:avLst>
          </a:prstGeom>
          <a:noFill/>
          <a:ln w="95250">
            <a:gradFill flip="none" rotWithShape="1">
              <a:gsLst>
                <a:gs pos="49000">
                  <a:srgbClr val="B3A011"/>
                </a:gs>
                <a:gs pos="58000">
                  <a:srgbClr val="FFFF00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11"/>
            <a:endParaRPr lang="ru-RU" sz="1600">
              <a:solidFill>
                <a:srgbClr val="4472C4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sp>
        <p:nvSpPr>
          <p:cNvPr id="125" name="object">
            <a:extLst>
              <a:ext uri="{FF2B5EF4-FFF2-40B4-BE49-F238E27FC236}">
                <a16:creationId xmlns:a16="http://schemas.microsoft.com/office/drawing/2014/main" id="{939DF28B-08B5-4CCC-94EB-7898B87944AA}"/>
              </a:ext>
            </a:extLst>
          </p:cNvPr>
          <p:cNvSpPr/>
          <p:nvPr/>
        </p:nvSpPr>
        <p:spPr>
          <a:xfrm>
            <a:off x="7556050" y="4929030"/>
            <a:ext cx="1080000" cy="1080000"/>
          </a:xfrm>
          <a:prstGeom prst="roundRect">
            <a:avLst>
              <a:gd name="adj" fmla="val 50000"/>
            </a:avLst>
          </a:prstGeom>
          <a:noFill/>
          <a:ln w="95250">
            <a:gradFill flip="none" rotWithShape="1">
              <a:gsLst>
                <a:gs pos="49000">
                  <a:srgbClr val="F4E78C"/>
                </a:gs>
                <a:gs pos="58000">
                  <a:srgbClr val="DF8C1C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11"/>
            <a:endParaRPr lang="ru-RU" sz="1600">
              <a:solidFill>
                <a:srgbClr val="4472C4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00000000-0008-0000-0000-000091050000}"/>
              </a:ext>
            </a:extLst>
          </p:cNvPr>
          <p:cNvSpPr/>
          <p:nvPr/>
        </p:nvSpPr>
        <p:spPr>
          <a:xfrm>
            <a:off x="2989643" y="6149491"/>
            <a:ext cx="1743737" cy="52267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11"/>
            <a:r>
              <a:rPr lang="ru-RU" sz="2400" spc="100" dirty="0">
                <a:ln w="19050"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73000"/>
                    </a:prstClr>
                  </a:outerShdw>
                </a:effectLst>
                <a:latin typeface="ExoSoft-Bold" panose="00000800000000000000" pitchFamily="50" charset="-52"/>
              </a:rPr>
              <a:t>ЛИДЕРЫ</a:t>
            </a:r>
          </a:p>
        </p:txBody>
      </p:sp>
      <p:sp>
        <p:nvSpPr>
          <p:cNvPr id="47" name="object">
            <a:extLst>
              <a:ext uri="{FF2B5EF4-FFF2-40B4-BE49-F238E27FC236}">
                <a16:creationId xmlns:a16="http://schemas.microsoft.com/office/drawing/2014/main" id="{00000000-0008-0000-0000-000092050000}"/>
              </a:ext>
            </a:extLst>
          </p:cNvPr>
          <p:cNvSpPr/>
          <p:nvPr/>
        </p:nvSpPr>
        <p:spPr>
          <a:xfrm>
            <a:off x="3335152" y="4946394"/>
            <a:ext cx="1080000" cy="1080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22780"/>
              </a:gs>
              <a:gs pos="100000">
                <a:srgbClr val="3875D6"/>
              </a:gs>
            </a:gsLst>
            <a:lin ang="16200000" scaled="1"/>
            <a:tileRect/>
          </a:gradFill>
          <a:ln w="95250">
            <a:noFill/>
          </a:ln>
          <a:effectLst>
            <a:outerShdw blurRad="165100" sx="102000" sy="102000" algn="ctr" rotWithShape="0">
              <a:prstClr val="black">
                <a:alpha val="8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11"/>
            <a:endParaRPr lang="ru-RU" sz="1600">
              <a:solidFill>
                <a:srgbClr val="4472C4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sp>
        <p:nvSpPr>
          <p:cNvPr id="48" name="Полилиния: фигура 47">
            <a:extLst>
              <a:ext uri="{FF2B5EF4-FFF2-40B4-BE49-F238E27FC236}">
                <a16:creationId xmlns:a16="http://schemas.microsoft.com/office/drawing/2014/main" id="{00000000-0008-0000-0000-0000FB050000}"/>
              </a:ext>
            </a:extLst>
          </p:cNvPr>
          <p:cNvSpPr/>
          <p:nvPr/>
        </p:nvSpPr>
        <p:spPr>
          <a:xfrm>
            <a:off x="3789225" y="5093544"/>
            <a:ext cx="155399" cy="152754"/>
          </a:xfrm>
          <a:custGeom>
            <a:avLst/>
            <a:gdLst>
              <a:gd name="connsiteX0" fmla="*/ 116847 w 651500"/>
              <a:gd name="connsiteY0" fmla="*/ 527542 h 640408"/>
              <a:gd name="connsiteX1" fmla="*/ 55443 w 651500"/>
              <a:gd name="connsiteY1" fmla="*/ 339983 h 640408"/>
              <a:gd name="connsiteX2" fmla="*/ 74101 w 651500"/>
              <a:gd name="connsiteY2" fmla="*/ 209759 h 640408"/>
              <a:gd name="connsiteX3" fmla="*/ 256830 w 651500"/>
              <a:gd name="connsiteY3" fmla="*/ 89537 h 640408"/>
              <a:gd name="connsiteX4" fmla="*/ 394187 w 651500"/>
              <a:gd name="connsiteY4" fmla="*/ 89537 h 640408"/>
              <a:gd name="connsiteX5" fmla="*/ 576917 w 651500"/>
              <a:gd name="connsiteY5" fmla="*/ 209759 h 640408"/>
              <a:gd name="connsiteX6" fmla="*/ 594382 w 651500"/>
              <a:gd name="connsiteY6" fmla="*/ 341140 h 640408"/>
              <a:gd name="connsiteX7" fmla="*/ 532492 w 651500"/>
              <a:gd name="connsiteY7" fmla="*/ 528698 h 640408"/>
              <a:gd name="connsiteX8" fmla="*/ 411134 w 651500"/>
              <a:gd name="connsiteY8" fmla="*/ 598806 h 640408"/>
              <a:gd name="connsiteX9" fmla="*/ 239884 w 651500"/>
              <a:gd name="connsiteY9" fmla="*/ 598806 h 640408"/>
              <a:gd name="connsiteX10" fmla="*/ 116847 w 651500"/>
              <a:gd name="connsiteY10" fmla="*/ 527542 h 640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1500" h="640408">
                <a:moveTo>
                  <a:pt x="116847" y="527542"/>
                </a:moveTo>
                <a:cubicBezTo>
                  <a:pt x="129806" y="417283"/>
                  <a:pt x="127302" y="409632"/>
                  <a:pt x="55443" y="339983"/>
                </a:cubicBezTo>
                <a:cubicBezTo>
                  <a:pt x="-25136" y="261885"/>
                  <a:pt x="-17752" y="210349"/>
                  <a:pt x="74101" y="209759"/>
                </a:cubicBezTo>
                <a:cubicBezTo>
                  <a:pt x="171427" y="209136"/>
                  <a:pt x="211551" y="182735"/>
                  <a:pt x="256830" y="89537"/>
                </a:cubicBezTo>
                <a:cubicBezTo>
                  <a:pt x="315030" y="-30256"/>
                  <a:pt x="335988" y="-30256"/>
                  <a:pt x="394187" y="89537"/>
                </a:cubicBezTo>
                <a:cubicBezTo>
                  <a:pt x="439467" y="182735"/>
                  <a:pt x="479591" y="209134"/>
                  <a:pt x="576917" y="209759"/>
                </a:cubicBezTo>
                <a:cubicBezTo>
                  <a:pt x="669253" y="210352"/>
                  <a:pt x="676109" y="261928"/>
                  <a:pt x="594382" y="341140"/>
                </a:cubicBezTo>
                <a:cubicBezTo>
                  <a:pt x="521091" y="412177"/>
                  <a:pt x="518801" y="419118"/>
                  <a:pt x="532492" y="528698"/>
                </a:cubicBezTo>
                <a:cubicBezTo>
                  <a:pt x="548778" y="659048"/>
                  <a:pt x="539605" y="664347"/>
                  <a:pt x="411134" y="598806"/>
                </a:cubicBezTo>
                <a:cubicBezTo>
                  <a:pt x="325509" y="555123"/>
                  <a:pt x="325509" y="555123"/>
                  <a:pt x="239884" y="598806"/>
                </a:cubicBezTo>
                <a:cubicBezTo>
                  <a:pt x="110774" y="664673"/>
                  <a:pt x="101371" y="659226"/>
                  <a:pt x="116847" y="527542"/>
                </a:cubicBezTo>
                <a:close/>
              </a:path>
            </a:pathLst>
          </a:custGeom>
          <a:solidFill>
            <a:srgbClr val="FFFF00"/>
          </a:solidFill>
          <a:ln w="36000" cap="flat">
            <a:noFill/>
            <a:prstDash val="solid"/>
            <a:miter/>
          </a:ln>
        </p:spPr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11"/>
            <a:endParaRPr lang="ru-RU" sz="1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00000000-0008-0000-0000-0000FC050000}"/>
              </a:ext>
            </a:extLst>
          </p:cNvPr>
          <p:cNvSpPr/>
          <p:nvPr/>
        </p:nvSpPr>
        <p:spPr>
          <a:xfrm>
            <a:off x="4021779" y="5218374"/>
            <a:ext cx="156290" cy="151385"/>
          </a:xfrm>
          <a:custGeom>
            <a:avLst/>
            <a:gdLst>
              <a:gd name="connsiteX0" fmla="*/ 116293 w 655229"/>
              <a:gd name="connsiteY0" fmla="*/ 618336 h 634661"/>
              <a:gd name="connsiteX1" fmla="*/ 116149 w 655229"/>
              <a:gd name="connsiteY1" fmla="*/ 492870 h 634661"/>
              <a:gd name="connsiteX2" fmla="*/ 62933 w 655229"/>
              <a:gd name="connsiteY2" fmla="*/ 325953 h 634661"/>
              <a:gd name="connsiteX3" fmla="*/ 101161 w 655229"/>
              <a:gd name="connsiteY3" fmla="*/ 193241 h 634661"/>
              <a:gd name="connsiteX4" fmla="*/ 253025 w 655229"/>
              <a:gd name="connsiteY4" fmla="*/ 82757 h 634661"/>
              <a:gd name="connsiteX5" fmla="*/ 401909 w 655229"/>
              <a:gd name="connsiteY5" fmla="*/ 91336 h 634661"/>
              <a:gd name="connsiteX6" fmla="*/ 547353 w 655229"/>
              <a:gd name="connsiteY6" fmla="*/ 193700 h 634661"/>
              <a:gd name="connsiteX7" fmla="*/ 595346 w 655229"/>
              <a:gd name="connsiteY7" fmla="*/ 331951 h 634661"/>
              <a:gd name="connsiteX8" fmla="*/ 530749 w 655229"/>
              <a:gd name="connsiteY8" fmla="*/ 524595 h 634661"/>
              <a:gd name="connsiteX9" fmla="*/ 418730 w 655229"/>
              <a:gd name="connsiteY9" fmla="*/ 590711 h 634661"/>
              <a:gd name="connsiteX10" fmla="*/ 239773 w 655229"/>
              <a:gd name="connsiteY10" fmla="*/ 584741 h 634661"/>
              <a:gd name="connsiteX11" fmla="*/ 144140 w 655229"/>
              <a:gd name="connsiteY11" fmla="*/ 633281 h 634661"/>
              <a:gd name="connsiteX12" fmla="*/ 116274 w 655229"/>
              <a:gd name="connsiteY12" fmla="*/ 618336 h 634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5229" h="634661">
                <a:moveTo>
                  <a:pt x="116293" y="618336"/>
                </a:moveTo>
                <a:cubicBezTo>
                  <a:pt x="108796" y="606206"/>
                  <a:pt x="108740" y="549746"/>
                  <a:pt x="116149" y="492870"/>
                </a:cubicBezTo>
                <a:cubicBezTo>
                  <a:pt x="128632" y="397288"/>
                  <a:pt x="124603" y="384651"/>
                  <a:pt x="62933" y="325953"/>
                </a:cubicBezTo>
                <a:cubicBezTo>
                  <a:pt x="-30344" y="237173"/>
                  <a:pt x="-22411" y="209633"/>
                  <a:pt x="101161" y="193241"/>
                </a:cubicBezTo>
                <a:cubicBezTo>
                  <a:pt x="199235" y="180231"/>
                  <a:pt x="209186" y="172992"/>
                  <a:pt x="253025" y="82757"/>
                </a:cubicBezTo>
                <a:cubicBezTo>
                  <a:pt x="307857" y="-30104"/>
                  <a:pt x="335168" y="-28530"/>
                  <a:pt x="401909" y="91336"/>
                </a:cubicBezTo>
                <a:cubicBezTo>
                  <a:pt x="444674" y="168140"/>
                  <a:pt x="463024" y="181055"/>
                  <a:pt x="547353" y="193700"/>
                </a:cubicBezTo>
                <a:cubicBezTo>
                  <a:pt x="676723" y="213101"/>
                  <a:pt x="685456" y="238258"/>
                  <a:pt x="595346" y="331951"/>
                </a:cubicBezTo>
                <a:cubicBezTo>
                  <a:pt x="523423" y="406732"/>
                  <a:pt x="519874" y="417319"/>
                  <a:pt x="530749" y="524595"/>
                </a:cubicBezTo>
                <a:cubicBezTo>
                  <a:pt x="543980" y="655093"/>
                  <a:pt x="547261" y="653156"/>
                  <a:pt x="418730" y="590711"/>
                </a:cubicBezTo>
                <a:cubicBezTo>
                  <a:pt x="321568" y="543506"/>
                  <a:pt x="320836" y="543482"/>
                  <a:pt x="239773" y="584741"/>
                </a:cubicBezTo>
                <a:cubicBezTo>
                  <a:pt x="195003" y="607526"/>
                  <a:pt x="151969" y="629369"/>
                  <a:pt x="144140" y="633281"/>
                </a:cubicBezTo>
                <a:cubicBezTo>
                  <a:pt x="136311" y="637192"/>
                  <a:pt x="123771" y="630466"/>
                  <a:pt x="116274" y="618336"/>
                </a:cubicBezTo>
                <a:close/>
              </a:path>
            </a:pathLst>
          </a:custGeom>
          <a:solidFill>
            <a:srgbClr val="FFFF00"/>
          </a:solidFill>
          <a:ln w="36000" cap="flat">
            <a:noFill/>
            <a:prstDash val="solid"/>
            <a:miter/>
          </a:ln>
        </p:spPr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11"/>
            <a:endParaRPr lang="ru-RU" sz="1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Полилиния: фигура 49">
            <a:extLst>
              <a:ext uri="{FF2B5EF4-FFF2-40B4-BE49-F238E27FC236}">
                <a16:creationId xmlns:a16="http://schemas.microsoft.com/office/drawing/2014/main" id="{00000000-0008-0000-0000-0000FD050000}"/>
              </a:ext>
            </a:extLst>
          </p:cNvPr>
          <p:cNvSpPr/>
          <p:nvPr/>
        </p:nvSpPr>
        <p:spPr>
          <a:xfrm>
            <a:off x="3569774" y="5320365"/>
            <a:ext cx="153017" cy="148665"/>
          </a:xfrm>
          <a:custGeom>
            <a:avLst/>
            <a:gdLst>
              <a:gd name="connsiteX0" fmla="*/ 114543 w 641509"/>
              <a:gd name="connsiteY0" fmla="*/ 506414 h 623257"/>
              <a:gd name="connsiteX1" fmla="*/ 51799 w 641509"/>
              <a:gd name="connsiteY1" fmla="*/ 317559 h 623257"/>
              <a:gd name="connsiteX2" fmla="*/ 122211 w 641509"/>
              <a:gd name="connsiteY2" fmla="*/ 188926 h 623257"/>
              <a:gd name="connsiteX3" fmla="*/ 241306 w 641509"/>
              <a:gd name="connsiteY3" fmla="*/ 91628 h 623257"/>
              <a:gd name="connsiteX4" fmla="*/ 392658 w 641509"/>
              <a:gd name="connsiteY4" fmla="*/ 91628 h 623257"/>
              <a:gd name="connsiteX5" fmla="*/ 495081 w 641509"/>
              <a:gd name="connsiteY5" fmla="*/ 189222 h 623257"/>
              <a:gd name="connsiteX6" fmla="*/ 580978 w 641509"/>
              <a:gd name="connsiteY6" fmla="*/ 330828 h 623257"/>
              <a:gd name="connsiteX7" fmla="*/ 528480 w 641509"/>
              <a:gd name="connsiteY7" fmla="*/ 507847 h 623257"/>
              <a:gd name="connsiteX8" fmla="*/ 390712 w 641509"/>
              <a:gd name="connsiteY8" fmla="*/ 579466 h 623257"/>
              <a:gd name="connsiteX9" fmla="*/ 239698 w 641509"/>
              <a:gd name="connsiteY9" fmla="*/ 579466 h 623257"/>
              <a:gd name="connsiteX10" fmla="*/ 114543 w 641509"/>
              <a:gd name="connsiteY10" fmla="*/ 506414 h 62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509" h="623257">
                <a:moveTo>
                  <a:pt x="114543" y="506414"/>
                </a:moveTo>
                <a:cubicBezTo>
                  <a:pt x="127537" y="395847"/>
                  <a:pt x="125146" y="388649"/>
                  <a:pt x="51799" y="317559"/>
                </a:cubicBezTo>
                <a:cubicBezTo>
                  <a:pt x="-36304" y="232166"/>
                  <a:pt x="-12635" y="188926"/>
                  <a:pt x="122211" y="188926"/>
                </a:cubicBezTo>
                <a:cubicBezTo>
                  <a:pt x="185919" y="188926"/>
                  <a:pt x="199377" y="177931"/>
                  <a:pt x="241306" y="91628"/>
                </a:cubicBezTo>
                <a:cubicBezTo>
                  <a:pt x="300814" y="-30856"/>
                  <a:pt x="333151" y="-30856"/>
                  <a:pt x="392658" y="91628"/>
                </a:cubicBezTo>
                <a:cubicBezTo>
                  <a:pt x="430223" y="168947"/>
                  <a:pt x="451255" y="188988"/>
                  <a:pt x="495081" y="189222"/>
                </a:cubicBezTo>
                <a:cubicBezTo>
                  <a:pt x="656345" y="190085"/>
                  <a:pt x="682788" y="233679"/>
                  <a:pt x="580978" y="330828"/>
                </a:cubicBezTo>
                <a:cubicBezTo>
                  <a:pt x="518309" y="390629"/>
                  <a:pt x="515247" y="400955"/>
                  <a:pt x="528480" y="507847"/>
                </a:cubicBezTo>
                <a:cubicBezTo>
                  <a:pt x="544791" y="639593"/>
                  <a:pt x="526850" y="648920"/>
                  <a:pt x="390712" y="579466"/>
                </a:cubicBezTo>
                <a:cubicBezTo>
                  <a:pt x="309470" y="538020"/>
                  <a:pt x="307851" y="538020"/>
                  <a:pt x="239698" y="579466"/>
                </a:cubicBezTo>
                <a:cubicBezTo>
                  <a:pt x="121095" y="651594"/>
                  <a:pt x="98996" y="638694"/>
                  <a:pt x="114543" y="506414"/>
                </a:cubicBezTo>
                <a:close/>
              </a:path>
            </a:pathLst>
          </a:custGeom>
          <a:solidFill>
            <a:srgbClr val="FFFF00"/>
          </a:solidFill>
          <a:ln w="36000" cap="flat">
            <a:noFill/>
            <a:prstDash val="solid"/>
            <a:miter/>
          </a:ln>
        </p:spPr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11"/>
            <a:endParaRPr lang="ru-RU" sz="1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Полилиния: фигура 50">
            <a:extLst>
              <a:ext uri="{FF2B5EF4-FFF2-40B4-BE49-F238E27FC236}">
                <a16:creationId xmlns:a16="http://schemas.microsoft.com/office/drawing/2014/main" id="{00000000-0008-0000-0000-0000FE050000}"/>
              </a:ext>
            </a:extLst>
          </p:cNvPr>
          <p:cNvSpPr/>
          <p:nvPr/>
        </p:nvSpPr>
        <p:spPr>
          <a:xfrm>
            <a:off x="4009334" y="5395752"/>
            <a:ext cx="177851" cy="295378"/>
          </a:xfrm>
          <a:custGeom>
            <a:avLst/>
            <a:gdLst>
              <a:gd name="connsiteX0" fmla="*/ 40945 w 745620"/>
              <a:gd name="connsiteY0" fmla="*/ 1195558 h 1238344"/>
              <a:gd name="connsiteX1" fmla="*/ 44701 w 745620"/>
              <a:gd name="connsiteY1" fmla="*/ 38442 h 1238344"/>
              <a:gd name="connsiteX2" fmla="*/ 714354 w 745620"/>
              <a:gd name="connsiteY2" fmla="*/ 28604 h 1238344"/>
              <a:gd name="connsiteX3" fmla="*/ 698477 w 745620"/>
              <a:gd name="connsiteY3" fmla="*/ 1212716 h 1238344"/>
              <a:gd name="connsiteX4" fmla="*/ 40945 w 745620"/>
              <a:gd name="connsiteY4" fmla="*/ 1195558 h 123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5620" h="1238344">
                <a:moveTo>
                  <a:pt x="40945" y="1195558"/>
                </a:moveTo>
                <a:cubicBezTo>
                  <a:pt x="-16170" y="1132448"/>
                  <a:pt x="-12787" y="90468"/>
                  <a:pt x="44701" y="38442"/>
                </a:cubicBezTo>
                <a:cubicBezTo>
                  <a:pt x="94611" y="-6726"/>
                  <a:pt x="670562" y="-15186"/>
                  <a:pt x="714354" y="28604"/>
                </a:cubicBezTo>
                <a:cubicBezTo>
                  <a:pt x="764702" y="78953"/>
                  <a:pt x="749870" y="1185211"/>
                  <a:pt x="698477" y="1212716"/>
                </a:cubicBezTo>
                <a:cubicBezTo>
                  <a:pt x="619196" y="1255146"/>
                  <a:pt x="82189" y="1241133"/>
                  <a:pt x="40945" y="1195558"/>
                </a:cubicBezTo>
                <a:close/>
              </a:path>
            </a:pathLst>
          </a:custGeom>
          <a:solidFill>
            <a:schemeClr val="bg1"/>
          </a:solidFill>
          <a:ln w="36000" cap="flat">
            <a:noFill/>
            <a:prstDash val="solid"/>
            <a:miter/>
          </a:ln>
        </p:spPr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11"/>
            <a:endParaRPr lang="ru-RU" sz="1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Полилиния: фигура 51">
            <a:extLst>
              <a:ext uri="{FF2B5EF4-FFF2-40B4-BE49-F238E27FC236}">
                <a16:creationId xmlns:a16="http://schemas.microsoft.com/office/drawing/2014/main" id="{00000000-0008-0000-0000-0000FF050000}"/>
              </a:ext>
            </a:extLst>
          </p:cNvPr>
          <p:cNvSpPr/>
          <p:nvPr/>
        </p:nvSpPr>
        <p:spPr>
          <a:xfrm>
            <a:off x="3777943" y="5271589"/>
            <a:ext cx="177806" cy="419643"/>
          </a:xfrm>
          <a:custGeom>
            <a:avLst/>
            <a:gdLst>
              <a:gd name="connsiteX0" fmla="*/ 39211 w 745435"/>
              <a:gd name="connsiteY0" fmla="*/ 1721651 h 1759319"/>
              <a:gd name="connsiteX1" fmla="*/ 44775 w 745435"/>
              <a:gd name="connsiteY1" fmla="*/ 40050 h 1759319"/>
              <a:gd name="connsiteX2" fmla="*/ 704590 w 745435"/>
              <a:gd name="connsiteY2" fmla="*/ 43807 h 1759319"/>
              <a:gd name="connsiteX3" fmla="*/ 706398 w 745435"/>
              <a:gd name="connsiteY3" fmla="*/ 1721651 h 1759319"/>
              <a:gd name="connsiteX4" fmla="*/ 39212 w 745435"/>
              <a:gd name="connsiteY4" fmla="*/ 1721651 h 175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5435" h="1759319">
                <a:moveTo>
                  <a:pt x="39211" y="1721651"/>
                </a:moveTo>
                <a:cubicBezTo>
                  <a:pt x="-16818" y="1665622"/>
                  <a:pt x="-11608" y="91076"/>
                  <a:pt x="44775" y="40050"/>
                </a:cubicBezTo>
                <a:cubicBezTo>
                  <a:pt x="106441" y="-15757"/>
                  <a:pt x="653505" y="-12642"/>
                  <a:pt x="704590" y="43807"/>
                </a:cubicBezTo>
                <a:cubicBezTo>
                  <a:pt x="757547" y="102323"/>
                  <a:pt x="759233" y="1668814"/>
                  <a:pt x="706398" y="1721651"/>
                </a:cubicBezTo>
                <a:cubicBezTo>
                  <a:pt x="656448" y="1771600"/>
                  <a:pt x="89160" y="1771600"/>
                  <a:pt x="39212" y="1721651"/>
                </a:cubicBezTo>
                <a:close/>
              </a:path>
            </a:pathLst>
          </a:custGeom>
          <a:solidFill>
            <a:schemeClr val="bg1"/>
          </a:solidFill>
          <a:ln w="36000" cap="flat">
            <a:noFill/>
            <a:prstDash val="solid"/>
            <a:miter/>
          </a:ln>
        </p:spPr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11"/>
            <a:endParaRPr lang="ru-RU" sz="1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Полилиния: фигура 52">
            <a:extLst>
              <a:ext uri="{FF2B5EF4-FFF2-40B4-BE49-F238E27FC236}">
                <a16:creationId xmlns:a16="http://schemas.microsoft.com/office/drawing/2014/main" id="{00000000-0008-0000-0000-000000060000}"/>
              </a:ext>
            </a:extLst>
          </p:cNvPr>
          <p:cNvSpPr/>
          <p:nvPr/>
        </p:nvSpPr>
        <p:spPr>
          <a:xfrm>
            <a:off x="3558379" y="5498510"/>
            <a:ext cx="177017" cy="192247"/>
          </a:xfrm>
          <a:custGeom>
            <a:avLst/>
            <a:gdLst>
              <a:gd name="connsiteX0" fmla="*/ 41246 w 742121"/>
              <a:gd name="connsiteY0" fmla="*/ 780964 h 805980"/>
              <a:gd name="connsiteX1" fmla="*/ 29354 w 742121"/>
              <a:gd name="connsiteY1" fmla="*/ 30258 h 805980"/>
              <a:gd name="connsiteX2" fmla="*/ 716165 w 742121"/>
              <a:gd name="connsiteY2" fmla="*/ 46135 h 805980"/>
              <a:gd name="connsiteX3" fmla="*/ 699007 w 742121"/>
              <a:gd name="connsiteY3" fmla="*/ 768534 h 805980"/>
              <a:gd name="connsiteX4" fmla="*/ 41246 w 742121"/>
              <a:gd name="connsiteY4" fmla="*/ 780964 h 8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121" h="805980">
                <a:moveTo>
                  <a:pt x="41246" y="780964"/>
                </a:moveTo>
                <a:cubicBezTo>
                  <a:pt x="-6158" y="753353"/>
                  <a:pt x="-16880" y="76493"/>
                  <a:pt x="29354" y="30258"/>
                </a:cubicBezTo>
                <a:cubicBezTo>
                  <a:pt x="78518" y="-18906"/>
                  <a:pt x="688908" y="-4796"/>
                  <a:pt x="716165" y="46135"/>
                </a:cubicBezTo>
                <a:cubicBezTo>
                  <a:pt x="758970" y="126116"/>
                  <a:pt x="744693" y="727188"/>
                  <a:pt x="699007" y="768534"/>
                </a:cubicBezTo>
                <a:cubicBezTo>
                  <a:pt x="652921" y="810240"/>
                  <a:pt x="109154" y="820517"/>
                  <a:pt x="41246" y="780964"/>
                </a:cubicBezTo>
                <a:close/>
              </a:path>
            </a:pathLst>
          </a:custGeom>
          <a:solidFill>
            <a:schemeClr val="bg1"/>
          </a:solidFill>
          <a:ln w="36000" cap="flat">
            <a:noFill/>
            <a:prstDash val="solid"/>
            <a:miter/>
          </a:ln>
        </p:spPr>
        <p:txBody>
          <a:bodyPr rot="0" spcFirstLastPara="0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defTabSz="914411"/>
            <a:endParaRPr lang="ru-RU" sz="1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0000000-0008-0000-0000-00009A050000}"/>
              </a:ext>
            </a:extLst>
          </p:cNvPr>
          <p:cNvSpPr/>
          <p:nvPr/>
        </p:nvSpPr>
        <p:spPr>
          <a:xfrm>
            <a:off x="5206830" y="6149493"/>
            <a:ext cx="1716492" cy="518498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11">
              <a:lnSpc>
                <a:spcPts val="2201"/>
              </a:lnSpc>
            </a:pPr>
            <a:r>
              <a:rPr lang="ru-RU" sz="2400" spc="100" dirty="0">
                <a:ln w="19050"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73000"/>
                    </a:prstClr>
                  </a:outerShdw>
                </a:effectLst>
                <a:latin typeface="ExoSoft-Bold" panose="00000800000000000000" pitchFamily="50" charset="-52"/>
              </a:rPr>
              <a:t>ОНЛАЙН</a:t>
            </a:r>
          </a:p>
          <a:p>
            <a:pPr algn="ctr" defTabSz="914411">
              <a:lnSpc>
                <a:spcPts val="2201"/>
              </a:lnSpc>
            </a:pPr>
            <a:r>
              <a:rPr lang="ru-RU" sz="2400" spc="100" dirty="0">
                <a:ln w="19050"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73000"/>
                    </a:prstClr>
                  </a:outerShdw>
                </a:effectLst>
                <a:latin typeface="ExoSoft-Bold" panose="00000800000000000000" pitchFamily="50" charset="-52"/>
              </a:rPr>
              <a:t>ИГРА</a:t>
            </a:r>
          </a:p>
        </p:txBody>
      </p:sp>
      <p:grpSp>
        <p:nvGrpSpPr>
          <p:cNvPr id="38" name="Рисунок 49">
            <a:extLst>
              <a:ext uri="{FF2B5EF4-FFF2-40B4-BE49-F238E27FC236}">
                <a16:creationId xmlns:a16="http://schemas.microsoft.com/office/drawing/2014/main" id="{00000000-0008-0000-0000-000001060000}"/>
              </a:ext>
            </a:extLst>
          </p:cNvPr>
          <p:cNvGrpSpPr/>
          <p:nvPr/>
        </p:nvGrpSpPr>
        <p:grpSpPr>
          <a:xfrm>
            <a:off x="5789602" y="5121192"/>
            <a:ext cx="568949" cy="625156"/>
            <a:chOff x="2316836" y="403319"/>
            <a:chExt cx="3978332" cy="4371358"/>
          </a:xfrm>
          <a:solidFill>
            <a:schemeClr val="bg1"/>
          </a:solidFill>
        </p:grpSpPr>
        <p:sp>
          <p:nvSpPr>
            <p:cNvPr id="39" name="Полилиния: фигура 38">
              <a:extLst>
                <a:ext uri="{FF2B5EF4-FFF2-40B4-BE49-F238E27FC236}">
                  <a16:creationId xmlns:a16="http://schemas.microsoft.com/office/drawing/2014/main" id="{00000000-0008-0000-0000-000009060000}"/>
                </a:ext>
              </a:extLst>
            </p:cNvPr>
            <p:cNvSpPr/>
            <p:nvPr/>
          </p:nvSpPr>
          <p:spPr>
            <a:xfrm>
              <a:off x="3263107" y="403319"/>
              <a:ext cx="1202142" cy="1202941"/>
            </a:xfrm>
            <a:custGeom>
              <a:avLst/>
              <a:gdLst>
                <a:gd name="connsiteX0" fmla="*/ 335376 w 1202142"/>
                <a:gd name="connsiteY0" fmla="*/ 1142202 h 1202941"/>
                <a:gd name="connsiteX1" fmla="*/ 153663 w 1202142"/>
                <a:gd name="connsiteY1" fmla="*/ 1008609 h 1202941"/>
                <a:gd name="connsiteX2" fmla="*/ 45954 w 1202142"/>
                <a:gd name="connsiteY2" fmla="*/ 832281 h 1202941"/>
                <a:gd name="connsiteX3" fmla="*/ -168 w 1202142"/>
                <a:gd name="connsiteY3" fmla="*/ 728829 h 1202941"/>
                <a:gd name="connsiteX4" fmla="*/ 83 w 1202142"/>
                <a:gd name="connsiteY4" fmla="*/ 602446 h 1202941"/>
                <a:gd name="connsiteX5" fmla="*/ 335 w 1202142"/>
                <a:gd name="connsiteY5" fmla="*/ 476063 h 1202941"/>
                <a:gd name="connsiteX6" fmla="*/ 52713 w 1202142"/>
                <a:gd name="connsiteY6" fmla="*/ 355239 h 1202941"/>
                <a:gd name="connsiteX7" fmla="*/ 105089 w 1202142"/>
                <a:gd name="connsiteY7" fmla="*/ 234415 h 1202941"/>
                <a:gd name="connsiteX8" fmla="*/ 187261 w 1202142"/>
                <a:gd name="connsiteY8" fmla="*/ 162320 h 1202941"/>
                <a:gd name="connsiteX9" fmla="*/ 371233 w 1202142"/>
                <a:gd name="connsiteY9" fmla="*/ 45144 h 1202941"/>
                <a:gd name="connsiteX10" fmla="*/ 473121 w 1202142"/>
                <a:gd name="connsiteY10" fmla="*/ 63 h 1202941"/>
                <a:gd name="connsiteX11" fmla="*/ 625215 w 1202142"/>
                <a:gd name="connsiteY11" fmla="*/ 9357 h 1202941"/>
                <a:gd name="connsiteX12" fmla="*/ 777309 w 1202142"/>
                <a:gd name="connsiteY12" fmla="*/ 18565 h 1202941"/>
                <a:gd name="connsiteX13" fmla="*/ 860174 w 1202142"/>
                <a:gd name="connsiteY13" fmla="*/ 58781 h 1202941"/>
                <a:gd name="connsiteX14" fmla="*/ 1018784 w 1202142"/>
                <a:gd name="connsiteY14" fmla="*/ 172570 h 1202941"/>
                <a:gd name="connsiteX15" fmla="*/ 1148207 w 1202142"/>
                <a:gd name="connsiteY15" fmla="*/ 361145 h 1202941"/>
                <a:gd name="connsiteX16" fmla="*/ 1201974 w 1202142"/>
                <a:gd name="connsiteY16" fmla="*/ 476063 h 1202941"/>
                <a:gd name="connsiteX17" fmla="*/ 1201974 w 1202142"/>
                <a:gd name="connsiteY17" fmla="*/ 602446 h 1202941"/>
                <a:gd name="connsiteX18" fmla="*/ 1201974 w 1202142"/>
                <a:gd name="connsiteY18" fmla="*/ 728829 h 1202941"/>
                <a:gd name="connsiteX19" fmla="*/ 1148207 w 1202142"/>
                <a:gd name="connsiteY19" fmla="*/ 843747 h 1202941"/>
                <a:gd name="connsiteX20" fmla="*/ 1018784 w 1202142"/>
                <a:gd name="connsiteY20" fmla="*/ 1032236 h 1202941"/>
                <a:gd name="connsiteX21" fmla="*/ 860174 w 1202142"/>
                <a:gd name="connsiteY21" fmla="*/ 1146198 h 1202941"/>
                <a:gd name="connsiteX22" fmla="*/ 777309 w 1202142"/>
                <a:gd name="connsiteY22" fmla="*/ 1186588 h 1202941"/>
                <a:gd name="connsiteX23" fmla="*/ 616443 w 1202142"/>
                <a:gd name="connsiteY23" fmla="*/ 1194753 h 1202941"/>
                <a:gd name="connsiteX24" fmla="*/ 455488 w 1202142"/>
                <a:gd name="connsiteY24" fmla="*/ 1203005 h 120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02142" h="1202941">
                  <a:moveTo>
                    <a:pt x="335376" y="1142202"/>
                  </a:moveTo>
                  <a:cubicBezTo>
                    <a:pt x="269275" y="1108847"/>
                    <a:pt x="187538" y="1048652"/>
                    <a:pt x="153663" y="1008609"/>
                  </a:cubicBezTo>
                  <a:cubicBezTo>
                    <a:pt x="119700" y="968479"/>
                    <a:pt x="71232" y="889088"/>
                    <a:pt x="45954" y="832281"/>
                  </a:cubicBezTo>
                  <a:lnTo>
                    <a:pt x="-168" y="728829"/>
                  </a:lnTo>
                  <a:lnTo>
                    <a:pt x="83" y="602446"/>
                  </a:lnTo>
                  <a:lnTo>
                    <a:pt x="335" y="476063"/>
                  </a:lnTo>
                  <a:lnTo>
                    <a:pt x="52713" y="355239"/>
                  </a:lnTo>
                  <a:lnTo>
                    <a:pt x="105089" y="234415"/>
                  </a:lnTo>
                  <a:lnTo>
                    <a:pt x="187261" y="162320"/>
                  </a:lnTo>
                  <a:cubicBezTo>
                    <a:pt x="232342" y="122624"/>
                    <a:pt x="315207" y="69900"/>
                    <a:pt x="371233" y="45144"/>
                  </a:cubicBezTo>
                  <a:lnTo>
                    <a:pt x="473121" y="63"/>
                  </a:lnTo>
                  <a:lnTo>
                    <a:pt x="625215" y="9357"/>
                  </a:lnTo>
                  <a:lnTo>
                    <a:pt x="777309" y="18565"/>
                  </a:lnTo>
                  <a:lnTo>
                    <a:pt x="860174" y="58781"/>
                  </a:lnTo>
                  <a:cubicBezTo>
                    <a:pt x="905777" y="80844"/>
                    <a:pt x="977176" y="132092"/>
                    <a:pt x="1018784" y="172570"/>
                  </a:cubicBezTo>
                  <a:cubicBezTo>
                    <a:pt x="1060390" y="213047"/>
                    <a:pt x="1118674" y="297911"/>
                    <a:pt x="1148207" y="361145"/>
                  </a:cubicBezTo>
                  <a:lnTo>
                    <a:pt x="1201974" y="476063"/>
                  </a:lnTo>
                  <a:lnTo>
                    <a:pt x="1201974" y="602446"/>
                  </a:lnTo>
                  <a:lnTo>
                    <a:pt x="1201974" y="728829"/>
                  </a:lnTo>
                  <a:lnTo>
                    <a:pt x="1148207" y="843747"/>
                  </a:lnTo>
                  <a:cubicBezTo>
                    <a:pt x="1118674" y="906895"/>
                    <a:pt x="1060390" y="991758"/>
                    <a:pt x="1018784" y="1032236"/>
                  </a:cubicBezTo>
                  <a:cubicBezTo>
                    <a:pt x="977176" y="1072800"/>
                    <a:pt x="905777" y="1124048"/>
                    <a:pt x="860174" y="1146198"/>
                  </a:cubicBezTo>
                  <a:lnTo>
                    <a:pt x="777309" y="1186588"/>
                  </a:lnTo>
                  <a:lnTo>
                    <a:pt x="616443" y="1194753"/>
                  </a:lnTo>
                  <a:lnTo>
                    <a:pt x="455488" y="1203005"/>
                  </a:lnTo>
                  <a:close/>
                </a:path>
              </a:pathLst>
            </a:custGeom>
            <a:grpFill/>
            <a:ln w="28575" cap="flat">
              <a:noFill/>
              <a:prstDash val="solid"/>
              <a:miter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914411"/>
              <a:endParaRPr lang="ru-RU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0" name="Полилиния: фигура 39">
              <a:extLst>
                <a:ext uri="{FF2B5EF4-FFF2-40B4-BE49-F238E27FC236}">
                  <a16:creationId xmlns:a16="http://schemas.microsoft.com/office/drawing/2014/main" id="{00000000-0008-0000-0000-00000A060000}"/>
                </a:ext>
              </a:extLst>
            </p:cNvPr>
            <p:cNvSpPr/>
            <p:nvPr/>
          </p:nvSpPr>
          <p:spPr>
            <a:xfrm>
              <a:off x="4759899" y="701426"/>
              <a:ext cx="1228392" cy="1209523"/>
            </a:xfrm>
            <a:custGeom>
              <a:avLst/>
              <a:gdLst>
                <a:gd name="connsiteX0" fmla="*/ 491323 w 1228392"/>
                <a:gd name="connsiteY0" fmla="*/ 1198685 h 1209523"/>
                <a:gd name="connsiteX1" fmla="*/ 315428 w 1228392"/>
                <a:gd name="connsiteY1" fmla="*/ 1132149 h 1209523"/>
                <a:gd name="connsiteX2" fmla="*/ 156993 w 1228392"/>
                <a:gd name="connsiteY2" fmla="*/ 994214 h 1209523"/>
                <a:gd name="connsiteX3" fmla="*/ 75257 w 1228392"/>
                <a:gd name="connsiteY3" fmla="*/ 903791 h 1209523"/>
                <a:gd name="connsiteX4" fmla="*/ 37647 w 1228392"/>
                <a:gd name="connsiteY4" fmla="*/ 774194 h 1209523"/>
                <a:gd name="connsiteX5" fmla="*/ -52 w 1228392"/>
                <a:gd name="connsiteY5" fmla="*/ 644597 h 1209523"/>
                <a:gd name="connsiteX6" fmla="*/ 15236 w 1228392"/>
                <a:gd name="connsiteY6" fmla="*/ 542535 h 1209523"/>
                <a:gd name="connsiteX7" fmla="*/ 62662 w 1228392"/>
                <a:gd name="connsiteY7" fmla="*/ 363688 h 1209523"/>
                <a:gd name="connsiteX8" fmla="*/ 155430 w 1228392"/>
                <a:gd name="connsiteY8" fmla="*/ 214721 h 1209523"/>
                <a:gd name="connsiteX9" fmla="*/ 318902 w 1228392"/>
                <a:gd name="connsiteY9" fmla="*/ 82344 h 1209523"/>
                <a:gd name="connsiteX10" fmla="*/ 421573 w 1228392"/>
                <a:gd name="connsiteY10" fmla="*/ 22149 h 1209523"/>
                <a:gd name="connsiteX11" fmla="*/ 575838 w 1228392"/>
                <a:gd name="connsiteY11" fmla="*/ 11118 h 1209523"/>
                <a:gd name="connsiteX12" fmla="*/ 730191 w 1228392"/>
                <a:gd name="connsiteY12" fmla="*/ 87 h 1209523"/>
                <a:gd name="connsiteX13" fmla="*/ 850841 w 1228392"/>
                <a:gd name="connsiteY13" fmla="*/ 52030 h 1209523"/>
                <a:gd name="connsiteX14" fmla="*/ 971491 w 1228392"/>
                <a:gd name="connsiteY14" fmla="*/ 103886 h 1209523"/>
                <a:gd name="connsiteX15" fmla="*/ 1061305 w 1228392"/>
                <a:gd name="connsiteY15" fmla="*/ 205948 h 1209523"/>
                <a:gd name="connsiteX16" fmla="*/ 1151121 w 1228392"/>
                <a:gd name="connsiteY16" fmla="*/ 308010 h 1209523"/>
                <a:gd name="connsiteX17" fmla="*/ 1189687 w 1228392"/>
                <a:gd name="connsiteY17" fmla="*/ 424230 h 1209523"/>
                <a:gd name="connsiteX18" fmla="*/ 1228341 w 1228392"/>
                <a:gd name="connsiteY18" fmla="*/ 540450 h 1209523"/>
                <a:gd name="connsiteX19" fmla="*/ 1215919 w 1228392"/>
                <a:gd name="connsiteY19" fmla="*/ 660753 h 1209523"/>
                <a:gd name="connsiteX20" fmla="*/ 1156419 w 1228392"/>
                <a:gd name="connsiteY20" fmla="*/ 873303 h 1209523"/>
                <a:gd name="connsiteX21" fmla="*/ 1034119 w 1228392"/>
                <a:gd name="connsiteY21" fmla="*/ 1040858 h 1209523"/>
                <a:gd name="connsiteX22" fmla="*/ 866563 w 1228392"/>
                <a:gd name="connsiteY22" fmla="*/ 1155602 h 1209523"/>
                <a:gd name="connsiteX23" fmla="*/ 682505 w 1228392"/>
                <a:gd name="connsiteY23" fmla="*/ 1206502 h 1209523"/>
                <a:gd name="connsiteX24" fmla="*/ 491323 w 1228392"/>
                <a:gd name="connsiteY24" fmla="*/ 1198685 h 120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28392" h="1209523">
                  <a:moveTo>
                    <a:pt x="491323" y="1198685"/>
                  </a:moveTo>
                  <a:cubicBezTo>
                    <a:pt x="436773" y="1188175"/>
                    <a:pt x="357643" y="1158208"/>
                    <a:pt x="315428" y="1132149"/>
                  </a:cubicBezTo>
                  <a:cubicBezTo>
                    <a:pt x="273301" y="1106091"/>
                    <a:pt x="201988" y="1043985"/>
                    <a:pt x="156993" y="994214"/>
                  </a:cubicBezTo>
                  <a:lnTo>
                    <a:pt x="75257" y="903791"/>
                  </a:lnTo>
                  <a:lnTo>
                    <a:pt x="37647" y="774194"/>
                  </a:lnTo>
                  <a:lnTo>
                    <a:pt x="-52" y="644597"/>
                  </a:lnTo>
                  <a:lnTo>
                    <a:pt x="15236" y="542535"/>
                  </a:lnTo>
                  <a:cubicBezTo>
                    <a:pt x="23661" y="486423"/>
                    <a:pt x="45029" y="405902"/>
                    <a:pt x="62662" y="363688"/>
                  </a:cubicBezTo>
                  <a:cubicBezTo>
                    <a:pt x="80294" y="321473"/>
                    <a:pt x="122075" y="254416"/>
                    <a:pt x="155430" y="214721"/>
                  </a:cubicBezTo>
                  <a:cubicBezTo>
                    <a:pt x="188871" y="175025"/>
                    <a:pt x="262355" y="115438"/>
                    <a:pt x="318902" y="82344"/>
                  </a:cubicBezTo>
                  <a:lnTo>
                    <a:pt x="421573" y="22149"/>
                  </a:lnTo>
                  <a:lnTo>
                    <a:pt x="575838" y="11118"/>
                  </a:lnTo>
                  <a:lnTo>
                    <a:pt x="730191" y="87"/>
                  </a:lnTo>
                  <a:lnTo>
                    <a:pt x="850841" y="52030"/>
                  </a:lnTo>
                  <a:lnTo>
                    <a:pt x="971491" y="103886"/>
                  </a:lnTo>
                  <a:lnTo>
                    <a:pt x="1061305" y="205948"/>
                  </a:lnTo>
                  <a:lnTo>
                    <a:pt x="1151121" y="308010"/>
                  </a:lnTo>
                  <a:lnTo>
                    <a:pt x="1189687" y="424230"/>
                  </a:lnTo>
                  <a:lnTo>
                    <a:pt x="1228341" y="540450"/>
                  </a:lnTo>
                  <a:lnTo>
                    <a:pt x="1215919" y="660753"/>
                  </a:lnTo>
                  <a:cubicBezTo>
                    <a:pt x="1209057" y="726941"/>
                    <a:pt x="1182303" y="822576"/>
                    <a:pt x="1156419" y="873303"/>
                  </a:cubicBezTo>
                  <a:cubicBezTo>
                    <a:pt x="1130534" y="924030"/>
                    <a:pt x="1075551" y="999425"/>
                    <a:pt x="1034119" y="1040858"/>
                  </a:cubicBezTo>
                  <a:cubicBezTo>
                    <a:pt x="992686" y="1082291"/>
                    <a:pt x="917290" y="1133886"/>
                    <a:pt x="866563" y="1155602"/>
                  </a:cubicBezTo>
                  <a:cubicBezTo>
                    <a:pt x="815836" y="1177404"/>
                    <a:pt x="733057" y="1200248"/>
                    <a:pt x="682505" y="1206502"/>
                  </a:cubicBezTo>
                  <a:cubicBezTo>
                    <a:pt x="631864" y="1212756"/>
                    <a:pt x="545871" y="1209282"/>
                    <a:pt x="491323" y="1198685"/>
                  </a:cubicBezTo>
                  <a:close/>
                </a:path>
              </a:pathLst>
            </a:custGeom>
            <a:grpFill/>
            <a:ln w="28575" cap="flat">
              <a:noFill/>
              <a:prstDash val="solid"/>
              <a:miter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914411"/>
              <a:endParaRPr lang="ru-RU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1" name="Полилиния: фигура 40">
              <a:extLst>
                <a:ext uri="{FF2B5EF4-FFF2-40B4-BE49-F238E27FC236}">
                  <a16:creationId xmlns:a16="http://schemas.microsoft.com/office/drawing/2014/main" id="{00000000-0008-0000-0000-00000B060000}"/>
                </a:ext>
              </a:extLst>
            </p:cNvPr>
            <p:cNvSpPr/>
            <p:nvPr/>
          </p:nvSpPr>
          <p:spPr>
            <a:xfrm>
              <a:off x="2946237" y="1764003"/>
              <a:ext cx="1596248" cy="1053018"/>
            </a:xfrm>
            <a:custGeom>
              <a:avLst/>
              <a:gdLst>
                <a:gd name="connsiteX0" fmla="*/ 324162 w 1596248"/>
                <a:gd name="connsiteY0" fmla="*/ 1011312 h 1053018"/>
                <a:gd name="connsiteX1" fmla="*/ 110310 w 1596248"/>
                <a:gd name="connsiteY1" fmla="*/ 953636 h 1053018"/>
                <a:gd name="connsiteX2" fmla="*/ -178 w 1596248"/>
                <a:gd name="connsiteY2" fmla="*/ 937827 h 1053018"/>
                <a:gd name="connsiteX3" fmla="*/ 11374 w 1596248"/>
                <a:gd name="connsiteY3" fmla="*/ 876937 h 1053018"/>
                <a:gd name="connsiteX4" fmla="*/ 37259 w 1596248"/>
                <a:gd name="connsiteY4" fmla="*/ 689664 h 1053018"/>
                <a:gd name="connsiteX5" fmla="*/ 85554 w 1596248"/>
                <a:gd name="connsiteY5" fmla="*/ 440894 h 1053018"/>
                <a:gd name="connsiteX6" fmla="*/ 119691 w 1596248"/>
                <a:gd name="connsiteY6" fmla="*/ 318419 h 1053018"/>
                <a:gd name="connsiteX7" fmla="*/ 216194 w 1596248"/>
                <a:gd name="connsiteY7" fmla="*/ 213317 h 1053018"/>
                <a:gd name="connsiteX8" fmla="*/ 312696 w 1596248"/>
                <a:gd name="connsiteY8" fmla="*/ 108215 h 1053018"/>
                <a:gd name="connsiteX9" fmla="*/ 427613 w 1596248"/>
                <a:gd name="connsiteY9" fmla="*/ 54448 h 1053018"/>
                <a:gd name="connsiteX10" fmla="*/ 542532 w 1596248"/>
                <a:gd name="connsiteY10" fmla="*/ 681 h 1053018"/>
                <a:gd name="connsiteX11" fmla="*/ 900399 w 1596248"/>
                <a:gd name="connsiteY11" fmla="*/ 422 h 1053018"/>
                <a:gd name="connsiteX12" fmla="*/ 1258268 w 1596248"/>
                <a:gd name="connsiteY12" fmla="*/ 163 h 1053018"/>
                <a:gd name="connsiteX13" fmla="*/ 1360069 w 1596248"/>
                <a:gd name="connsiteY13" fmla="*/ 35689 h 1053018"/>
                <a:gd name="connsiteX14" fmla="*/ 1528927 w 1596248"/>
                <a:gd name="connsiteY14" fmla="*/ 125851 h 1053018"/>
                <a:gd name="connsiteX15" fmla="*/ 1596071 w 1596248"/>
                <a:gd name="connsiteY15" fmla="*/ 180487 h 1053018"/>
                <a:gd name="connsiteX16" fmla="*/ 1478808 w 1596248"/>
                <a:gd name="connsiteY16" fmla="*/ 308781 h 1053018"/>
                <a:gd name="connsiteX17" fmla="*/ 1361633 w 1596248"/>
                <a:gd name="connsiteY17" fmla="*/ 436988 h 1053018"/>
                <a:gd name="connsiteX18" fmla="*/ 1314380 w 1596248"/>
                <a:gd name="connsiteY18" fmla="*/ 563371 h 1053018"/>
                <a:gd name="connsiteX19" fmla="*/ 1237421 w 1596248"/>
                <a:gd name="connsiteY19" fmla="*/ 867820 h 1053018"/>
                <a:gd name="connsiteX20" fmla="*/ 1207714 w 1596248"/>
                <a:gd name="connsiteY20" fmla="*/ 1045885 h 1053018"/>
                <a:gd name="connsiteX21" fmla="*/ 817620 w 1596248"/>
                <a:gd name="connsiteY21" fmla="*/ 1049533 h 1053018"/>
                <a:gd name="connsiteX22" fmla="*/ 427613 w 1596248"/>
                <a:gd name="connsiteY22" fmla="*/ 1053182 h 105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96248" h="1053018">
                  <a:moveTo>
                    <a:pt x="324162" y="1011312"/>
                  </a:moveTo>
                  <a:cubicBezTo>
                    <a:pt x="267355" y="988293"/>
                    <a:pt x="171026" y="962322"/>
                    <a:pt x="110310" y="953636"/>
                  </a:cubicBezTo>
                  <a:lnTo>
                    <a:pt x="-178" y="937827"/>
                  </a:lnTo>
                  <a:lnTo>
                    <a:pt x="11374" y="876937"/>
                  </a:lnTo>
                  <a:cubicBezTo>
                    <a:pt x="17803" y="843496"/>
                    <a:pt x="29441" y="759240"/>
                    <a:pt x="37259" y="689664"/>
                  </a:cubicBezTo>
                  <a:cubicBezTo>
                    <a:pt x="45077" y="620175"/>
                    <a:pt x="66792" y="508211"/>
                    <a:pt x="85554" y="440894"/>
                  </a:cubicBezTo>
                  <a:lnTo>
                    <a:pt x="119691" y="318419"/>
                  </a:lnTo>
                  <a:lnTo>
                    <a:pt x="216194" y="213317"/>
                  </a:lnTo>
                  <a:lnTo>
                    <a:pt x="312696" y="108215"/>
                  </a:lnTo>
                  <a:lnTo>
                    <a:pt x="427613" y="54448"/>
                  </a:lnTo>
                  <a:lnTo>
                    <a:pt x="542532" y="681"/>
                  </a:lnTo>
                  <a:lnTo>
                    <a:pt x="900399" y="422"/>
                  </a:lnTo>
                  <a:lnTo>
                    <a:pt x="1258268" y="163"/>
                  </a:lnTo>
                  <a:lnTo>
                    <a:pt x="1360069" y="35689"/>
                  </a:lnTo>
                  <a:cubicBezTo>
                    <a:pt x="1416008" y="55146"/>
                    <a:pt x="1492012" y="95710"/>
                    <a:pt x="1528927" y="125851"/>
                  </a:cubicBezTo>
                  <a:lnTo>
                    <a:pt x="1596071" y="180487"/>
                  </a:lnTo>
                  <a:lnTo>
                    <a:pt x="1478808" y="308781"/>
                  </a:lnTo>
                  <a:lnTo>
                    <a:pt x="1361633" y="436988"/>
                  </a:lnTo>
                  <a:lnTo>
                    <a:pt x="1314380" y="563371"/>
                  </a:lnTo>
                  <a:cubicBezTo>
                    <a:pt x="1288322" y="632860"/>
                    <a:pt x="1253751" y="769840"/>
                    <a:pt x="1237421" y="867820"/>
                  </a:cubicBezTo>
                  <a:lnTo>
                    <a:pt x="1207714" y="1045885"/>
                  </a:lnTo>
                  <a:lnTo>
                    <a:pt x="817620" y="1049533"/>
                  </a:lnTo>
                  <a:lnTo>
                    <a:pt x="427613" y="1053182"/>
                  </a:lnTo>
                  <a:close/>
                </a:path>
              </a:pathLst>
            </a:custGeom>
            <a:grpFill/>
            <a:ln w="28575" cap="flat">
              <a:noFill/>
              <a:prstDash val="solid"/>
              <a:miter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914411"/>
              <a:endParaRPr lang="ru-RU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" name="Полилиния: фигура 41">
              <a:extLst>
                <a:ext uri="{FF2B5EF4-FFF2-40B4-BE49-F238E27FC236}">
                  <a16:creationId xmlns:a16="http://schemas.microsoft.com/office/drawing/2014/main" id="{00000000-0008-0000-0000-00000C060000}"/>
                </a:ext>
              </a:extLst>
            </p:cNvPr>
            <p:cNvSpPr/>
            <p:nvPr/>
          </p:nvSpPr>
          <p:spPr>
            <a:xfrm>
              <a:off x="4511650" y="2058807"/>
              <a:ext cx="1783518" cy="1314036"/>
            </a:xfrm>
            <a:custGeom>
              <a:avLst/>
              <a:gdLst>
                <a:gd name="connsiteX0" fmla="*/ 812451 w 1783518"/>
                <a:gd name="connsiteY0" fmla="*/ 1274016 h 1314036"/>
                <a:gd name="connsiteX1" fmla="*/ 735318 w 1783518"/>
                <a:gd name="connsiteY1" fmla="*/ 1093084 h 1314036"/>
                <a:gd name="connsiteX2" fmla="*/ 584353 w 1783518"/>
                <a:gd name="connsiteY2" fmla="*/ 855866 h 1314036"/>
                <a:gd name="connsiteX3" fmla="*/ 403681 w 1783518"/>
                <a:gd name="connsiteY3" fmla="*/ 711589 h 1314036"/>
                <a:gd name="connsiteX4" fmla="*/ 310219 w 1783518"/>
                <a:gd name="connsiteY4" fmla="*/ 663815 h 1314036"/>
                <a:gd name="connsiteX5" fmla="*/ 155084 w 1783518"/>
                <a:gd name="connsiteY5" fmla="*/ 652697 h 1314036"/>
                <a:gd name="connsiteX6" fmla="*/ -50 w 1783518"/>
                <a:gd name="connsiteY6" fmla="*/ 641579 h 1314036"/>
                <a:gd name="connsiteX7" fmla="*/ -50 w 1783518"/>
                <a:gd name="connsiteY7" fmla="*/ 602839 h 1314036"/>
                <a:gd name="connsiteX8" fmla="*/ 36345 w 1783518"/>
                <a:gd name="connsiteY8" fmla="*/ 441711 h 1314036"/>
                <a:gd name="connsiteX9" fmla="*/ 72654 w 1783518"/>
                <a:gd name="connsiteY9" fmla="*/ 319237 h 1314036"/>
                <a:gd name="connsiteX10" fmla="*/ 192174 w 1783518"/>
                <a:gd name="connsiteY10" fmla="*/ 199716 h 1314036"/>
                <a:gd name="connsiteX11" fmla="*/ 311695 w 1783518"/>
                <a:gd name="connsiteY11" fmla="*/ 80195 h 1314036"/>
                <a:gd name="connsiteX12" fmla="*/ 432086 w 1783518"/>
                <a:gd name="connsiteY12" fmla="*/ 40238 h 1314036"/>
                <a:gd name="connsiteX13" fmla="*/ 552475 w 1783518"/>
                <a:gd name="connsiteY13" fmla="*/ 195 h 1314036"/>
                <a:gd name="connsiteX14" fmla="*/ 913991 w 1783518"/>
                <a:gd name="connsiteY14" fmla="*/ 8187 h 1314036"/>
                <a:gd name="connsiteX15" fmla="*/ 1275421 w 1783518"/>
                <a:gd name="connsiteY15" fmla="*/ 16178 h 1314036"/>
                <a:gd name="connsiteX16" fmla="*/ 1355855 w 1783518"/>
                <a:gd name="connsiteY16" fmla="*/ 58740 h 1314036"/>
                <a:gd name="connsiteX17" fmla="*/ 1524452 w 1783518"/>
                <a:gd name="connsiteY17" fmla="*/ 184862 h 1314036"/>
                <a:gd name="connsiteX18" fmla="*/ 1657437 w 1783518"/>
                <a:gd name="connsiteY18" fmla="*/ 355371 h 1314036"/>
                <a:gd name="connsiteX19" fmla="*/ 1702257 w 1783518"/>
                <a:gd name="connsiteY19" fmla="*/ 442232 h 1314036"/>
                <a:gd name="connsiteX20" fmla="*/ 1748381 w 1783518"/>
                <a:gd name="connsiteY20" fmla="*/ 769091 h 1314036"/>
                <a:gd name="connsiteX21" fmla="*/ 1781735 w 1783518"/>
                <a:gd name="connsiteY21" fmla="*/ 1146938 h 1314036"/>
                <a:gd name="connsiteX22" fmla="*/ 1723972 w 1783518"/>
                <a:gd name="connsiteY22" fmla="*/ 1222073 h 1314036"/>
                <a:gd name="connsiteX23" fmla="*/ 1454181 w 1783518"/>
                <a:gd name="connsiteY23" fmla="*/ 1280096 h 1314036"/>
                <a:gd name="connsiteX24" fmla="*/ 1027693 w 1783518"/>
                <a:gd name="connsiteY24" fmla="*/ 1314059 h 1314036"/>
                <a:gd name="connsiteX25" fmla="*/ 825827 w 1783518"/>
                <a:gd name="connsiteY25" fmla="*/ 1314232 h 1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83518" h="1314036">
                  <a:moveTo>
                    <a:pt x="812451" y="1274016"/>
                  </a:moveTo>
                  <a:cubicBezTo>
                    <a:pt x="805067" y="1251866"/>
                    <a:pt x="770323" y="1170477"/>
                    <a:pt x="735318" y="1093084"/>
                  </a:cubicBezTo>
                  <a:cubicBezTo>
                    <a:pt x="700226" y="1015690"/>
                    <a:pt x="632300" y="908938"/>
                    <a:pt x="584353" y="855866"/>
                  </a:cubicBezTo>
                  <a:cubicBezTo>
                    <a:pt x="536405" y="802707"/>
                    <a:pt x="455103" y="737821"/>
                    <a:pt x="403681" y="711589"/>
                  </a:cubicBezTo>
                  <a:lnTo>
                    <a:pt x="310219" y="663815"/>
                  </a:lnTo>
                  <a:lnTo>
                    <a:pt x="155084" y="652697"/>
                  </a:lnTo>
                  <a:lnTo>
                    <a:pt x="-50" y="641579"/>
                  </a:lnTo>
                  <a:lnTo>
                    <a:pt x="-50" y="602839"/>
                  </a:lnTo>
                  <a:cubicBezTo>
                    <a:pt x="-50" y="581558"/>
                    <a:pt x="16280" y="509029"/>
                    <a:pt x="36345" y="441711"/>
                  </a:cubicBezTo>
                  <a:lnTo>
                    <a:pt x="72654" y="319237"/>
                  </a:lnTo>
                  <a:lnTo>
                    <a:pt x="192174" y="199716"/>
                  </a:lnTo>
                  <a:lnTo>
                    <a:pt x="311695" y="80195"/>
                  </a:lnTo>
                  <a:lnTo>
                    <a:pt x="432086" y="40238"/>
                  </a:lnTo>
                  <a:lnTo>
                    <a:pt x="552475" y="195"/>
                  </a:lnTo>
                  <a:lnTo>
                    <a:pt x="913991" y="8187"/>
                  </a:lnTo>
                  <a:lnTo>
                    <a:pt x="1275421" y="16178"/>
                  </a:lnTo>
                  <a:lnTo>
                    <a:pt x="1355855" y="58740"/>
                  </a:lnTo>
                  <a:cubicBezTo>
                    <a:pt x="1400154" y="82106"/>
                    <a:pt x="1475983" y="138913"/>
                    <a:pt x="1524452" y="184862"/>
                  </a:cubicBezTo>
                  <a:cubicBezTo>
                    <a:pt x="1572920" y="230899"/>
                    <a:pt x="1632768" y="307597"/>
                    <a:pt x="1657437" y="355371"/>
                  </a:cubicBezTo>
                  <a:lnTo>
                    <a:pt x="1702257" y="442232"/>
                  </a:lnTo>
                  <a:lnTo>
                    <a:pt x="1748381" y="769091"/>
                  </a:lnTo>
                  <a:cubicBezTo>
                    <a:pt x="1773744" y="948807"/>
                    <a:pt x="1788771" y="1118882"/>
                    <a:pt x="1781735" y="1146938"/>
                  </a:cubicBezTo>
                  <a:cubicBezTo>
                    <a:pt x="1774699" y="1174994"/>
                    <a:pt x="1748728" y="1208870"/>
                    <a:pt x="1723972" y="1222073"/>
                  </a:cubicBezTo>
                  <a:cubicBezTo>
                    <a:pt x="1699217" y="1235362"/>
                    <a:pt x="1577785" y="1261421"/>
                    <a:pt x="1454181" y="1280096"/>
                  </a:cubicBezTo>
                  <a:cubicBezTo>
                    <a:pt x="1330578" y="1298684"/>
                    <a:pt x="1138701" y="1313972"/>
                    <a:pt x="1027693" y="1314059"/>
                  </a:cubicBezTo>
                  <a:lnTo>
                    <a:pt x="825827" y="1314232"/>
                  </a:lnTo>
                  <a:close/>
                </a:path>
              </a:pathLst>
            </a:custGeom>
            <a:grpFill/>
            <a:ln w="28575" cap="flat">
              <a:noFill/>
              <a:prstDash val="solid"/>
              <a:miter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914411"/>
              <a:endParaRPr lang="ru-RU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Полилиния: фигура 42">
              <a:extLst>
                <a:ext uri="{FF2B5EF4-FFF2-40B4-BE49-F238E27FC236}">
                  <a16:creationId xmlns:a16="http://schemas.microsoft.com/office/drawing/2014/main" id="{00000000-0008-0000-0000-00000D060000}"/>
                </a:ext>
              </a:extLst>
            </p:cNvPr>
            <p:cNvSpPr/>
            <p:nvPr/>
          </p:nvSpPr>
          <p:spPr>
            <a:xfrm>
              <a:off x="2316836" y="2996898"/>
              <a:ext cx="2932010" cy="1777779"/>
            </a:xfrm>
            <a:custGeom>
              <a:avLst/>
              <a:gdLst>
                <a:gd name="connsiteX0" fmla="*/ 2308912 w 2932010"/>
                <a:gd name="connsiteY0" fmla="*/ 445 h 1777779"/>
                <a:gd name="connsiteX1" fmla="*/ 2286533 w 2932010"/>
                <a:gd name="connsiteY1" fmla="*/ 464 h 1777779"/>
                <a:gd name="connsiteX2" fmla="*/ 2056704 w 2932010"/>
                <a:gd name="connsiteY2" fmla="*/ 52145 h 1777779"/>
                <a:gd name="connsiteX3" fmla="*/ 1930312 w 2932010"/>
                <a:gd name="connsiteY3" fmla="*/ 100439 h 1777779"/>
                <a:gd name="connsiteX4" fmla="*/ 1459179 w 2932010"/>
                <a:gd name="connsiteY4" fmla="*/ 100439 h 1777779"/>
                <a:gd name="connsiteX5" fmla="*/ 988044 w 2932010"/>
                <a:gd name="connsiteY5" fmla="*/ 100439 h 1777779"/>
                <a:gd name="connsiteX6" fmla="*/ 862098 w 2932010"/>
                <a:gd name="connsiteY6" fmla="*/ 52498 h 1777779"/>
                <a:gd name="connsiteX7" fmla="*/ 736060 w 2932010"/>
                <a:gd name="connsiteY7" fmla="*/ 4631 h 1777779"/>
                <a:gd name="connsiteX8" fmla="*/ 616886 w 2932010"/>
                <a:gd name="connsiteY8" fmla="*/ 3589 h 1777779"/>
                <a:gd name="connsiteX9" fmla="*/ 497638 w 2932010"/>
                <a:gd name="connsiteY9" fmla="*/ 2473 h 1777779"/>
                <a:gd name="connsiteX10" fmla="*/ 415279 w 2932010"/>
                <a:gd name="connsiteY10" fmla="*/ 53372 h 1777779"/>
                <a:gd name="connsiteX11" fmla="*/ 332941 w 2932010"/>
                <a:gd name="connsiteY11" fmla="*/ 104271 h 1777779"/>
                <a:gd name="connsiteX12" fmla="*/ 254769 w 2932010"/>
                <a:gd name="connsiteY12" fmla="*/ 268950 h 1777779"/>
                <a:gd name="connsiteX13" fmla="*/ 88174 w 2932010"/>
                <a:gd name="connsiteY13" fmla="*/ 720978 h 1777779"/>
                <a:gd name="connsiteX14" fmla="*/ -175 w 2932010"/>
                <a:gd name="connsiteY14" fmla="*/ 1008235 h 1777779"/>
                <a:gd name="connsiteX15" fmla="*/ 776 w 2932010"/>
                <a:gd name="connsiteY15" fmla="*/ 1238063 h 1777779"/>
                <a:gd name="connsiteX16" fmla="*/ 1838 w 2932010"/>
                <a:gd name="connsiteY16" fmla="*/ 1467909 h 1777779"/>
                <a:gd name="connsiteX17" fmla="*/ 56291 w 2932010"/>
                <a:gd name="connsiteY17" fmla="*/ 1579698 h 1777779"/>
                <a:gd name="connsiteX18" fmla="*/ 110836 w 2932010"/>
                <a:gd name="connsiteY18" fmla="*/ 1691486 h 1777779"/>
                <a:gd name="connsiteX19" fmla="*/ 181715 w 2932010"/>
                <a:gd name="connsiteY19" fmla="*/ 1734740 h 1777779"/>
                <a:gd name="connsiteX20" fmla="*/ 181715 w 2932010"/>
                <a:gd name="connsiteY20" fmla="*/ 1734668 h 1777779"/>
                <a:gd name="connsiteX21" fmla="*/ 252688 w 2932010"/>
                <a:gd name="connsiteY21" fmla="*/ 1777921 h 1777779"/>
                <a:gd name="connsiteX22" fmla="*/ 357351 w 2932010"/>
                <a:gd name="connsiteY22" fmla="*/ 1777993 h 1777779"/>
                <a:gd name="connsiteX23" fmla="*/ 462015 w 2932010"/>
                <a:gd name="connsiteY23" fmla="*/ 1778065 h 1777779"/>
                <a:gd name="connsiteX24" fmla="*/ 564427 w 2932010"/>
                <a:gd name="connsiteY24" fmla="*/ 1713083 h 1777779"/>
                <a:gd name="connsiteX25" fmla="*/ 765085 w 2932010"/>
                <a:gd name="connsiteY25" fmla="*/ 1536591 h 1777779"/>
                <a:gd name="connsiteX26" fmla="*/ 946357 w 2932010"/>
                <a:gd name="connsiteY26" fmla="*/ 1256887 h 1777779"/>
                <a:gd name="connsiteX27" fmla="*/ 1029571 w 2932010"/>
                <a:gd name="connsiteY27" fmla="*/ 1088637 h 1777779"/>
                <a:gd name="connsiteX28" fmla="*/ 1457619 w 2932010"/>
                <a:gd name="connsiteY28" fmla="*/ 1088637 h 1777779"/>
                <a:gd name="connsiteX29" fmla="*/ 1885760 w 2932010"/>
                <a:gd name="connsiteY29" fmla="*/ 1088637 h 1777779"/>
                <a:gd name="connsiteX30" fmla="*/ 1972285 w 2932010"/>
                <a:gd name="connsiteY30" fmla="*/ 1263492 h 1777779"/>
                <a:gd name="connsiteX31" fmla="*/ 2058792 w 2932010"/>
                <a:gd name="connsiteY31" fmla="*/ 1438271 h 1777779"/>
                <a:gd name="connsiteX32" fmla="*/ 2178320 w 2932010"/>
                <a:gd name="connsiteY32" fmla="*/ 1564645 h 1777779"/>
                <a:gd name="connsiteX33" fmla="*/ 2383126 w 2932010"/>
                <a:gd name="connsiteY33" fmla="*/ 1734551 h 1777779"/>
                <a:gd name="connsiteX34" fmla="*/ 2468608 w 2932010"/>
                <a:gd name="connsiteY34" fmla="*/ 1778065 h 1777779"/>
                <a:gd name="connsiteX35" fmla="*/ 2571189 w 2932010"/>
                <a:gd name="connsiteY35" fmla="*/ 1778065 h 1777779"/>
                <a:gd name="connsiteX36" fmla="*/ 2673768 w 2932010"/>
                <a:gd name="connsiteY36" fmla="*/ 1778065 h 1777779"/>
                <a:gd name="connsiteX37" fmla="*/ 2745262 w 2932010"/>
                <a:gd name="connsiteY37" fmla="*/ 1717864 h 1777779"/>
                <a:gd name="connsiteX38" fmla="*/ 2852008 w 2932010"/>
                <a:gd name="connsiteY38" fmla="*/ 1589574 h 1777779"/>
                <a:gd name="connsiteX39" fmla="*/ 2909605 w 2932010"/>
                <a:gd name="connsiteY39" fmla="*/ 1383112 h 1777779"/>
                <a:gd name="connsiteX40" fmla="*/ 2931836 w 2932010"/>
                <a:gd name="connsiteY40" fmla="*/ 1244739 h 1777779"/>
                <a:gd name="connsiteX41" fmla="*/ 2908043 w 2932010"/>
                <a:gd name="connsiteY41" fmla="*/ 1073438 h 1777779"/>
                <a:gd name="connsiteX42" fmla="*/ 2781129 w 2932010"/>
                <a:gd name="connsiteY42" fmla="*/ 586938 h 1777779"/>
                <a:gd name="connsiteX43" fmla="*/ 2611837 w 2932010"/>
                <a:gd name="connsiteY43" fmla="*/ 167056 h 1777779"/>
                <a:gd name="connsiteX44" fmla="*/ 2545571 w 2932010"/>
                <a:gd name="connsiteY44" fmla="*/ 62560 h 1777779"/>
                <a:gd name="connsiteX45" fmla="*/ 2467734 w 2932010"/>
                <a:gd name="connsiteY45" fmla="*/ 29799 h 1777779"/>
                <a:gd name="connsiteX46" fmla="*/ 2308915 w 2932010"/>
                <a:gd name="connsiteY46" fmla="*/ 424 h 1777779"/>
                <a:gd name="connsiteX47" fmla="*/ 2189256 w 2932010"/>
                <a:gd name="connsiteY47" fmla="*/ 279461 h 1777779"/>
                <a:gd name="connsiteX48" fmla="*/ 2237810 w 2932010"/>
                <a:gd name="connsiteY48" fmla="*/ 294921 h 1777779"/>
                <a:gd name="connsiteX49" fmla="*/ 2286458 w 2932010"/>
                <a:gd name="connsiteY49" fmla="*/ 310306 h 1777779"/>
                <a:gd name="connsiteX50" fmla="*/ 2300523 w 2932010"/>
                <a:gd name="connsiteY50" fmla="*/ 366581 h 1777779"/>
                <a:gd name="connsiteX51" fmla="*/ 2314680 w 2932010"/>
                <a:gd name="connsiteY51" fmla="*/ 422783 h 1777779"/>
                <a:gd name="connsiteX52" fmla="*/ 2286273 w 2932010"/>
                <a:gd name="connsiteY52" fmla="*/ 456920 h 1777779"/>
                <a:gd name="connsiteX53" fmla="*/ 2202798 w 2932010"/>
                <a:gd name="connsiteY53" fmla="*/ 491150 h 1777779"/>
                <a:gd name="connsiteX54" fmla="*/ 2147638 w 2932010"/>
                <a:gd name="connsiteY54" fmla="*/ 491150 h 1777779"/>
                <a:gd name="connsiteX55" fmla="*/ 2121073 w 2932010"/>
                <a:gd name="connsiteY55" fmla="*/ 432698 h 1777779"/>
                <a:gd name="connsiteX56" fmla="*/ 2094395 w 2932010"/>
                <a:gd name="connsiteY56" fmla="*/ 374227 h 1777779"/>
                <a:gd name="connsiteX57" fmla="*/ 2141834 w 2932010"/>
                <a:gd name="connsiteY57" fmla="*/ 326900 h 1777779"/>
                <a:gd name="connsiteX58" fmla="*/ 654855 w 2932010"/>
                <a:gd name="connsiteY58" fmla="*/ 327328 h 1777779"/>
                <a:gd name="connsiteX59" fmla="*/ 729548 w 2932010"/>
                <a:gd name="connsiteY59" fmla="*/ 334546 h 1777779"/>
                <a:gd name="connsiteX60" fmla="*/ 804261 w 2932010"/>
                <a:gd name="connsiteY60" fmla="*/ 341745 h 1777779"/>
                <a:gd name="connsiteX61" fmla="*/ 811292 w 2932010"/>
                <a:gd name="connsiteY61" fmla="*/ 439377 h 1777779"/>
                <a:gd name="connsiteX62" fmla="*/ 818324 w 2932010"/>
                <a:gd name="connsiteY62" fmla="*/ 537101 h 1777779"/>
                <a:gd name="connsiteX63" fmla="*/ 908923 w 2932010"/>
                <a:gd name="connsiteY63" fmla="*/ 537101 h 1777779"/>
                <a:gd name="connsiteX64" fmla="*/ 999598 w 2932010"/>
                <a:gd name="connsiteY64" fmla="*/ 537101 h 1777779"/>
                <a:gd name="connsiteX65" fmla="*/ 999598 w 2932010"/>
                <a:gd name="connsiteY65" fmla="*/ 617524 h 1777779"/>
                <a:gd name="connsiteX66" fmla="*/ 999598 w 2932010"/>
                <a:gd name="connsiteY66" fmla="*/ 697966 h 1777779"/>
                <a:gd name="connsiteX67" fmla="*/ 907621 w 2932010"/>
                <a:gd name="connsiteY67" fmla="*/ 697966 h 1777779"/>
                <a:gd name="connsiteX68" fmla="*/ 815719 w 2932010"/>
                <a:gd name="connsiteY68" fmla="*/ 697966 h 1777779"/>
                <a:gd name="connsiteX69" fmla="*/ 815719 w 2932010"/>
                <a:gd name="connsiteY69" fmla="*/ 789867 h 1777779"/>
                <a:gd name="connsiteX70" fmla="*/ 815719 w 2932010"/>
                <a:gd name="connsiteY70" fmla="*/ 881843 h 1777779"/>
                <a:gd name="connsiteX71" fmla="*/ 735279 w 2932010"/>
                <a:gd name="connsiteY71" fmla="*/ 881843 h 1777779"/>
                <a:gd name="connsiteX72" fmla="*/ 654855 w 2932010"/>
                <a:gd name="connsiteY72" fmla="*/ 881843 h 1777779"/>
                <a:gd name="connsiteX73" fmla="*/ 654855 w 2932010"/>
                <a:gd name="connsiteY73" fmla="*/ 791262 h 1777779"/>
                <a:gd name="connsiteX74" fmla="*/ 654855 w 2932010"/>
                <a:gd name="connsiteY74" fmla="*/ 700663 h 1777779"/>
                <a:gd name="connsiteX75" fmla="*/ 557131 w 2932010"/>
                <a:gd name="connsiteY75" fmla="*/ 693538 h 1777779"/>
                <a:gd name="connsiteX76" fmla="*/ 459500 w 2932010"/>
                <a:gd name="connsiteY76" fmla="*/ 686506 h 1777779"/>
                <a:gd name="connsiteX77" fmla="*/ 452282 w 2932010"/>
                <a:gd name="connsiteY77" fmla="*/ 611794 h 1777779"/>
                <a:gd name="connsiteX78" fmla="*/ 445082 w 2932010"/>
                <a:gd name="connsiteY78" fmla="*/ 537101 h 1777779"/>
                <a:gd name="connsiteX79" fmla="*/ 549913 w 2932010"/>
                <a:gd name="connsiteY79" fmla="*/ 537101 h 1777779"/>
                <a:gd name="connsiteX80" fmla="*/ 654855 w 2932010"/>
                <a:gd name="connsiteY80" fmla="*/ 537101 h 1777779"/>
                <a:gd name="connsiteX81" fmla="*/ 654855 w 2932010"/>
                <a:gd name="connsiteY81" fmla="*/ 432252 h 1777779"/>
                <a:gd name="connsiteX82" fmla="*/ 2011368 w 2932010"/>
                <a:gd name="connsiteY82" fmla="*/ 508954 h 1777779"/>
                <a:gd name="connsiteX83" fmla="*/ 2045580 w 2932010"/>
                <a:gd name="connsiteY83" fmla="*/ 537361 h 1777779"/>
                <a:gd name="connsiteX84" fmla="*/ 2079717 w 2932010"/>
                <a:gd name="connsiteY84" fmla="*/ 619533 h 1777779"/>
                <a:gd name="connsiteX85" fmla="*/ 2079717 w 2932010"/>
                <a:gd name="connsiteY85" fmla="*/ 673390 h 1777779"/>
                <a:gd name="connsiteX86" fmla="*/ 2035255 w 2932010"/>
                <a:gd name="connsiteY86" fmla="*/ 697184 h 1777779"/>
                <a:gd name="connsiteX87" fmla="*/ 1983574 w 2932010"/>
                <a:gd name="connsiteY87" fmla="*/ 720290 h 1777779"/>
                <a:gd name="connsiteX88" fmla="*/ 1936061 w 2932010"/>
                <a:gd name="connsiteY88" fmla="*/ 696142 h 1777779"/>
                <a:gd name="connsiteX89" fmla="*/ 1895840 w 2932010"/>
                <a:gd name="connsiteY89" fmla="*/ 672683 h 1777779"/>
                <a:gd name="connsiteX90" fmla="*/ 1895840 w 2932010"/>
                <a:gd name="connsiteY90" fmla="*/ 605376 h 1777779"/>
                <a:gd name="connsiteX91" fmla="*/ 1895840 w 2932010"/>
                <a:gd name="connsiteY91" fmla="*/ 537975 h 1777779"/>
                <a:gd name="connsiteX92" fmla="*/ 1953604 w 2932010"/>
                <a:gd name="connsiteY92" fmla="*/ 523465 h 1777779"/>
                <a:gd name="connsiteX93" fmla="*/ 2448011 w 2932010"/>
                <a:gd name="connsiteY93" fmla="*/ 508954 h 1777779"/>
                <a:gd name="connsiteX94" fmla="*/ 2482242 w 2932010"/>
                <a:gd name="connsiteY94" fmla="*/ 537361 h 1777779"/>
                <a:gd name="connsiteX95" fmla="*/ 2516379 w 2932010"/>
                <a:gd name="connsiteY95" fmla="*/ 619533 h 1777779"/>
                <a:gd name="connsiteX96" fmla="*/ 2516379 w 2932010"/>
                <a:gd name="connsiteY96" fmla="*/ 673390 h 1777779"/>
                <a:gd name="connsiteX97" fmla="*/ 2471899 w 2932010"/>
                <a:gd name="connsiteY97" fmla="*/ 697184 h 1777779"/>
                <a:gd name="connsiteX98" fmla="*/ 2420218 w 2932010"/>
                <a:gd name="connsiteY98" fmla="*/ 720290 h 1777779"/>
                <a:gd name="connsiteX99" fmla="*/ 2372704 w 2932010"/>
                <a:gd name="connsiteY99" fmla="*/ 696142 h 1777779"/>
                <a:gd name="connsiteX100" fmla="*/ 2332483 w 2932010"/>
                <a:gd name="connsiteY100" fmla="*/ 672683 h 1777779"/>
                <a:gd name="connsiteX101" fmla="*/ 2332483 w 2932010"/>
                <a:gd name="connsiteY101" fmla="*/ 605376 h 1777779"/>
                <a:gd name="connsiteX102" fmla="*/ 2332483 w 2932010"/>
                <a:gd name="connsiteY102" fmla="*/ 537975 h 1777779"/>
                <a:gd name="connsiteX103" fmla="*/ 2390247 w 2932010"/>
                <a:gd name="connsiteY103" fmla="*/ 523465 h 1777779"/>
                <a:gd name="connsiteX104" fmla="*/ 2206110 w 2932010"/>
                <a:gd name="connsiteY104" fmla="*/ 720978 h 1777779"/>
                <a:gd name="connsiteX105" fmla="*/ 2273417 w 2932010"/>
                <a:gd name="connsiteY105" fmla="*/ 757032 h 1777779"/>
                <a:gd name="connsiteX106" fmla="*/ 2309564 w 2932010"/>
                <a:gd name="connsiteY106" fmla="*/ 832860 h 1777779"/>
                <a:gd name="connsiteX107" fmla="*/ 2281937 w 2932010"/>
                <a:gd name="connsiteY107" fmla="*/ 900186 h 1777779"/>
                <a:gd name="connsiteX108" fmla="*/ 2214611 w 2932010"/>
                <a:gd name="connsiteY108" fmla="*/ 927794 h 1777779"/>
                <a:gd name="connsiteX109" fmla="*/ 2138783 w 2932010"/>
                <a:gd name="connsiteY109" fmla="*/ 891666 h 1777779"/>
                <a:gd name="connsiteX110" fmla="*/ 2102748 w 2932010"/>
                <a:gd name="connsiteY110" fmla="*/ 824339 h 1777779"/>
                <a:gd name="connsiteX111" fmla="*/ 2138783 w 2932010"/>
                <a:gd name="connsiteY111" fmla="*/ 757032 h 1777779"/>
                <a:gd name="connsiteX112" fmla="*/ 2206110 w 2932010"/>
                <a:gd name="connsiteY112" fmla="*/ 720978 h 17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32010" h="1777779">
                  <a:moveTo>
                    <a:pt x="2308912" y="445"/>
                  </a:moveTo>
                  <a:cubicBezTo>
                    <a:pt x="2301155" y="233"/>
                    <a:pt x="2293644" y="226"/>
                    <a:pt x="2286533" y="464"/>
                  </a:cubicBezTo>
                  <a:cubicBezTo>
                    <a:pt x="2229638" y="2375"/>
                    <a:pt x="2126281" y="25565"/>
                    <a:pt x="2056704" y="52145"/>
                  </a:cubicBezTo>
                  <a:lnTo>
                    <a:pt x="1930312" y="100439"/>
                  </a:lnTo>
                  <a:lnTo>
                    <a:pt x="1459179" y="100439"/>
                  </a:lnTo>
                  <a:lnTo>
                    <a:pt x="988044" y="100439"/>
                  </a:lnTo>
                  <a:lnTo>
                    <a:pt x="862098" y="52498"/>
                  </a:lnTo>
                  <a:lnTo>
                    <a:pt x="736060" y="4631"/>
                  </a:lnTo>
                  <a:lnTo>
                    <a:pt x="616886" y="3589"/>
                  </a:lnTo>
                  <a:lnTo>
                    <a:pt x="497638" y="2473"/>
                  </a:lnTo>
                  <a:lnTo>
                    <a:pt x="415279" y="53372"/>
                  </a:lnTo>
                  <a:lnTo>
                    <a:pt x="332941" y="104271"/>
                  </a:lnTo>
                  <a:lnTo>
                    <a:pt x="254769" y="268950"/>
                  </a:lnTo>
                  <a:cubicBezTo>
                    <a:pt x="211686" y="359546"/>
                    <a:pt x="136729" y="562977"/>
                    <a:pt x="88174" y="720978"/>
                  </a:cubicBezTo>
                  <a:lnTo>
                    <a:pt x="-175" y="1008235"/>
                  </a:lnTo>
                  <a:lnTo>
                    <a:pt x="776" y="1238063"/>
                  </a:lnTo>
                  <a:lnTo>
                    <a:pt x="1838" y="1467909"/>
                  </a:lnTo>
                  <a:lnTo>
                    <a:pt x="56291" y="1579698"/>
                  </a:lnTo>
                  <a:lnTo>
                    <a:pt x="110836" y="1691486"/>
                  </a:lnTo>
                  <a:lnTo>
                    <a:pt x="181715" y="1734740"/>
                  </a:lnTo>
                  <a:lnTo>
                    <a:pt x="181715" y="1734668"/>
                  </a:lnTo>
                  <a:lnTo>
                    <a:pt x="252688" y="1777921"/>
                  </a:lnTo>
                  <a:lnTo>
                    <a:pt x="357351" y="1777993"/>
                  </a:lnTo>
                  <a:lnTo>
                    <a:pt x="462015" y="1778065"/>
                  </a:lnTo>
                  <a:lnTo>
                    <a:pt x="564427" y="1713083"/>
                  </a:lnTo>
                  <a:cubicBezTo>
                    <a:pt x="620800" y="1677383"/>
                    <a:pt x="711144" y="1597915"/>
                    <a:pt x="765085" y="1536591"/>
                  </a:cubicBezTo>
                  <a:cubicBezTo>
                    <a:pt x="819112" y="1475267"/>
                    <a:pt x="900668" y="1349395"/>
                    <a:pt x="946357" y="1256887"/>
                  </a:cubicBezTo>
                  <a:lnTo>
                    <a:pt x="1029571" y="1088637"/>
                  </a:lnTo>
                  <a:lnTo>
                    <a:pt x="1457619" y="1088637"/>
                  </a:lnTo>
                  <a:lnTo>
                    <a:pt x="1885760" y="1088637"/>
                  </a:lnTo>
                  <a:lnTo>
                    <a:pt x="1972285" y="1263492"/>
                  </a:lnTo>
                  <a:lnTo>
                    <a:pt x="2058792" y="1438271"/>
                  </a:lnTo>
                  <a:lnTo>
                    <a:pt x="2178320" y="1564645"/>
                  </a:lnTo>
                  <a:cubicBezTo>
                    <a:pt x="2243986" y="1634047"/>
                    <a:pt x="2336134" y="1710577"/>
                    <a:pt x="2383126" y="1734551"/>
                  </a:cubicBezTo>
                  <a:lnTo>
                    <a:pt x="2468608" y="1778065"/>
                  </a:lnTo>
                  <a:lnTo>
                    <a:pt x="2571189" y="1778065"/>
                  </a:lnTo>
                  <a:lnTo>
                    <a:pt x="2673768" y="1778065"/>
                  </a:lnTo>
                  <a:lnTo>
                    <a:pt x="2745262" y="1717864"/>
                  </a:lnTo>
                  <a:cubicBezTo>
                    <a:pt x="2784609" y="1684770"/>
                    <a:pt x="2832638" y="1627011"/>
                    <a:pt x="2852008" y="1589574"/>
                  </a:cubicBezTo>
                  <a:cubicBezTo>
                    <a:pt x="2871378" y="1552137"/>
                    <a:pt x="2897271" y="1459202"/>
                    <a:pt x="2909605" y="1383112"/>
                  </a:cubicBezTo>
                  <a:lnTo>
                    <a:pt x="2931836" y="1244739"/>
                  </a:lnTo>
                  <a:lnTo>
                    <a:pt x="2908043" y="1073438"/>
                  </a:lnTo>
                  <a:cubicBezTo>
                    <a:pt x="2894926" y="979280"/>
                    <a:pt x="2837850" y="760399"/>
                    <a:pt x="2781129" y="586938"/>
                  </a:cubicBezTo>
                  <a:cubicBezTo>
                    <a:pt x="2724495" y="413476"/>
                    <a:pt x="2648233" y="224558"/>
                    <a:pt x="2611837" y="167056"/>
                  </a:cubicBezTo>
                  <a:lnTo>
                    <a:pt x="2545571" y="62560"/>
                  </a:lnTo>
                  <a:lnTo>
                    <a:pt x="2467734" y="29799"/>
                  </a:lnTo>
                  <a:cubicBezTo>
                    <a:pt x="2430341" y="13991"/>
                    <a:pt x="2363226" y="1918"/>
                    <a:pt x="2308915" y="424"/>
                  </a:cubicBezTo>
                  <a:close/>
                  <a:moveTo>
                    <a:pt x="2189256" y="279461"/>
                  </a:moveTo>
                  <a:lnTo>
                    <a:pt x="2237810" y="294921"/>
                  </a:lnTo>
                  <a:lnTo>
                    <a:pt x="2286458" y="310306"/>
                  </a:lnTo>
                  <a:lnTo>
                    <a:pt x="2300523" y="366581"/>
                  </a:lnTo>
                  <a:lnTo>
                    <a:pt x="2314680" y="422783"/>
                  </a:lnTo>
                  <a:lnTo>
                    <a:pt x="2286273" y="456920"/>
                  </a:lnTo>
                  <a:cubicBezTo>
                    <a:pt x="2270724" y="475769"/>
                    <a:pt x="2233113" y="491150"/>
                    <a:pt x="2202798" y="491150"/>
                  </a:cubicBezTo>
                  <a:lnTo>
                    <a:pt x="2147638" y="491150"/>
                  </a:lnTo>
                  <a:lnTo>
                    <a:pt x="2121073" y="432698"/>
                  </a:lnTo>
                  <a:lnTo>
                    <a:pt x="2094395" y="374227"/>
                  </a:lnTo>
                  <a:lnTo>
                    <a:pt x="2141834" y="326900"/>
                  </a:lnTo>
                  <a:close/>
                  <a:moveTo>
                    <a:pt x="654855" y="327328"/>
                  </a:moveTo>
                  <a:lnTo>
                    <a:pt x="729548" y="334546"/>
                  </a:lnTo>
                  <a:lnTo>
                    <a:pt x="804261" y="341745"/>
                  </a:lnTo>
                  <a:lnTo>
                    <a:pt x="811292" y="439377"/>
                  </a:lnTo>
                  <a:lnTo>
                    <a:pt x="818324" y="537101"/>
                  </a:lnTo>
                  <a:lnTo>
                    <a:pt x="908923" y="537101"/>
                  </a:lnTo>
                  <a:lnTo>
                    <a:pt x="999598" y="537101"/>
                  </a:lnTo>
                  <a:lnTo>
                    <a:pt x="999598" y="617524"/>
                  </a:lnTo>
                  <a:lnTo>
                    <a:pt x="999598" y="697966"/>
                  </a:lnTo>
                  <a:lnTo>
                    <a:pt x="907621" y="697966"/>
                  </a:lnTo>
                  <a:lnTo>
                    <a:pt x="815719" y="697966"/>
                  </a:lnTo>
                  <a:lnTo>
                    <a:pt x="815719" y="789867"/>
                  </a:lnTo>
                  <a:lnTo>
                    <a:pt x="815719" y="881843"/>
                  </a:lnTo>
                  <a:lnTo>
                    <a:pt x="735279" y="881843"/>
                  </a:lnTo>
                  <a:lnTo>
                    <a:pt x="654855" y="881843"/>
                  </a:lnTo>
                  <a:lnTo>
                    <a:pt x="654855" y="791262"/>
                  </a:lnTo>
                  <a:lnTo>
                    <a:pt x="654855" y="700663"/>
                  </a:lnTo>
                  <a:lnTo>
                    <a:pt x="557131" y="693538"/>
                  </a:lnTo>
                  <a:lnTo>
                    <a:pt x="459500" y="686506"/>
                  </a:lnTo>
                  <a:lnTo>
                    <a:pt x="452282" y="611794"/>
                  </a:lnTo>
                  <a:lnTo>
                    <a:pt x="445082" y="537101"/>
                  </a:lnTo>
                  <a:lnTo>
                    <a:pt x="549913" y="537101"/>
                  </a:lnTo>
                  <a:lnTo>
                    <a:pt x="654855" y="537101"/>
                  </a:lnTo>
                  <a:lnTo>
                    <a:pt x="654855" y="432252"/>
                  </a:lnTo>
                  <a:close/>
                  <a:moveTo>
                    <a:pt x="2011368" y="508954"/>
                  </a:moveTo>
                  <a:lnTo>
                    <a:pt x="2045580" y="537361"/>
                  </a:lnTo>
                  <a:cubicBezTo>
                    <a:pt x="2064342" y="552910"/>
                    <a:pt x="2079717" y="589913"/>
                    <a:pt x="2079717" y="619533"/>
                  </a:cubicBezTo>
                  <a:lnTo>
                    <a:pt x="2079717" y="673390"/>
                  </a:lnTo>
                  <a:lnTo>
                    <a:pt x="2035255" y="697184"/>
                  </a:lnTo>
                  <a:cubicBezTo>
                    <a:pt x="2010847" y="710213"/>
                    <a:pt x="1987570" y="720639"/>
                    <a:pt x="1983574" y="720290"/>
                  </a:cubicBezTo>
                  <a:cubicBezTo>
                    <a:pt x="1979579" y="719856"/>
                    <a:pt x="1958210" y="708998"/>
                    <a:pt x="1936061" y="696142"/>
                  </a:cubicBezTo>
                  <a:lnTo>
                    <a:pt x="1895840" y="672683"/>
                  </a:lnTo>
                  <a:lnTo>
                    <a:pt x="1895840" y="605376"/>
                  </a:lnTo>
                  <a:lnTo>
                    <a:pt x="1895840" y="537975"/>
                  </a:lnTo>
                  <a:lnTo>
                    <a:pt x="1953604" y="523465"/>
                  </a:lnTo>
                  <a:close/>
                  <a:moveTo>
                    <a:pt x="2448011" y="508954"/>
                  </a:moveTo>
                  <a:lnTo>
                    <a:pt x="2482242" y="537361"/>
                  </a:lnTo>
                  <a:cubicBezTo>
                    <a:pt x="2501004" y="552910"/>
                    <a:pt x="2516379" y="589913"/>
                    <a:pt x="2516379" y="619533"/>
                  </a:cubicBezTo>
                  <a:lnTo>
                    <a:pt x="2516379" y="673390"/>
                  </a:lnTo>
                  <a:lnTo>
                    <a:pt x="2471899" y="697184"/>
                  </a:lnTo>
                  <a:cubicBezTo>
                    <a:pt x="2447490" y="710213"/>
                    <a:pt x="2424213" y="720639"/>
                    <a:pt x="2420218" y="720290"/>
                  </a:cubicBezTo>
                  <a:cubicBezTo>
                    <a:pt x="2416222" y="719856"/>
                    <a:pt x="2394854" y="708998"/>
                    <a:pt x="2372704" y="696142"/>
                  </a:cubicBezTo>
                  <a:lnTo>
                    <a:pt x="2332483" y="672683"/>
                  </a:lnTo>
                  <a:lnTo>
                    <a:pt x="2332483" y="605376"/>
                  </a:lnTo>
                  <a:lnTo>
                    <a:pt x="2332483" y="537975"/>
                  </a:lnTo>
                  <a:lnTo>
                    <a:pt x="2390247" y="523465"/>
                  </a:lnTo>
                  <a:close/>
                  <a:moveTo>
                    <a:pt x="2206110" y="720978"/>
                  </a:moveTo>
                  <a:cubicBezTo>
                    <a:pt x="2223308" y="720978"/>
                    <a:pt x="2253527" y="737228"/>
                    <a:pt x="2273417" y="757032"/>
                  </a:cubicBezTo>
                  <a:cubicBezTo>
                    <a:pt x="2293308" y="776923"/>
                    <a:pt x="2309564" y="811058"/>
                    <a:pt x="2309564" y="832860"/>
                  </a:cubicBezTo>
                  <a:cubicBezTo>
                    <a:pt x="2309564" y="854749"/>
                    <a:pt x="2297138" y="885072"/>
                    <a:pt x="2281937" y="900186"/>
                  </a:cubicBezTo>
                  <a:cubicBezTo>
                    <a:pt x="2266823" y="915386"/>
                    <a:pt x="2236500" y="927794"/>
                    <a:pt x="2214611" y="927794"/>
                  </a:cubicBezTo>
                  <a:cubicBezTo>
                    <a:pt x="2192810" y="927794"/>
                    <a:pt x="2158675" y="911557"/>
                    <a:pt x="2138783" y="891666"/>
                  </a:cubicBezTo>
                  <a:cubicBezTo>
                    <a:pt x="2118979" y="871774"/>
                    <a:pt x="2102748" y="841538"/>
                    <a:pt x="2102748" y="824339"/>
                  </a:cubicBezTo>
                  <a:cubicBezTo>
                    <a:pt x="2102748" y="807228"/>
                    <a:pt x="2118979" y="776923"/>
                    <a:pt x="2138783" y="757032"/>
                  </a:cubicBezTo>
                  <a:cubicBezTo>
                    <a:pt x="2158675" y="737228"/>
                    <a:pt x="2188999" y="720978"/>
                    <a:pt x="2206110" y="720978"/>
                  </a:cubicBezTo>
                  <a:close/>
                </a:path>
              </a:pathLst>
            </a:custGeom>
            <a:solidFill>
              <a:srgbClr val="FFFF00"/>
            </a:solidFill>
            <a:ln w="36000" cap="flat">
              <a:noFill/>
              <a:prstDash val="solid"/>
              <a:miter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914411"/>
              <a:endParaRPr lang="ru-RU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0000000-0008-0000-0000-0000F9050000}"/>
              </a:ext>
            </a:extLst>
          </p:cNvPr>
          <p:cNvSpPr/>
          <p:nvPr/>
        </p:nvSpPr>
        <p:spPr>
          <a:xfrm>
            <a:off x="7260102" y="6149493"/>
            <a:ext cx="1681196" cy="6533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11"/>
            <a:r>
              <a:rPr lang="ru-RU" sz="2400" spc="100" dirty="0">
                <a:ln w="19050"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73000"/>
                    </a:prstClr>
                  </a:outerShdw>
                </a:effectLst>
                <a:latin typeface="ExoSoft-Bold" panose="00000800000000000000" pitchFamily="50" charset="-52"/>
              </a:rPr>
              <a:t>НАСТРОЙКИ</a:t>
            </a:r>
          </a:p>
        </p:txBody>
      </p:sp>
      <p:grpSp>
        <p:nvGrpSpPr>
          <p:cNvPr id="23" name="Рисунок 61">
            <a:extLst>
              <a:ext uri="{FF2B5EF4-FFF2-40B4-BE49-F238E27FC236}">
                <a16:creationId xmlns:a16="http://schemas.microsoft.com/office/drawing/2014/main" id="{00000000-0008-0000-0000-000003060000}"/>
              </a:ext>
            </a:extLst>
          </p:cNvPr>
          <p:cNvGrpSpPr/>
          <p:nvPr/>
        </p:nvGrpSpPr>
        <p:grpSpPr>
          <a:xfrm>
            <a:off x="7824942" y="5170758"/>
            <a:ext cx="627712" cy="626837"/>
            <a:chOff x="5317913" y="439450"/>
            <a:chExt cx="5722884" cy="5714873"/>
          </a:xfrm>
          <a:solidFill>
            <a:schemeClr val="bg1"/>
          </a:solidFill>
        </p:grpSpPr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00000000-0008-0000-0000-000004060000}"/>
                </a:ext>
              </a:extLst>
            </p:cNvPr>
            <p:cNvSpPr/>
            <p:nvPr/>
          </p:nvSpPr>
          <p:spPr>
            <a:xfrm>
              <a:off x="5317913" y="439450"/>
              <a:ext cx="2645370" cy="2655652"/>
            </a:xfrm>
            <a:custGeom>
              <a:avLst/>
              <a:gdLst>
                <a:gd name="connsiteX0" fmla="*/ 1630930 w 2645375"/>
                <a:gd name="connsiteY0" fmla="*/ 2648244 h 2655650"/>
                <a:gd name="connsiteX1" fmla="*/ 1487002 w 2645375"/>
                <a:gd name="connsiteY1" fmla="*/ 2538093 h 2655650"/>
                <a:gd name="connsiteX2" fmla="*/ 1136340 w 2645375"/>
                <a:gd name="connsiteY2" fmla="*/ 2523666 h 2655650"/>
                <a:gd name="connsiteX3" fmla="*/ 780411 w 2645375"/>
                <a:gd name="connsiteY3" fmla="*/ 2581718 h 2655650"/>
                <a:gd name="connsiteX4" fmla="*/ 578946 w 2645375"/>
                <a:gd name="connsiteY4" fmla="*/ 2272908 h 2655650"/>
                <a:gd name="connsiteX5" fmla="*/ 353550 w 2645375"/>
                <a:gd name="connsiteY5" fmla="*/ 2038637 h 2655650"/>
                <a:gd name="connsiteX6" fmla="*/ 57162 w 2645375"/>
                <a:gd name="connsiteY6" fmla="*/ 1839748 h 2655650"/>
                <a:gd name="connsiteX7" fmla="*/ 141951 w 2645375"/>
                <a:gd name="connsiteY7" fmla="*/ 1453247 h 2655650"/>
                <a:gd name="connsiteX8" fmla="*/ 131302 w 2645375"/>
                <a:gd name="connsiteY8" fmla="*/ 1135620 h 2655650"/>
                <a:gd name="connsiteX9" fmla="*/ 84128 w 2645375"/>
                <a:gd name="connsiteY9" fmla="*/ 744883 h 2655650"/>
                <a:gd name="connsiteX10" fmla="*/ 373645 w 2645375"/>
                <a:gd name="connsiteY10" fmla="*/ 577538 h 2655650"/>
                <a:gd name="connsiteX11" fmla="*/ 616846 w 2645375"/>
                <a:gd name="connsiteY11" fmla="*/ 332390 h 2655650"/>
                <a:gd name="connsiteX12" fmla="*/ 819457 w 2645375"/>
                <a:gd name="connsiteY12" fmla="*/ 53407 h 2655650"/>
                <a:gd name="connsiteX13" fmla="*/ 1159355 w 2645375"/>
                <a:gd name="connsiteY13" fmla="*/ 106765 h 2655650"/>
                <a:gd name="connsiteX14" fmla="*/ 1534577 w 2645375"/>
                <a:gd name="connsiteY14" fmla="*/ 114379 h 2655650"/>
                <a:gd name="connsiteX15" fmla="*/ 1880373 w 2645375"/>
                <a:gd name="connsiteY15" fmla="*/ 71040 h 2655650"/>
                <a:gd name="connsiteX16" fmla="*/ 2073078 w 2645375"/>
                <a:gd name="connsiteY16" fmla="*/ 362332 h 2655650"/>
                <a:gd name="connsiteX17" fmla="*/ 2313990 w 2645375"/>
                <a:gd name="connsiteY17" fmla="*/ 614408 h 2655650"/>
                <a:gd name="connsiteX18" fmla="*/ 2537669 w 2645375"/>
                <a:gd name="connsiteY18" fmla="*/ 1168596 h 2655650"/>
                <a:gd name="connsiteX19" fmla="*/ 2532345 w 2645375"/>
                <a:gd name="connsiteY19" fmla="*/ 1525498 h 2655650"/>
                <a:gd name="connsiteX20" fmla="*/ 2593030 w 2645375"/>
                <a:gd name="connsiteY20" fmla="*/ 1852801 h 2655650"/>
                <a:gd name="connsiteX21" fmla="*/ 2296929 w 2645375"/>
                <a:gd name="connsiteY21" fmla="*/ 2069495 h 2655650"/>
                <a:gd name="connsiteX22" fmla="*/ 2037812 w 2645375"/>
                <a:gd name="connsiteY22" fmla="*/ 2316247 h 2655650"/>
                <a:gd name="connsiteX23" fmla="*/ 1821118 w 2645375"/>
                <a:gd name="connsiteY23" fmla="*/ 2603875 h 2655650"/>
                <a:gd name="connsiteX24" fmla="*/ 1630930 w 2645375"/>
                <a:gd name="connsiteY24" fmla="*/ 2648244 h 2655650"/>
                <a:gd name="connsiteX25" fmla="*/ 1499025 w 2645375"/>
                <a:gd name="connsiteY25" fmla="*/ 1765322 h 2655650"/>
                <a:gd name="connsiteX26" fmla="*/ 1537326 w 2645375"/>
                <a:gd name="connsiteY26" fmla="*/ 903067 h 2655650"/>
                <a:gd name="connsiteX27" fmla="*/ 981191 w 2645375"/>
                <a:gd name="connsiteY27" fmla="*/ 1000908 h 2655650"/>
                <a:gd name="connsiteX28" fmla="*/ 1499025 w 2645375"/>
                <a:gd name="connsiteY28" fmla="*/ 1765322 h 26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45375" h="2655650">
                  <a:moveTo>
                    <a:pt x="1630930" y="2648244"/>
                  </a:moveTo>
                  <a:cubicBezTo>
                    <a:pt x="1618393" y="2643549"/>
                    <a:pt x="1553641" y="2593970"/>
                    <a:pt x="1487002" y="2538093"/>
                  </a:cubicBezTo>
                  <a:cubicBezTo>
                    <a:pt x="1315192" y="2393936"/>
                    <a:pt x="1301909" y="2393420"/>
                    <a:pt x="1136340" y="2523666"/>
                  </a:cubicBezTo>
                  <a:cubicBezTo>
                    <a:pt x="961955" y="2660897"/>
                    <a:pt x="964760" y="2660438"/>
                    <a:pt x="780411" y="2581718"/>
                  </a:cubicBezTo>
                  <a:cubicBezTo>
                    <a:pt x="598469" y="2504029"/>
                    <a:pt x="594691" y="2498247"/>
                    <a:pt x="578946" y="2272908"/>
                  </a:cubicBezTo>
                  <a:cubicBezTo>
                    <a:pt x="564806" y="2070068"/>
                    <a:pt x="557077" y="2062053"/>
                    <a:pt x="353550" y="2038637"/>
                  </a:cubicBezTo>
                  <a:cubicBezTo>
                    <a:pt x="125463" y="2012359"/>
                    <a:pt x="129642" y="2015164"/>
                    <a:pt x="57162" y="1839748"/>
                  </a:cubicBezTo>
                  <a:cubicBezTo>
                    <a:pt x="-27970" y="1633530"/>
                    <a:pt x="-32665" y="1654770"/>
                    <a:pt x="141951" y="1453247"/>
                  </a:cubicBezTo>
                  <a:cubicBezTo>
                    <a:pt x="253589" y="1324433"/>
                    <a:pt x="252330" y="1287907"/>
                    <a:pt x="131302" y="1135620"/>
                  </a:cubicBezTo>
                  <a:cubicBezTo>
                    <a:pt x="-15432" y="950928"/>
                    <a:pt x="-14515" y="958428"/>
                    <a:pt x="84128" y="744883"/>
                  </a:cubicBezTo>
                  <a:cubicBezTo>
                    <a:pt x="154889" y="591737"/>
                    <a:pt x="153973" y="592252"/>
                    <a:pt x="373645" y="577538"/>
                  </a:cubicBezTo>
                  <a:cubicBezTo>
                    <a:pt x="588050" y="563169"/>
                    <a:pt x="591484" y="559733"/>
                    <a:pt x="616846" y="332390"/>
                  </a:cubicBezTo>
                  <a:cubicBezTo>
                    <a:pt x="640491" y="119990"/>
                    <a:pt x="635224" y="127260"/>
                    <a:pt x="819457" y="53407"/>
                  </a:cubicBezTo>
                  <a:cubicBezTo>
                    <a:pt x="1012907" y="-24111"/>
                    <a:pt x="1001171" y="-25943"/>
                    <a:pt x="1159355" y="106765"/>
                  </a:cubicBezTo>
                  <a:cubicBezTo>
                    <a:pt x="1338837" y="257334"/>
                    <a:pt x="1353607" y="257621"/>
                    <a:pt x="1534577" y="114379"/>
                  </a:cubicBezTo>
                  <a:cubicBezTo>
                    <a:pt x="1691845" y="-10084"/>
                    <a:pt x="1691959" y="-10142"/>
                    <a:pt x="1880373" y="71040"/>
                  </a:cubicBezTo>
                  <a:cubicBezTo>
                    <a:pt x="2053498" y="145581"/>
                    <a:pt x="2053842" y="146096"/>
                    <a:pt x="2073078" y="362332"/>
                  </a:cubicBezTo>
                  <a:cubicBezTo>
                    <a:pt x="2093059" y="586412"/>
                    <a:pt x="2095807" y="589275"/>
                    <a:pt x="2313990" y="614408"/>
                  </a:cubicBezTo>
                  <a:cubicBezTo>
                    <a:pt x="2638888" y="651793"/>
                    <a:pt x="2747093" y="919841"/>
                    <a:pt x="2537669" y="1168596"/>
                  </a:cubicBezTo>
                  <a:cubicBezTo>
                    <a:pt x="2398034" y="1334395"/>
                    <a:pt x="2397633" y="1358726"/>
                    <a:pt x="2532345" y="1525498"/>
                  </a:cubicBezTo>
                  <a:cubicBezTo>
                    <a:pt x="2660071" y="1683682"/>
                    <a:pt x="2661503" y="1691525"/>
                    <a:pt x="2593030" y="1852801"/>
                  </a:cubicBezTo>
                  <a:cubicBezTo>
                    <a:pt x="2510990" y="2046022"/>
                    <a:pt x="2504978" y="2050374"/>
                    <a:pt x="2296929" y="2069495"/>
                  </a:cubicBezTo>
                  <a:cubicBezTo>
                    <a:pt x="2067640" y="2090506"/>
                    <a:pt x="2063231" y="2094686"/>
                    <a:pt x="2037812" y="2316247"/>
                  </a:cubicBezTo>
                  <a:cubicBezTo>
                    <a:pt x="2014224" y="2521662"/>
                    <a:pt x="2005408" y="2533342"/>
                    <a:pt x="1821118" y="2603875"/>
                  </a:cubicBezTo>
                  <a:cubicBezTo>
                    <a:pt x="1670605" y="2661469"/>
                    <a:pt x="1667857" y="2662098"/>
                    <a:pt x="1630930" y="2648244"/>
                  </a:cubicBezTo>
                  <a:close/>
                  <a:moveTo>
                    <a:pt x="1499025" y="1765322"/>
                  </a:moveTo>
                  <a:cubicBezTo>
                    <a:pt x="1879112" y="1623110"/>
                    <a:pt x="1902987" y="1085811"/>
                    <a:pt x="1537326" y="903067"/>
                  </a:cubicBezTo>
                  <a:cubicBezTo>
                    <a:pt x="1354523" y="811752"/>
                    <a:pt x="1109432" y="854862"/>
                    <a:pt x="981191" y="1000908"/>
                  </a:cubicBezTo>
                  <a:cubicBezTo>
                    <a:pt x="649307" y="1378936"/>
                    <a:pt x="1029911" y="1940853"/>
                    <a:pt x="1499025" y="1765322"/>
                  </a:cubicBezTo>
                  <a:close/>
                </a:path>
              </a:pathLst>
            </a:custGeom>
            <a:solidFill>
              <a:srgbClr val="FFFF00"/>
            </a:solidFill>
            <a:ln w="36000" cap="flat">
              <a:noFill/>
              <a:prstDash val="solid"/>
              <a:miter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914411"/>
              <a:endParaRPr lang="ru-RU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00000000-0008-0000-0000-000005060000}"/>
                </a:ext>
              </a:extLst>
            </p:cNvPr>
            <p:cNvSpPr/>
            <p:nvPr/>
          </p:nvSpPr>
          <p:spPr>
            <a:xfrm>
              <a:off x="7235585" y="2394525"/>
              <a:ext cx="3805212" cy="3759798"/>
            </a:xfrm>
            <a:custGeom>
              <a:avLst/>
              <a:gdLst>
                <a:gd name="connsiteX0" fmla="*/ 1664489 w 3805216"/>
                <a:gd name="connsiteY0" fmla="*/ 3703596 h 3759801"/>
                <a:gd name="connsiteX1" fmla="*/ 1523136 w 3805216"/>
                <a:gd name="connsiteY1" fmla="*/ 3475107 h 3759801"/>
                <a:gd name="connsiteX2" fmla="*/ 1027172 w 3805216"/>
                <a:gd name="connsiteY2" fmla="*/ 3274043 h 3759801"/>
                <a:gd name="connsiteX3" fmla="*/ 590692 w 3805216"/>
                <a:gd name="connsiteY3" fmla="*/ 3179636 h 3759801"/>
                <a:gd name="connsiteX4" fmla="*/ 493880 w 3805216"/>
                <a:gd name="connsiteY4" fmla="*/ 2732565 h 3759801"/>
                <a:gd name="connsiteX5" fmla="*/ 291213 w 3805216"/>
                <a:gd name="connsiteY5" fmla="*/ 2243070 h 3759801"/>
                <a:gd name="connsiteX6" fmla="*/ 302492 w 3805216"/>
                <a:gd name="connsiteY6" fmla="*/ 1475794 h 3759801"/>
                <a:gd name="connsiteX7" fmla="*/ 493880 w 3805216"/>
                <a:gd name="connsiteY7" fmla="*/ 994257 h 3759801"/>
                <a:gd name="connsiteX8" fmla="*/ 588803 w 3805216"/>
                <a:gd name="connsiteY8" fmla="*/ 549075 h 3759801"/>
                <a:gd name="connsiteX9" fmla="*/ 1033413 w 3805216"/>
                <a:gd name="connsiteY9" fmla="*/ 454668 h 3759801"/>
                <a:gd name="connsiteX10" fmla="*/ 1522334 w 3805216"/>
                <a:gd name="connsiteY10" fmla="*/ 252172 h 3759801"/>
                <a:gd name="connsiteX11" fmla="*/ 1905114 w 3805216"/>
                <a:gd name="connsiteY11" fmla="*/ 268 h 3759801"/>
                <a:gd name="connsiteX12" fmla="*/ 2276557 w 3805216"/>
                <a:gd name="connsiteY12" fmla="*/ 236256 h 3759801"/>
                <a:gd name="connsiteX13" fmla="*/ 2762216 w 3805216"/>
                <a:gd name="connsiteY13" fmla="*/ 457416 h 3759801"/>
                <a:gd name="connsiteX14" fmla="*/ 3216959 w 3805216"/>
                <a:gd name="connsiteY14" fmla="*/ 549590 h 3759801"/>
                <a:gd name="connsiteX15" fmla="*/ 3311309 w 3805216"/>
                <a:gd name="connsiteY15" fmla="*/ 994257 h 3759801"/>
                <a:gd name="connsiteX16" fmla="*/ 3513862 w 3805216"/>
                <a:gd name="connsiteY16" fmla="*/ 1483122 h 3759801"/>
                <a:gd name="connsiteX17" fmla="*/ 3503042 w 3805216"/>
                <a:gd name="connsiteY17" fmla="*/ 2250913 h 3759801"/>
                <a:gd name="connsiteX18" fmla="*/ 3311309 w 3805216"/>
                <a:gd name="connsiteY18" fmla="*/ 2730503 h 3759801"/>
                <a:gd name="connsiteX19" fmla="*/ 3216387 w 3805216"/>
                <a:gd name="connsiteY19" fmla="*/ 3177747 h 3759801"/>
                <a:gd name="connsiteX20" fmla="*/ 2771777 w 3805216"/>
                <a:gd name="connsiteY20" fmla="*/ 3272153 h 3759801"/>
                <a:gd name="connsiteX21" fmla="*/ 2290068 w 3805216"/>
                <a:gd name="connsiteY21" fmla="*/ 3463829 h 3759801"/>
                <a:gd name="connsiteX22" fmla="*/ 1664489 w 3805216"/>
                <a:gd name="connsiteY22" fmla="*/ 3703596 h 3759801"/>
                <a:gd name="connsiteX23" fmla="*/ 2037191 w 3805216"/>
                <a:gd name="connsiteY23" fmla="*/ 2468409 h 3759801"/>
                <a:gd name="connsiteX24" fmla="*/ 2465142 w 3805216"/>
                <a:gd name="connsiteY24" fmla="*/ 1613082 h 3759801"/>
                <a:gd name="connsiteX25" fmla="*/ 1296766 w 3805216"/>
                <a:gd name="connsiteY25" fmla="*/ 1740465 h 3759801"/>
                <a:gd name="connsiteX26" fmla="*/ 2037191 w 3805216"/>
                <a:gd name="connsiteY26" fmla="*/ 2468409 h 3759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05216" h="3759801">
                  <a:moveTo>
                    <a:pt x="1664489" y="3703596"/>
                  </a:moveTo>
                  <a:cubicBezTo>
                    <a:pt x="1646455" y="3690943"/>
                    <a:pt x="1582849" y="3588178"/>
                    <a:pt x="1523136" y="3475107"/>
                  </a:cubicBezTo>
                  <a:cubicBezTo>
                    <a:pt x="1368673" y="3182842"/>
                    <a:pt x="1351842" y="3175972"/>
                    <a:pt x="1027172" y="3274043"/>
                  </a:cubicBezTo>
                  <a:cubicBezTo>
                    <a:pt x="749334" y="3357972"/>
                    <a:pt x="775268" y="3363583"/>
                    <a:pt x="590692" y="3179636"/>
                  </a:cubicBezTo>
                  <a:cubicBezTo>
                    <a:pt x="404340" y="2993914"/>
                    <a:pt x="408806" y="3014353"/>
                    <a:pt x="493880" y="2732565"/>
                  </a:cubicBezTo>
                  <a:cubicBezTo>
                    <a:pt x="590062" y="2414078"/>
                    <a:pt x="583077" y="2397304"/>
                    <a:pt x="291213" y="2243070"/>
                  </a:cubicBezTo>
                  <a:cubicBezTo>
                    <a:pt x="-101527" y="2035536"/>
                    <a:pt x="-96376" y="1683672"/>
                    <a:pt x="302492" y="1475794"/>
                  </a:cubicBezTo>
                  <a:cubicBezTo>
                    <a:pt x="581704" y="1330262"/>
                    <a:pt x="589433" y="1310740"/>
                    <a:pt x="493880" y="994257"/>
                  </a:cubicBezTo>
                  <a:cubicBezTo>
                    <a:pt x="408863" y="712697"/>
                    <a:pt x="404627" y="732678"/>
                    <a:pt x="588803" y="549075"/>
                  </a:cubicBezTo>
                  <a:cubicBezTo>
                    <a:pt x="772922" y="365643"/>
                    <a:pt x="752711" y="369880"/>
                    <a:pt x="1033413" y="454668"/>
                  </a:cubicBezTo>
                  <a:cubicBezTo>
                    <a:pt x="1350754" y="550506"/>
                    <a:pt x="1368788" y="543006"/>
                    <a:pt x="1522334" y="252172"/>
                  </a:cubicBezTo>
                  <a:cubicBezTo>
                    <a:pt x="1659909" y="-8491"/>
                    <a:pt x="1646569" y="268"/>
                    <a:pt x="1905114" y="268"/>
                  </a:cubicBezTo>
                  <a:cubicBezTo>
                    <a:pt x="2157762" y="268"/>
                    <a:pt x="2150262" y="-4541"/>
                    <a:pt x="2276557" y="236256"/>
                  </a:cubicBezTo>
                  <a:cubicBezTo>
                    <a:pt x="2437662" y="543292"/>
                    <a:pt x="2452890" y="550220"/>
                    <a:pt x="2762216" y="457416"/>
                  </a:cubicBezTo>
                  <a:cubicBezTo>
                    <a:pt x="3055168" y="369536"/>
                    <a:pt x="3032955" y="365013"/>
                    <a:pt x="3216959" y="549590"/>
                  </a:cubicBezTo>
                  <a:cubicBezTo>
                    <a:pt x="3400391" y="733709"/>
                    <a:pt x="3396097" y="713499"/>
                    <a:pt x="3311309" y="994257"/>
                  </a:cubicBezTo>
                  <a:cubicBezTo>
                    <a:pt x="3215528" y="1311541"/>
                    <a:pt x="3222971" y="1329633"/>
                    <a:pt x="3513862" y="1483122"/>
                  </a:cubicBezTo>
                  <a:cubicBezTo>
                    <a:pt x="3906546" y="1690370"/>
                    <a:pt x="3901565" y="2043150"/>
                    <a:pt x="3503042" y="2250913"/>
                  </a:cubicBezTo>
                  <a:cubicBezTo>
                    <a:pt x="3224631" y="2395987"/>
                    <a:pt x="3215413" y="2419116"/>
                    <a:pt x="3311309" y="2730503"/>
                  </a:cubicBezTo>
                  <a:cubicBezTo>
                    <a:pt x="3397585" y="3010517"/>
                    <a:pt x="3401192" y="2993571"/>
                    <a:pt x="3216387" y="3177747"/>
                  </a:cubicBezTo>
                  <a:cubicBezTo>
                    <a:pt x="3032325" y="3361179"/>
                    <a:pt x="3052477" y="3356942"/>
                    <a:pt x="2771777" y="3272153"/>
                  </a:cubicBezTo>
                  <a:cubicBezTo>
                    <a:pt x="2456382" y="3176888"/>
                    <a:pt x="2435257" y="3185304"/>
                    <a:pt x="2290068" y="3463829"/>
                  </a:cubicBezTo>
                  <a:cubicBezTo>
                    <a:pt x="2154956" y="3723003"/>
                    <a:pt x="1855878" y="3837677"/>
                    <a:pt x="1664489" y="3703596"/>
                  </a:cubicBezTo>
                  <a:close/>
                  <a:moveTo>
                    <a:pt x="2037191" y="2468409"/>
                  </a:moveTo>
                  <a:cubicBezTo>
                    <a:pt x="2416363" y="2380987"/>
                    <a:pt x="2627219" y="1959507"/>
                    <a:pt x="2465142" y="1613082"/>
                  </a:cubicBezTo>
                  <a:cubicBezTo>
                    <a:pt x="2209288" y="1066336"/>
                    <a:pt x="1435886" y="1150667"/>
                    <a:pt x="1296766" y="1740465"/>
                  </a:cubicBezTo>
                  <a:cubicBezTo>
                    <a:pt x="1198124" y="2158796"/>
                    <a:pt x="1612619" y="2566308"/>
                    <a:pt x="2037191" y="2468409"/>
                  </a:cubicBezTo>
                  <a:close/>
                </a:path>
              </a:pathLst>
            </a:custGeom>
            <a:grpFill/>
            <a:ln w="36000" cap="flat">
              <a:noFill/>
              <a:prstDash val="solid"/>
              <a:miter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914411"/>
              <a:endParaRPr lang="ru-RU" sz="16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pic>
        <p:nvPicPr>
          <p:cNvPr id="1039" name="Рисунок 1038">
            <a:extLst>
              <a:ext uri="{FF2B5EF4-FFF2-40B4-BE49-F238E27FC236}">
                <a16:creationId xmlns:a16="http://schemas.microsoft.com/office/drawing/2014/main" id="{C38B7311-B94D-4691-B9B6-F26DB9093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51" y="7265392"/>
            <a:ext cx="12192000" cy="6858000"/>
          </a:xfrm>
          <a:prstGeom prst="rect">
            <a:avLst/>
          </a:prstGeom>
        </p:spPr>
      </p:pic>
      <p:sp>
        <p:nvSpPr>
          <p:cNvPr id="117" name="object">
            <a:extLst>
              <a:ext uri="{FF2B5EF4-FFF2-40B4-BE49-F238E27FC236}">
                <a16:creationId xmlns:a16="http://schemas.microsoft.com/office/drawing/2014/main" id="{5019DA17-10EC-434B-85BD-48ECEB1FA85C}"/>
              </a:ext>
            </a:extLst>
          </p:cNvPr>
          <p:cNvSpPr/>
          <p:nvPr/>
        </p:nvSpPr>
        <p:spPr>
          <a:xfrm>
            <a:off x="3376056" y="4978304"/>
            <a:ext cx="1005445" cy="1005445"/>
          </a:xfrm>
          <a:prstGeom prst="roundRect">
            <a:avLst>
              <a:gd name="adj" fmla="val 50000"/>
            </a:avLst>
          </a:prstGeom>
          <a:noFill/>
          <a:ln w="95250">
            <a:gradFill flip="none" rotWithShape="1">
              <a:gsLst>
                <a:gs pos="49000">
                  <a:srgbClr val="B3A011"/>
                </a:gs>
                <a:gs pos="58000">
                  <a:srgbClr val="FFFF00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11"/>
            <a:endParaRPr lang="ru-RU" sz="1600">
              <a:solidFill>
                <a:srgbClr val="4472C4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sp>
        <p:nvSpPr>
          <p:cNvPr id="118" name="object">
            <a:extLst>
              <a:ext uri="{FF2B5EF4-FFF2-40B4-BE49-F238E27FC236}">
                <a16:creationId xmlns:a16="http://schemas.microsoft.com/office/drawing/2014/main" id="{6D280459-AD6D-41EA-ADE5-D9A38DCD3BE2}"/>
              </a:ext>
            </a:extLst>
          </p:cNvPr>
          <p:cNvSpPr/>
          <p:nvPr/>
        </p:nvSpPr>
        <p:spPr>
          <a:xfrm>
            <a:off x="3335152" y="4929030"/>
            <a:ext cx="1080000" cy="1080000"/>
          </a:xfrm>
          <a:prstGeom prst="roundRect">
            <a:avLst>
              <a:gd name="adj" fmla="val 50000"/>
            </a:avLst>
          </a:prstGeom>
          <a:noFill/>
          <a:ln w="95250">
            <a:gradFill flip="none" rotWithShape="1">
              <a:gsLst>
                <a:gs pos="49000">
                  <a:srgbClr val="F4E78C"/>
                </a:gs>
                <a:gs pos="58000">
                  <a:srgbClr val="DF8C1C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11"/>
            <a:endParaRPr lang="ru-RU" sz="1600">
              <a:solidFill>
                <a:srgbClr val="4472C4">
                  <a:lumMod val="60000"/>
                  <a:lumOff val="40000"/>
                </a:srgbClr>
              </a:solidFill>
              <a:latin typeface="Calibri" panose="020F0502020204030204"/>
            </a:endParaRPr>
          </a:p>
        </p:txBody>
      </p: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EC4B45AE-B38D-4C5C-BD73-ED945FE613E8}"/>
              </a:ext>
            </a:extLst>
          </p:cNvPr>
          <p:cNvGrpSpPr/>
          <p:nvPr/>
        </p:nvGrpSpPr>
        <p:grpSpPr>
          <a:xfrm>
            <a:off x="4480556" y="1738791"/>
            <a:ext cx="3193452" cy="782555"/>
            <a:chOff x="190501" y="1495427"/>
            <a:chExt cx="2009775" cy="492495"/>
          </a:xfrm>
        </p:grpSpPr>
        <p:sp>
          <p:nvSpPr>
            <p:cNvPr id="137" name="Полилиния: фигура 136">
              <a:extLst>
                <a:ext uri="{FF2B5EF4-FFF2-40B4-BE49-F238E27FC236}">
                  <a16:creationId xmlns:a16="http://schemas.microsoft.com/office/drawing/2014/main" id="{A8869CAA-51AF-4D4F-8465-AA6AE00B4937}"/>
                </a:ext>
              </a:extLst>
            </p:cNvPr>
            <p:cNvSpPr/>
            <p:nvPr/>
          </p:nvSpPr>
          <p:spPr>
            <a:xfrm>
              <a:off x="190501" y="1499552"/>
              <a:ext cx="2009774" cy="488370"/>
            </a:xfrm>
            <a:custGeom>
              <a:avLst/>
              <a:gdLst>
                <a:gd name="connsiteX0" fmla="*/ 477119 w 3425604"/>
                <a:gd name="connsiteY0" fmla="*/ -174 h 828487"/>
                <a:gd name="connsiteX1" fmla="*/ 308307 w 3425604"/>
                <a:gd name="connsiteY1" fmla="*/ 29934 h 828487"/>
                <a:gd name="connsiteX2" fmla="*/ 36864 w 3425604"/>
                <a:gd name="connsiteY2" fmla="*/ 363252 h 828487"/>
                <a:gd name="connsiteX3" fmla="*/ 4308 w 3425604"/>
                <a:gd name="connsiteY3" fmla="*/ 635200 h 828487"/>
                <a:gd name="connsiteX4" fmla="*/ 208800 w 3425604"/>
                <a:gd name="connsiteY4" fmla="*/ 826500 h 828487"/>
                <a:gd name="connsiteX5" fmla="*/ 269969 w 3425604"/>
                <a:gd name="connsiteY5" fmla="*/ 670138 h 828487"/>
                <a:gd name="connsiteX6" fmla="*/ 409996 w 3425604"/>
                <a:gd name="connsiteY6" fmla="*/ 789162 h 828487"/>
                <a:gd name="connsiteX7" fmla="*/ 469194 w 3425604"/>
                <a:gd name="connsiteY7" fmla="*/ 617112 h 828487"/>
                <a:gd name="connsiteX8" fmla="*/ 631767 w 3425604"/>
                <a:gd name="connsiteY8" fmla="*/ 731584 h 828487"/>
                <a:gd name="connsiteX9" fmla="*/ 674629 w 3425604"/>
                <a:gd name="connsiteY9" fmla="*/ 698560 h 828487"/>
                <a:gd name="connsiteX10" fmla="*/ 696717 w 3425604"/>
                <a:gd name="connsiteY10" fmla="*/ 500231 h 828487"/>
                <a:gd name="connsiteX11" fmla="*/ 702366 w 3425604"/>
                <a:gd name="connsiteY11" fmla="*/ 499907 h 828487"/>
                <a:gd name="connsiteX12" fmla="*/ 1280495 w 3425604"/>
                <a:gd name="connsiteY12" fmla="*/ 448605 h 828487"/>
                <a:gd name="connsiteX13" fmla="*/ 2694490 w 3425604"/>
                <a:gd name="connsiteY13" fmla="*/ 524729 h 828487"/>
                <a:gd name="connsiteX14" fmla="*/ 2724799 w 3425604"/>
                <a:gd name="connsiteY14" fmla="*/ 524596 h 828487"/>
                <a:gd name="connsiteX15" fmla="*/ 2779957 w 3425604"/>
                <a:gd name="connsiteY15" fmla="*/ 755005 h 828487"/>
                <a:gd name="connsiteX16" fmla="*/ 2918480 w 3425604"/>
                <a:gd name="connsiteY16" fmla="*/ 755768 h 828487"/>
                <a:gd name="connsiteX17" fmla="*/ 2957913 w 3425604"/>
                <a:gd name="connsiteY17" fmla="*/ 636924 h 828487"/>
                <a:gd name="connsiteX18" fmla="*/ 3100378 w 3425604"/>
                <a:gd name="connsiteY18" fmla="*/ 813470 h 828487"/>
                <a:gd name="connsiteX19" fmla="*/ 3178940 w 3425604"/>
                <a:gd name="connsiteY19" fmla="*/ 647992 h 828487"/>
                <a:gd name="connsiteX20" fmla="*/ 3327255 w 3425604"/>
                <a:gd name="connsiteY20" fmla="*/ 755263 h 828487"/>
                <a:gd name="connsiteX21" fmla="*/ 3360497 w 3425604"/>
                <a:gd name="connsiteY21" fmla="*/ 316484 h 828487"/>
                <a:gd name="connsiteX22" fmla="*/ 3302880 w 3425604"/>
                <a:gd name="connsiteY22" fmla="*/ 267345 h 828487"/>
                <a:gd name="connsiteX23" fmla="*/ 2728532 w 3425604"/>
                <a:gd name="connsiteY23" fmla="*/ 23143 h 828487"/>
                <a:gd name="connsiteX24" fmla="*/ 2333807 w 3425604"/>
                <a:gd name="connsiteY24" fmla="*/ 248743 h 828487"/>
                <a:gd name="connsiteX25" fmla="*/ 1747629 w 3425604"/>
                <a:gd name="connsiteY25" fmla="*/ 194755 h 828487"/>
                <a:gd name="connsiteX26" fmla="*/ 1026330 w 3425604"/>
                <a:gd name="connsiteY26" fmla="*/ 182611 h 828487"/>
                <a:gd name="connsiteX27" fmla="*/ 477119 w 3425604"/>
                <a:gd name="connsiteY27" fmla="*/ -174 h 82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25604" h="828487">
                  <a:moveTo>
                    <a:pt x="477119" y="-174"/>
                  </a:moveTo>
                  <a:cubicBezTo>
                    <a:pt x="422512" y="-450"/>
                    <a:pt x="366019" y="8237"/>
                    <a:pt x="308307" y="29934"/>
                  </a:cubicBezTo>
                  <a:cubicBezTo>
                    <a:pt x="109216" y="104782"/>
                    <a:pt x="50780" y="247219"/>
                    <a:pt x="36864" y="363252"/>
                  </a:cubicBezTo>
                  <a:cubicBezTo>
                    <a:pt x="-7446" y="446272"/>
                    <a:pt x="-3150" y="564410"/>
                    <a:pt x="4308" y="635200"/>
                  </a:cubicBezTo>
                  <a:cubicBezTo>
                    <a:pt x="14185" y="728926"/>
                    <a:pt x="129752" y="844150"/>
                    <a:pt x="208800" y="826500"/>
                  </a:cubicBezTo>
                  <a:cubicBezTo>
                    <a:pt x="287857" y="808841"/>
                    <a:pt x="269969" y="670138"/>
                    <a:pt x="269969" y="670138"/>
                  </a:cubicBezTo>
                  <a:cubicBezTo>
                    <a:pt x="269969" y="670138"/>
                    <a:pt x="330262" y="809603"/>
                    <a:pt x="409996" y="789162"/>
                  </a:cubicBezTo>
                  <a:cubicBezTo>
                    <a:pt x="489730" y="768721"/>
                    <a:pt x="469194" y="617112"/>
                    <a:pt x="469194" y="617112"/>
                  </a:cubicBezTo>
                  <a:cubicBezTo>
                    <a:pt x="469194" y="617112"/>
                    <a:pt x="537060" y="778637"/>
                    <a:pt x="631767" y="731584"/>
                  </a:cubicBezTo>
                  <a:cubicBezTo>
                    <a:pt x="643149" y="725926"/>
                    <a:pt x="666476" y="711229"/>
                    <a:pt x="674629" y="698560"/>
                  </a:cubicBezTo>
                  <a:cubicBezTo>
                    <a:pt x="705823" y="650078"/>
                    <a:pt x="712567" y="575488"/>
                    <a:pt x="696717" y="500231"/>
                  </a:cubicBezTo>
                  <a:cubicBezTo>
                    <a:pt x="698832" y="500069"/>
                    <a:pt x="700213" y="500079"/>
                    <a:pt x="702366" y="499907"/>
                  </a:cubicBezTo>
                  <a:cubicBezTo>
                    <a:pt x="821390" y="490677"/>
                    <a:pt x="1054943" y="471675"/>
                    <a:pt x="1280495" y="448605"/>
                  </a:cubicBezTo>
                  <a:cubicBezTo>
                    <a:pt x="1612517" y="452749"/>
                    <a:pt x="2365582" y="523405"/>
                    <a:pt x="2694490" y="524729"/>
                  </a:cubicBezTo>
                  <a:cubicBezTo>
                    <a:pt x="2704863" y="524767"/>
                    <a:pt x="2714549" y="524596"/>
                    <a:pt x="2724799" y="524596"/>
                  </a:cubicBezTo>
                  <a:cubicBezTo>
                    <a:pt x="2709777" y="637410"/>
                    <a:pt x="2757441" y="735546"/>
                    <a:pt x="2779957" y="755005"/>
                  </a:cubicBezTo>
                  <a:cubicBezTo>
                    <a:pt x="2816467" y="786562"/>
                    <a:pt x="2895315" y="794477"/>
                    <a:pt x="2918480" y="755768"/>
                  </a:cubicBezTo>
                  <a:cubicBezTo>
                    <a:pt x="2941635" y="717048"/>
                    <a:pt x="2957913" y="636924"/>
                    <a:pt x="2957913" y="636924"/>
                  </a:cubicBezTo>
                  <a:cubicBezTo>
                    <a:pt x="2957913" y="636924"/>
                    <a:pt x="3014520" y="826414"/>
                    <a:pt x="3100378" y="813470"/>
                  </a:cubicBezTo>
                  <a:cubicBezTo>
                    <a:pt x="3186246" y="800535"/>
                    <a:pt x="3178940" y="647992"/>
                    <a:pt x="3178940" y="647992"/>
                  </a:cubicBezTo>
                  <a:cubicBezTo>
                    <a:pt x="3178940" y="647992"/>
                    <a:pt x="3223337" y="793972"/>
                    <a:pt x="3327255" y="755263"/>
                  </a:cubicBezTo>
                  <a:cubicBezTo>
                    <a:pt x="3431163" y="716553"/>
                    <a:pt x="3467757" y="510813"/>
                    <a:pt x="3360497" y="316484"/>
                  </a:cubicBezTo>
                  <a:cubicBezTo>
                    <a:pt x="3348828" y="295348"/>
                    <a:pt x="3328702" y="279213"/>
                    <a:pt x="3302880" y="267345"/>
                  </a:cubicBezTo>
                  <a:cubicBezTo>
                    <a:pt x="3202581" y="80541"/>
                    <a:pt x="2910402" y="-16890"/>
                    <a:pt x="2728532" y="23143"/>
                  </a:cubicBezTo>
                  <a:cubicBezTo>
                    <a:pt x="2496075" y="74302"/>
                    <a:pt x="2374841" y="240303"/>
                    <a:pt x="2333807" y="248743"/>
                  </a:cubicBezTo>
                  <a:cubicBezTo>
                    <a:pt x="2071241" y="302749"/>
                    <a:pt x="1997775" y="197279"/>
                    <a:pt x="1747629" y="194755"/>
                  </a:cubicBezTo>
                  <a:cubicBezTo>
                    <a:pt x="1443382" y="186287"/>
                    <a:pt x="1358410" y="217434"/>
                    <a:pt x="1026330" y="182611"/>
                  </a:cubicBezTo>
                  <a:cubicBezTo>
                    <a:pt x="914973" y="170933"/>
                    <a:pt x="713739" y="1064"/>
                    <a:pt x="477119" y="-174"/>
                  </a:cubicBezTo>
                  <a:close/>
                </a:path>
              </a:pathLst>
            </a:custGeom>
            <a:noFill/>
            <a:ln w="66675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914411"/>
              <a:endParaRPr lang="ru-RU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38" name="Рисунок 137">
              <a:extLst>
                <a:ext uri="{FF2B5EF4-FFF2-40B4-BE49-F238E27FC236}">
                  <a16:creationId xmlns:a16="http://schemas.microsoft.com/office/drawing/2014/main" id="{10E81A7C-F2A6-4BBF-AE05-F49D14CC3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00026" y="1495427"/>
              <a:ext cx="2000250" cy="488950"/>
            </a:xfrm>
            <a:prstGeom prst="rect">
              <a:avLst/>
            </a:prstGeom>
            <a:effectLst/>
          </p:spPr>
        </p:pic>
      </p:grpSp>
      <p:grpSp>
        <p:nvGrpSpPr>
          <p:cNvPr id="133" name="Группа 132">
            <a:extLst>
              <a:ext uri="{FF2B5EF4-FFF2-40B4-BE49-F238E27FC236}">
                <a16:creationId xmlns:a16="http://schemas.microsoft.com/office/drawing/2014/main" id="{97E28364-DF6D-4600-9D4D-B42998E23E78}"/>
              </a:ext>
            </a:extLst>
          </p:cNvPr>
          <p:cNvGrpSpPr/>
          <p:nvPr/>
        </p:nvGrpSpPr>
        <p:grpSpPr>
          <a:xfrm>
            <a:off x="5118700" y="-65570"/>
            <a:ext cx="2174071" cy="2543749"/>
            <a:chOff x="542925" y="38100"/>
            <a:chExt cx="1587553" cy="1857501"/>
          </a:xfrm>
        </p:grpSpPr>
        <p:sp>
          <p:nvSpPr>
            <p:cNvPr id="134" name="Полилиния: фигура 133">
              <a:extLst>
                <a:ext uri="{FF2B5EF4-FFF2-40B4-BE49-F238E27FC236}">
                  <a16:creationId xmlns:a16="http://schemas.microsoft.com/office/drawing/2014/main" id="{03EC7392-4ABB-4BC9-9748-50F8E56D3974}"/>
                </a:ext>
              </a:extLst>
            </p:cNvPr>
            <p:cNvSpPr/>
            <p:nvPr/>
          </p:nvSpPr>
          <p:spPr>
            <a:xfrm>
              <a:off x="561975" y="200024"/>
              <a:ext cx="1376349" cy="1695577"/>
            </a:xfrm>
            <a:custGeom>
              <a:avLst/>
              <a:gdLst>
                <a:gd name="connsiteX0" fmla="*/ 407665 w 1376349"/>
                <a:gd name="connsiteY0" fmla="*/ 1660135 h 1695577"/>
                <a:gd name="connsiteX1" fmla="*/ 149945 w 1376349"/>
                <a:gd name="connsiteY1" fmla="*/ 1484109 h 1695577"/>
                <a:gd name="connsiteX2" fmla="*/ 79806 w 1376349"/>
                <a:gd name="connsiteY2" fmla="*/ 1387412 h 1695577"/>
                <a:gd name="connsiteX3" fmla="*/ -86 w 1376349"/>
                <a:gd name="connsiteY3" fmla="*/ 1221772 h 1695577"/>
                <a:gd name="connsiteX4" fmla="*/ 58540 w 1376349"/>
                <a:gd name="connsiteY4" fmla="*/ 958701 h 1695577"/>
                <a:gd name="connsiteX5" fmla="*/ 109514 w 1376349"/>
                <a:gd name="connsiteY5" fmla="*/ 854551 h 1695577"/>
                <a:gd name="connsiteX6" fmla="*/ 148535 w 1376349"/>
                <a:gd name="connsiteY6" fmla="*/ 800110 h 1695577"/>
                <a:gd name="connsiteX7" fmla="*/ 23048 w 1376349"/>
                <a:gd name="connsiteY7" fmla="*/ 705827 h 1695577"/>
                <a:gd name="connsiteX8" fmla="*/ 26227 w 1376349"/>
                <a:gd name="connsiteY8" fmla="*/ 624094 h 1695577"/>
                <a:gd name="connsiteX9" fmla="*/ 98865 w 1376349"/>
                <a:gd name="connsiteY9" fmla="*/ 562079 h 1695577"/>
                <a:gd name="connsiteX10" fmla="*/ 351181 w 1376349"/>
                <a:gd name="connsiteY10" fmla="*/ 567694 h 1695577"/>
                <a:gd name="connsiteX11" fmla="*/ 408194 w 1376349"/>
                <a:gd name="connsiteY11" fmla="*/ 317557 h 1695577"/>
                <a:gd name="connsiteX12" fmla="*/ 363101 w 1376349"/>
                <a:gd name="connsiteY12" fmla="*/ 73920 h 1695577"/>
                <a:gd name="connsiteX13" fmla="*/ 521527 w 1376349"/>
                <a:gd name="connsiteY13" fmla="*/ 8591 h 1695577"/>
                <a:gd name="connsiteX14" fmla="*/ 764664 w 1376349"/>
                <a:gd name="connsiteY14" fmla="*/ 482 h 1695577"/>
                <a:gd name="connsiteX15" fmla="*/ 973510 w 1376349"/>
                <a:gd name="connsiteY15" fmla="*/ 36047 h 1695577"/>
                <a:gd name="connsiteX16" fmla="*/ 1339417 w 1376349"/>
                <a:gd name="connsiteY16" fmla="*/ 217312 h 1695577"/>
                <a:gd name="connsiteX17" fmla="*/ 1321631 w 1376349"/>
                <a:gd name="connsiteY17" fmla="*/ 274974 h 1695577"/>
                <a:gd name="connsiteX18" fmla="*/ 1251045 w 1376349"/>
                <a:gd name="connsiteY18" fmla="*/ 366405 h 1695577"/>
                <a:gd name="connsiteX19" fmla="*/ 1201209 w 1376349"/>
                <a:gd name="connsiteY19" fmla="*/ 491663 h 1695577"/>
                <a:gd name="connsiteX20" fmla="*/ 1183854 w 1376349"/>
                <a:gd name="connsiteY20" fmla="*/ 632063 h 1695577"/>
                <a:gd name="connsiteX21" fmla="*/ 1195746 w 1376349"/>
                <a:gd name="connsiteY21" fmla="*/ 772481 h 1695577"/>
                <a:gd name="connsiteX22" fmla="*/ 1371162 w 1376349"/>
                <a:gd name="connsiteY22" fmla="*/ 845613 h 1695577"/>
                <a:gd name="connsiteX23" fmla="*/ 1375597 w 1376349"/>
                <a:gd name="connsiteY23" fmla="*/ 921317 h 1695577"/>
                <a:gd name="connsiteX24" fmla="*/ 1289283 w 1376349"/>
                <a:gd name="connsiteY24" fmla="*/ 979682 h 1695577"/>
                <a:gd name="connsiteX25" fmla="*/ 1234263 w 1376349"/>
                <a:gd name="connsiteY25" fmla="*/ 1015664 h 1695577"/>
                <a:gd name="connsiteX26" fmla="*/ 1235196 w 1376349"/>
                <a:gd name="connsiteY26" fmla="*/ 1199690 h 1695577"/>
                <a:gd name="connsiteX27" fmla="*/ 1193929 w 1376349"/>
                <a:gd name="connsiteY27" fmla="*/ 1426817 h 1695577"/>
                <a:gd name="connsiteX28" fmla="*/ 885749 w 1376349"/>
                <a:gd name="connsiteY28" fmla="*/ 1662254 h 1695577"/>
                <a:gd name="connsiteX29" fmla="*/ 760784 w 1376349"/>
                <a:gd name="connsiteY29" fmla="*/ 1690910 h 1695577"/>
                <a:gd name="connsiteX30" fmla="*/ 490504 w 1376349"/>
                <a:gd name="connsiteY30" fmla="*/ 1695105 h 1695577"/>
                <a:gd name="connsiteX31" fmla="*/ 407662 w 1376349"/>
                <a:gd name="connsiteY31" fmla="*/ 1660135 h 169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6349" h="1695577">
                  <a:moveTo>
                    <a:pt x="407665" y="1660135"/>
                  </a:moveTo>
                  <a:cubicBezTo>
                    <a:pt x="308457" y="1623682"/>
                    <a:pt x="219047" y="1564362"/>
                    <a:pt x="149945" y="1484109"/>
                  </a:cubicBezTo>
                  <a:cubicBezTo>
                    <a:pt x="121272" y="1455421"/>
                    <a:pt x="90647" y="1428040"/>
                    <a:pt x="79806" y="1387412"/>
                  </a:cubicBezTo>
                  <a:cubicBezTo>
                    <a:pt x="55703" y="1331010"/>
                    <a:pt x="28213" y="1276161"/>
                    <a:pt x="-86" y="1221772"/>
                  </a:cubicBezTo>
                  <a:cubicBezTo>
                    <a:pt x="40497" y="1140304"/>
                    <a:pt x="29338" y="1044205"/>
                    <a:pt x="58540" y="958701"/>
                  </a:cubicBezTo>
                  <a:cubicBezTo>
                    <a:pt x="71520" y="921791"/>
                    <a:pt x="76347" y="879756"/>
                    <a:pt x="109514" y="854551"/>
                  </a:cubicBezTo>
                  <a:cubicBezTo>
                    <a:pt x="118893" y="837203"/>
                    <a:pt x="162482" y="812324"/>
                    <a:pt x="148535" y="800110"/>
                  </a:cubicBezTo>
                  <a:cubicBezTo>
                    <a:pt x="97649" y="782832"/>
                    <a:pt x="60715" y="742170"/>
                    <a:pt x="23048" y="705827"/>
                  </a:cubicBezTo>
                  <a:cubicBezTo>
                    <a:pt x="25467" y="679169"/>
                    <a:pt x="18498" y="648461"/>
                    <a:pt x="26227" y="624094"/>
                  </a:cubicBezTo>
                  <a:cubicBezTo>
                    <a:pt x="51133" y="604785"/>
                    <a:pt x="70266" y="574133"/>
                    <a:pt x="98865" y="562079"/>
                  </a:cubicBezTo>
                  <a:cubicBezTo>
                    <a:pt x="182138" y="544441"/>
                    <a:pt x="267431" y="562310"/>
                    <a:pt x="351181" y="567694"/>
                  </a:cubicBezTo>
                  <a:cubicBezTo>
                    <a:pt x="384915" y="488912"/>
                    <a:pt x="409662" y="403378"/>
                    <a:pt x="408194" y="317557"/>
                  </a:cubicBezTo>
                  <a:cubicBezTo>
                    <a:pt x="400339" y="235159"/>
                    <a:pt x="383695" y="154000"/>
                    <a:pt x="363101" y="73920"/>
                  </a:cubicBezTo>
                  <a:cubicBezTo>
                    <a:pt x="406595" y="35759"/>
                    <a:pt x="465142" y="16160"/>
                    <a:pt x="521527" y="8591"/>
                  </a:cubicBezTo>
                  <a:cubicBezTo>
                    <a:pt x="602524" y="6757"/>
                    <a:pt x="683910" y="-2027"/>
                    <a:pt x="764664" y="482"/>
                  </a:cubicBezTo>
                  <a:cubicBezTo>
                    <a:pt x="834044" y="13219"/>
                    <a:pt x="905300" y="18917"/>
                    <a:pt x="973510" y="36047"/>
                  </a:cubicBezTo>
                  <a:cubicBezTo>
                    <a:pt x="1099509" y="87139"/>
                    <a:pt x="1237103" y="123763"/>
                    <a:pt x="1339417" y="217312"/>
                  </a:cubicBezTo>
                  <a:cubicBezTo>
                    <a:pt x="1375789" y="237420"/>
                    <a:pt x="1338974" y="255993"/>
                    <a:pt x="1321631" y="274974"/>
                  </a:cubicBezTo>
                  <a:cubicBezTo>
                    <a:pt x="1292151" y="301006"/>
                    <a:pt x="1265516" y="329163"/>
                    <a:pt x="1251045" y="366405"/>
                  </a:cubicBezTo>
                  <a:cubicBezTo>
                    <a:pt x="1228856" y="406075"/>
                    <a:pt x="1206598" y="445720"/>
                    <a:pt x="1201209" y="491663"/>
                  </a:cubicBezTo>
                  <a:cubicBezTo>
                    <a:pt x="1188382" y="537657"/>
                    <a:pt x="1179877" y="584146"/>
                    <a:pt x="1183854" y="632063"/>
                  </a:cubicBezTo>
                  <a:cubicBezTo>
                    <a:pt x="1186500" y="678621"/>
                    <a:pt x="1176572" y="729431"/>
                    <a:pt x="1195746" y="772481"/>
                  </a:cubicBezTo>
                  <a:cubicBezTo>
                    <a:pt x="1262011" y="766753"/>
                    <a:pt x="1335008" y="784831"/>
                    <a:pt x="1371162" y="845613"/>
                  </a:cubicBezTo>
                  <a:cubicBezTo>
                    <a:pt x="1381269" y="867861"/>
                    <a:pt x="1372729" y="896563"/>
                    <a:pt x="1375597" y="921317"/>
                  </a:cubicBezTo>
                  <a:cubicBezTo>
                    <a:pt x="1348680" y="944144"/>
                    <a:pt x="1328094" y="978476"/>
                    <a:pt x="1289283" y="979682"/>
                  </a:cubicBezTo>
                  <a:cubicBezTo>
                    <a:pt x="1268563" y="989969"/>
                    <a:pt x="1221288" y="981224"/>
                    <a:pt x="1234263" y="1015664"/>
                  </a:cubicBezTo>
                  <a:cubicBezTo>
                    <a:pt x="1237959" y="1077123"/>
                    <a:pt x="1250981" y="1138906"/>
                    <a:pt x="1235196" y="1199690"/>
                  </a:cubicBezTo>
                  <a:cubicBezTo>
                    <a:pt x="1230722" y="1277306"/>
                    <a:pt x="1187804" y="1348471"/>
                    <a:pt x="1193929" y="1426817"/>
                  </a:cubicBezTo>
                  <a:cubicBezTo>
                    <a:pt x="1098887" y="1514654"/>
                    <a:pt x="1016033" y="1626016"/>
                    <a:pt x="885749" y="1662254"/>
                  </a:cubicBezTo>
                  <a:cubicBezTo>
                    <a:pt x="845003" y="1676679"/>
                    <a:pt x="805211" y="1696320"/>
                    <a:pt x="760784" y="1690910"/>
                  </a:cubicBezTo>
                  <a:cubicBezTo>
                    <a:pt x="670805" y="1691710"/>
                    <a:pt x="579911" y="1697299"/>
                    <a:pt x="490504" y="1695105"/>
                  </a:cubicBezTo>
                  <a:cubicBezTo>
                    <a:pt x="462891" y="1683449"/>
                    <a:pt x="435268" y="1671790"/>
                    <a:pt x="407662" y="1660135"/>
                  </a:cubicBezTo>
                  <a:close/>
                </a:path>
              </a:pathLst>
            </a:custGeom>
            <a:solidFill>
              <a:srgbClr val="000000"/>
            </a:solidFill>
            <a:ln w="36000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914411"/>
              <a:endParaRPr lang="ru-RU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36" name="Рисунок 135">
              <a:extLst>
                <a:ext uri="{FF2B5EF4-FFF2-40B4-BE49-F238E27FC236}">
                  <a16:creationId xmlns:a16="http://schemas.microsoft.com/office/drawing/2014/main" id="{3F8A97E6-C56C-406A-B007-C0A8043B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42925" y="38100"/>
              <a:ext cx="1587553" cy="1857375"/>
            </a:xfrm>
            <a:prstGeom prst="rect">
              <a:avLst/>
            </a:prstGeom>
          </p:spPr>
        </p:pic>
      </p:grpSp>
      <p:sp>
        <p:nvSpPr>
          <p:cNvPr id="57" name="Полилиния: фигура 56">
            <a:extLst>
              <a:ext uri="{FF2B5EF4-FFF2-40B4-BE49-F238E27FC236}">
                <a16:creationId xmlns:a16="http://schemas.microsoft.com/office/drawing/2014/main" id="{9D1AFAB0-CB28-439F-973D-9C64F991C256}"/>
              </a:ext>
            </a:extLst>
          </p:cNvPr>
          <p:cNvSpPr/>
          <p:nvPr/>
        </p:nvSpPr>
        <p:spPr>
          <a:xfrm>
            <a:off x="8297016" y="1576413"/>
            <a:ext cx="3476514" cy="700364"/>
          </a:xfrm>
          <a:custGeom>
            <a:avLst/>
            <a:gdLst/>
            <a:ahLst/>
            <a:cxnLst/>
            <a:rect l="l" t="t" r="r" b="b"/>
            <a:pathLst>
              <a:path w="3275949" h="659960">
                <a:moveTo>
                  <a:pt x="3078743" y="291815"/>
                </a:moveTo>
                <a:cubicBezTo>
                  <a:pt x="3085790" y="292330"/>
                  <a:pt x="3090984" y="293967"/>
                  <a:pt x="3094335" y="296743"/>
                </a:cubicBezTo>
                <a:cubicBezTo>
                  <a:pt x="3097684" y="299518"/>
                  <a:pt x="3099356" y="303267"/>
                  <a:pt x="3099356" y="307992"/>
                </a:cubicBezTo>
                <a:cubicBezTo>
                  <a:pt x="3099356" y="318179"/>
                  <a:pt x="3098170" y="325968"/>
                  <a:pt x="3095789" y="331354"/>
                </a:cubicBezTo>
                <a:cubicBezTo>
                  <a:pt x="3093408" y="336739"/>
                  <a:pt x="3089667" y="339904"/>
                  <a:pt x="3084557" y="340825"/>
                </a:cubicBezTo>
                <a:cubicBezTo>
                  <a:pt x="3080682" y="341523"/>
                  <a:pt x="3076259" y="340653"/>
                  <a:pt x="3071307" y="338192"/>
                </a:cubicBezTo>
                <a:cubicBezTo>
                  <a:pt x="3066349" y="335729"/>
                  <a:pt x="3052997" y="336431"/>
                  <a:pt x="3031203" y="339862"/>
                </a:cubicBezTo>
                <a:cubicBezTo>
                  <a:pt x="3022178" y="342756"/>
                  <a:pt x="3013236" y="345589"/>
                  <a:pt x="3004347" y="348367"/>
                </a:cubicBezTo>
                <a:cubicBezTo>
                  <a:pt x="3003458" y="349679"/>
                  <a:pt x="3002435" y="350713"/>
                  <a:pt x="3001280" y="351471"/>
                </a:cubicBezTo>
                <a:cubicBezTo>
                  <a:pt x="3000125" y="352230"/>
                  <a:pt x="2999102" y="352819"/>
                  <a:pt x="2998213" y="353243"/>
                </a:cubicBezTo>
                <a:cubicBezTo>
                  <a:pt x="2995102" y="352729"/>
                  <a:pt x="2991991" y="352212"/>
                  <a:pt x="2988880" y="351687"/>
                </a:cubicBezTo>
                <a:cubicBezTo>
                  <a:pt x="2986036" y="352971"/>
                  <a:pt x="2982837" y="355848"/>
                  <a:pt x="2979280" y="360320"/>
                </a:cubicBezTo>
                <a:cubicBezTo>
                  <a:pt x="2975726" y="364788"/>
                  <a:pt x="2971994" y="370751"/>
                  <a:pt x="2968080" y="378206"/>
                </a:cubicBezTo>
                <a:cubicBezTo>
                  <a:pt x="2967191" y="379799"/>
                  <a:pt x="2966525" y="381732"/>
                  <a:pt x="2966080" y="384004"/>
                </a:cubicBezTo>
                <a:cubicBezTo>
                  <a:pt x="2965636" y="386277"/>
                  <a:pt x="2965414" y="388890"/>
                  <a:pt x="2965414" y="391842"/>
                </a:cubicBezTo>
                <a:cubicBezTo>
                  <a:pt x="2962212" y="402887"/>
                  <a:pt x="2959018" y="413561"/>
                  <a:pt x="2955814" y="423859"/>
                </a:cubicBezTo>
                <a:cubicBezTo>
                  <a:pt x="2952789" y="434869"/>
                  <a:pt x="2950350" y="443223"/>
                  <a:pt x="2948481" y="448916"/>
                </a:cubicBezTo>
                <a:cubicBezTo>
                  <a:pt x="2946612" y="454608"/>
                  <a:pt x="2945502" y="458067"/>
                  <a:pt x="2945146" y="459292"/>
                </a:cubicBezTo>
                <a:cubicBezTo>
                  <a:pt x="2944611" y="460834"/>
                  <a:pt x="2944164" y="462291"/>
                  <a:pt x="2943808" y="463663"/>
                </a:cubicBezTo>
                <a:cubicBezTo>
                  <a:pt x="2943452" y="465035"/>
                  <a:pt x="2943273" y="466386"/>
                  <a:pt x="2943273" y="467714"/>
                </a:cubicBezTo>
                <a:cubicBezTo>
                  <a:pt x="2943273" y="469634"/>
                  <a:pt x="2943720" y="471055"/>
                  <a:pt x="2944611" y="471981"/>
                </a:cubicBezTo>
                <a:cubicBezTo>
                  <a:pt x="2945501" y="472906"/>
                  <a:pt x="2946836" y="473259"/>
                  <a:pt x="2948614" y="473039"/>
                </a:cubicBezTo>
                <a:cubicBezTo>
                  <a:pt x="2950214" y="472841"/>
                  <a:pt x="2954082" y="469922"/>
                  <a:pt x="2960214" y="464268"/>
                </a:cubicBezTo>
                <a:cubicBezTo>
                  <a:pt x="2966353" y="458608"/>
                  <a:pt x="2970925" y="455269"/>
                  <a:pt x="2973947" y="454274"/>
                </a:cubicBezTo>
                <a:cubicBezTo>
                  <a:pt x="2977681" y="452888"/>
                  <a:pt x="2981459" y="451414"/>
                  <a:pt x="2985280" y="449852"/>
                </a:cubicBezTo>
                <a:cubicBezTo>
                  <a:pt x="2989103" y="448289"/>
                  <a:pt x="2993060" y="446478"/>
                  <a:pt x="2997147" y="444416"/>
                </a:cubicBezTo>
                <a:cubicBezTo>
                  <a:pt x="2998747" y="443743"/>
                  <a:pt x="3002971" y="442551"/>
                  <a:pt x="3009813" y="440796"/>
                </a:cubicBezTo>
                <a:cubicBezTo>
                  <a:pt x="3016642" y="439044"/>
                  <a:pt x="3026164" y="436719"/>
                  <a:pt x="3038374" y="433728"/>
                </a:cubicBezTo>
                <a:cubicBezTo>
                  <a:pt x="3040853" y="433921"/>
                  <a:pt x="3043332" y="434110"/>
                  <a:pt x="3045810" y="434295"/>
                </a:cubicBezTo>
                <a:cubicBezTo>
                  <a:pt x="3050504" y="432789"/>
                  <a:pt x="3055196" y="431270"/>
                  <a:pt x="3059887" y="429736"/>
                </a:cubicBezTo>
                <a:cubicBezTo>
                  <a:pt x="3062365" y="430277"/>
                  <a:pt x="3064844" y="430810"/>
                  <a:pt x="3067323" y="431343"/>
                </a:cubicBezTo>
                <a:cubicBezTo>
                  <a:pt x="3069092" y="432515"/>
                  <a:pt x="3070733" y="434035"/>
                  <a:pt x="3072236" y="435915"/>
                </a:cubicBezTo>
                <a:cubicBezTo>
                  <a:pt x="3073739" y="437794"/>
                  <a:pt x="3075115" y="439875"/>
                  <a:pt x="3076353" y="442167"/>
                </a:cubicBezTo>
                <a:cubicBezTo>
                  <a:pt x="3076353" y="451025"/>
                  <a:pt x="3075199" y="457945"/>
                  <a:pt x="3072900" y="462927"/>
                </a:cubicBezTo>
                <a:cubicBezTo>
                  <a:pt x="3070602" y="467908"/>
                  <a:pt x="3067146" y="470798"/>
                  <a:pt x="3062542" y="471583"/>
                </a:cubicBezTo>
                <a:cubicBezTo>
                  <a:pt x="3057673" y="470789"/>
                  <a:pt x="3052803" y="469982"/>
                  <a:pt x="3047935" y="469159"/>
                </a:cubicBezTo>
                <a:cubicBezTo>
                  <a:pt x="3035902" y="472171"/>
                  <a:pt x="3023995" y="475035"/>
                  <a:pt x="3012213" y="477755"/>
                </a:cubicBezTo>
                <a:cubicBezTo>
                  <a:pt x="3000398" y="480482"/>
                  <a:pt x="2988353" y="483116"/>
                  <a:pt x="2976080" y="485656"/>
                </a:cubicBezTo>
                <a:cubicBezTo>
                  <a:pt x="2961159" y="490173"/>
                  <a:pt x="2949688" y="495651"/>
                  <a:pt x="2941668" y="502235"/>
                </a:cubicBezTo>
                <a:cubicBezTo>
                  <a:pt x="2933652" y="508816"/>
                  <a:pt x="2929183" y="516708"/>
                  <a:pt x="2928292" y="525965"/>
                </a:cubicBezTo>
                <a:cubicBezTo>
                  <a:pt x="2928114" y="527905"/>
                  <a:pt x="2927489" y="530930"/>
                  <a:pt x="2926420" y="535040"/>
                </a:cubicBezTo>
                <a:cubicBezTo>
                  <a:pt x="2925350" y="539149"/>
                  <a:pt x="2924101" y="544238"/>
                  <a:pt x="2922674" y="550306"/>
                </a:cubicBezTo>
                <a:cubicBezTo>
                  <a:pt x="2923298" y="552449"/>
                  <a:pt x="2923923" y="554593"/>
                  <a:pt x="2924547" y="556736"/>
                </a:cubicBezTo>
                <a:cubicBezTo>
                  <a:pt x="2922943" y="563268"/>
                  <a:pt x="2921693" y="569389"/>
                  <a:pt x="2920802" y="575100"/>
                </a:cubicBezTo>
                <a:cubicBezTo>
                  <a:pt x="2919910" y="580811"/>
                  <a:pt x="2919464" y="585881"/>
                  <a:pt x="2919464" y="590310"/>
                </a:cubicBezTo>
                <a:cubicBezTo>
                  <a:pt x="2919464" y="591786"/>
                  <a:pt x="2919732" y="592826"/>
                  <a:pt x="2920267" y="593431"/>
                </a:cubicBezTo>
                <a:cubicBezTo>
                  <a:pt x="2920802" y="594035"/>
                  <a:pt x="2921426" y="594149"/>
                  <a:pt x="2922139" y="593773"/>
                </a:cubicBezTo>
                <a:cubicBezTo>
                  <a:pt x="2930702" y="592210"/>
                  <a:pt x="2937567" y="590949"/>
                  <a:pt x="2942738" y="590025"/>
                </a:cubicBezTo>
                <a:cubicBezTo>
                  <a:pt x="2947904" y="589102"/>
                  <a:pt x="2951547" y="588572"/>
                  <a:pt x="2953681" y="588451"/>
                </a:cubicBezTo>
                <a:cubicBezTo>
                  <a:pt x="2958303" y="588165"/>
                  <a:pt x="2963014" y="587855"/>
                  <a:pt x="2967814" y="587520"/>
                </a:cubicBezTo>
                <a:cubicBezTo>
                  <a:pt x="2973415" y="586415"/>
                  <a:pt x="2979015" y="585291"/>
                  <a:pt x="2984613" y="584148"/>
                </a:cubicBezTo>
                <a:cubicBezTo>
                  <a:pt x="2986391" y="583607"/>
                  <a:pt x="2990261" y="581893"/>
                  <a:pt x="2996213" y="578975"/>
                </a:cubicBezTo>
                <a:cubicBezTo>
                  <a:pt x="3002171" y="576054"/>
                  <a:pt x="3007547" y="574234"/>
                  <a:pt x="3012346" y="573516"/>
                </a:cubicBezTo>
                <a:cubicBezTo>
                  <a:pt x="3017482" y="572748"/>
                  <a:pt x="3022661" y="571513"/>
                  <a:pt x="3027883" y="569814"/>
                </a:cubicBezTo>
                <a:cubicBezTo>
                  <a:pt x="3033108" y="568114"/>
                  <a:pt x="3038110" y="566133"/>
                  <a:pt x="3042889" y="563882"/>
                </a:cubicBezTo>
                <a:cubicBezTo>
                  <a:pt x="3047672" y="561629"/>
                  <a:pt x="3052408" y="559333"/>
                  <a:pt x="3057098" y="556993"/>
                </a:cubicBezTo>
                <a:cubicBezTo>
                  <a:pt x="3061791" y="554651"/>
                  <a:pt x="3066529" y="552329"/>
                  <a:pt x="3071307" y="550018"/>
                </a:cubicBezTo>
                <a:cubicBezTo>
                  <a:pt x="3073077" y="549265"/>
                  <a:pt x="3075425" y="548045"/>
                  <a:pt x="3078345" y="546343"/>
                </a:cubicBezTo>
                <a:cubicBezTo>
                  <a:pt x="3081256" y="544647"/>
                  <a:pt x="3084645" y="542485"/>
                  <a:pt x="3088521" y="539864"/>
                </a:cubicBezTo>
                <a:cubicBezTo>
                  <a:pt x="3091873" y="546041"/>
                  <a:pt x="3095212" y="552221"/>
                  <a:pt x="3098564" y="558389"/>
                </a:cubicBezTo>
                <a:cubicBezTo>
                  <a:pt x="3096625" y="560225"/>
                  <a:pt x="3094293" y="562247"/>
                  <a:pt x="3091561" y="564444"/>
                </a:cubicBezTo>
                <a:cubicBezTo>
                  <a:pt x="3088829" y="566640"/>
                  <a:pt x="3085618" y="569038"/>
                  <a:pt x="3081915" y="571618"/>
                </a:cubicBezTo>
                <a:cubicBezTo>
                  <a:pt x="3078213" y="573312"/>
                  <a:pt x="3073742" y="575579"/>
                  <a:pt x="3068518" y="578407"/>
                </a:cubicBezTo>
                <a:cubicBezTo>
                  <a:pt x="3063299" y="581232"/>
                  <a:pt x="3057323" y="584461"/>
                  <a:pt x="3050591" y="588087"/>
                </a:cubicBezTo>
                <a:cubicBezTo>
                  <a:pt x="3045459" y="591594"/>
                  <a:pt x="3041252" y="594268"/>
                  <a:pt x="3037976" y="596122"/>
                </a:cubicBezTo>
                <a:cubicBezTo>
                  <a:pt x="3034701" y="597975"/>
                  <a:pt x="3032442" y="598996"/>
                  <a:pt x="3031203" y="599191"/>
                </a:cubicBezTo>
                <a:cubicBezTo>
                  <a:pt x="3028902" y="599553"/>
                  <a:pt x="3024700" y="601027"/>
                  <a:pt x="3018588" y="603579"/>
                </a:cubicBezTo>
                <a:cubicBezTo>
                  <a:pt x="3012481" y="606129"/>
                  <a:pt x="3004442" y="609765"/>
                  <a:pt x="2994480" y="614434"/>
                </a:cubicBezTo>
                <a:cubicBezTo>
                  <a:pt x="2989149" y="616817"/>
                  <a:pt x="2983505" y="619262"/>
                  <a:pt x="2977547" y="621766"/>
                </a:cubicBezTo>
                <a:cubicBezTo>
                  <a:pt x="2971594" y="624269"/>
                  <a:pt x="2965417" y="626598"/>
                  <a:pt x="2959014" y="628745"/>
                </a:cubicBezTo>
                <a:cubicBezTo>
                  <a:pt x="2953502" y="628491"/>
                  <a:pt x="2947991" y="628217"/>
                  <a:pt x="2942471" y="627927"/>
                </a:cubicBezTo>
                <a:cubicBezTo>
                  <a:pt x="2939084" y="629594"/>
                  <a:pt x="2935694" y="631251"/>
                  <a:pt x="2932305" y="632905"/>
                </a:cubicBezTo>
                <a:cubicBezTo>
                  <a:pt x="2928917" y="633303"/>
                  <a:pt x="2925483" y="633662"/>
                  <a:pt x="2922006" y="633983"/>
                </a:cubicBezTo>
                <a:cubicBezTo>
                  <a:pt x="2918528" y="634303"/>
                  <a:pt x="2915184" y="634491"/>
                  <a:pt x="2911974" y="634547"/>
                </a:cubicBezTo>
                <a:cubicBezTo>
                  <a:pt x="2906802" y="634966"/>
                  <a:pt x="2902923" y="634785"/>
                  <a:pt x="2900337" y="634024"/>
                </a:cubicBezTo>
                <a:cubicBezTo>
                  <a:pt x="2897751" y="633262"/>
                  <a:pt x="2896458" y="631918"/>
                  <a:pt x="2896458" y="629999"/>
                </a:cubicBezTo>
                <a:cubicBezTo>
                  <a:pt x="2896994" y="627138"/>
                  <a:pt x="2897528" y="624278"/>
                  <a:pt x="2898063" y="621417"/>
                </a:cubicBezTo>
                <a:cubicBezTo>
                  <a:pt x="2897528" y="620956"/>
                  <a:pt x="2896993" y="620494"/>
                  <a:pt x="2896458" y="620033"/>
                </a:cubicBezTo>
                <a:cubicBezTo>
                  <a:pt x="2890395" y="620661"/>
                  <a:pt x="2886337" y="620397"/>
                  <a:pt x="2884286" y="619273"/>
                </a:cubicBezTo>
                <a:cubicBezTo>
                  <a:pt x="2882234" y="618148"/>
                  <a:pt x="2881210" y="615146"/>
                  <a:pt x="2881210" y="610274"/>
                </a:cubicBezTo>
                <a:cubicBezTo>
                  <a:pt x="2881210" y="608060"/>
                  <a:pt x="2881343" y="604356"/>
                  <a:pt x="2881611" y="599162"/>
                </a:cubicBezTo>
                <a:cubicBezTo>
                  <a:pt x="2881879" y="593968"/>
                  <a:pt x="2882279" y="587211"/>
                  <a:pt x="2882815" y="578891"/>
                </a:cubicBezTo>
                <a:cubicBezTo>
                  <a:pt x="2882815" y="578153"/>
                  <a:pt x="2883393" y="576545"/>
                  <a:pt x="2884554" y="574069"/>
                </a:cubicBezTo>
                <a:cubicBezTo>
                  <a:pt x="2885714" y="571592"/>
                  <a:pt x="2886293" y="569836"/>
                  <a:pt x="2886293" y="568802"/>
                </a:cubicBezTo>
                <a:cubicBezTo>
                  <a:pt x="2885400" y="567415"/>
                  <a:pt x="2884866" y="566287"/>
                  <a:pt x="2884688" y="565418"/>
                </a:cubicBezTo>
                <a:cubicBezTo>
                  <a:pt x="2884509" y="564550"/>
                  <a:pt x="2884420" y="563747"/>
                  <a:pt x="2884420" y="563009"/>
                </a:cubicBezTo>
                <a:cubicBezTo>
                  <a:pt x="2884777" y="557216"/>
                  <a:pt x="2885533" y="550053"/>
                  <a:pt x="2886694" y="541523"/>
                </a:cubicBezTo>
                <a:cubicBezTo>
                  <a:pt x="2887854" y="532991"/>
                  <a:pt x="2889323" y="522877"/>
                  <a:pt x="2891108" y="511181"/>
                </a:cubicBezTo>
                <a:cubicBezTo>
                  <a:pt x="2893250" y="504024"/>
                  <a:pt x="2895030" y="496016"/>
                  <a:pt x="2896458" y="487157"/>
                </a:cubicBezTo>
                <a:cubicBezTo>
                  <a:pt x="2896101" y="480698"/>
                  <a:pt x="2895745" y="474091"/>
                  <a:pt x="2895388" y="467337"/>
                </a:cubicBezTo>
                <a:cubicBezTo>
                  <a:pt x="2901992" y="442141"/>
                  <a:pt x="2908767" y="416760"/>
                  <a:pt x="2915719" y="391193"/>
                </a:cubicBezTo>
                <a:cubicBezTo>
                  <a:pt x="2916789" y="386645"/>
                  <a:pt x="2918797" y="382214"/>
                  <a:pt x="2921738" y="377895"/>
                </a:cubicBezTo>
                <a:cubicBezTo>
                  <a:pt x="2924681" y="373574"/>
                  <a:pt x="2928206" y="369333"/>
                  <a:pt x="2932305" y="365161"/>
                </a:cubicBezTo>
                <a:cubicBezTo>
                  <a:pt x="2934088" y="363917"/>
                  <a:pt x="2935248" y="362968"/>
                  <a:pt x="2935783" y="362314"/>
                </a:cubicBezTo>
                <a:cubicBezTo>
                  <a:pt x="2936674" y="360879"/>
                  <a:pt x="2937835" y="359081"/>
                  <a:pt x="2939260" y="356916"/>
                </a:cubicBezTo>
                <a:cubicBezTo>
                  <a:pt x="2940686" y="354751"/>
                  <a:pt x="2942383" y="352296"/>
                  <a:pt x="2944343" y="349546"/>
                </a:cubicBezTo>
                <a:cubicBezTo>
                  <a:pt x="2945413" y="348824"/>
                  <a:pt x="2947147" y="347725"/>
                  <a:pt x="2949547" y="346248"/>
                </a:cubicBezTo>
                <a:cubicBezTo>
                  <a:pt x="2951949" y="344770"/>
                  <a:pt x="2955192" y="342737"/>
                  <a:pt x="2959280" y="340149"/>
                </a:cubicBezTo>
                <a:cubicBezTo>
                  <a:pt x="2961059" y="338741"/>
                  <a:pt x="2963102" y="337073"/>
                  <a:pt x="2965414" y="335149"/>
                </a:cubicBezTo>
                <a:cubicBezTo>
                  <a:pt x="2967726" y="333224"/>
                  <a:pt x="2970392" y="330952"/>
                  <a:pt x="2973414" y="328335"/>
                </a:cubicBezTo>
                <a:cubicBezTo>
                  <a:pt x="2980173" y="324034"/>
                  <a:pt x="2986440" y="319590"/>
                  <a:pt x="2992213" y="315010"/>
                </a:cubicBezTo>
                <a:cubicBezTo>
                  <a:pt x="2997993" y="310425"/>
                  <a:pt x="3005239" y="307061"/>
                  <a:pt x="3013940" y="304868"/>
                </a:cubicBezTo>
                <a:cubicBezTo>
                  <a:pt x="3018013" y="304109"/>
                  <a:pt x="3022085" y="303302"/>
                  <a:pt x="3026157" y="302449"/>
                </a:cubicBezTo>
                <a:cubicBezTo>
                  <a:pt x="3030230" y="301595"/>
                  <a:pt x="3034125" y="300721"/>
                  <a:pt x="3037843" y="299830"/>
                </a:cubicBezTo>
                <a:cubicBezTo>
                  <a:pt x="3041385" y="298673"/>
                  <a:pt x="3044483" y="297799"/>
                  <a:pt x="3047138" y="297216"/>
                </a:cubicBezTo>
                <a:cubicBezTo>
                  <a:pt x="3048909" y="296630"/>
                  <a:pt x="3050458" y="296079"/>
                  <a:pt x="3051786" y="295563"/>
                </a:cubicBezTo>
                <a:cubicBezTo>
                  <a:pt x="3053114" y="295047"/>
                  <a:pt x="3054309" y="294700"/>
                  <a:pt x="3055371" y="294521"/>
                </a:cubicBezTo>
                <a:cubicBezTo>
                  <a:pt x="3056434" y="294343"/>
                  <a:pt x="3057895" y="294208"/>
                  <a:pt x="3059753" y="294115"/>
                </a:cubicBezTo>
                <a:cubicBezTo>
                  <a:pt x="3061613" y="294022"/>
                  <a:pt x="3064136" y="293923"/>
                  <a:pt x="3067323" y="293816"/>
                </a:cubicBezTo>
                <a:cubicBezTo>
                  <a:pt x="3069802" y="293536"/>
                  <a:pt x="3071926" y="293239"/>
                  <a:pt x="3073697" y="292928"/>
                </a:cubicBezTo>
                <a:cubicBezTo>
                  <a:pt x="3075467" y="292617"/>
                  <a:pt x="3077150" y="292246"/>
                  <a:pt x="3078743" y="291815"/>
                </a:cubicBezTo>
                <a:close/>
                <a:moveTo>
                  <a:pt x="2841578" y="268147"/>
                </a:moveTo>
                <a:cubicBezTo>
                  <a:pt x="2845370" y="267831"/>
                  <a:pt x="2848114" y="269614"/>
                  <a:pt x="2849810" y="273506"/>
                </a:cubicBezTo>
                <a:cubicBezTo>
                  <a:pt x="2851506" y="277397"/>
                  <a:pt x="2852355" y="283462"/>
                  <a:pt x="2852355" y="291703"/>
                </a:cubicBezTo>
                <a:cubicBezTo>
                  <a:pt x="2852355" y="307359"/>
                  <a:pt x="2850010" y="326722"/>
                  <a:pt x="2845320" y="349783"/>
                </a:cubicBezTo>
                <a:cubicBezTo>
                  <a:pt x="2840631" y="372837"/>
                  <a:pt x="2833307" y="399355"/>
                  <a:pt x="2823318" y="429305"/>
                </a:cubicBezTo>
                <a:cubicBezTo>
                  <a:pt x="2822719" y="431987"/>
                  <a:pt x="2821773" y="435397"/>
                  <a:pt x="2820474" y="439533"/>
                </a:cubicBezTo>
                <a:cubicBezTo>
                  <a:pt x="2819177" y="443669"/>
                  <a:pt x="2817633" y="448359"/>
                  <a:pt x="2815835" y="453601"/>
                </a:cubicBezTo>
                <a:cubicBezTo>
                  <a:pt x="2815635" y="456747"/>
                  <a:pt x="2815187" y="460365"/>
                  <a:pt x="2814488" y="464454"/>
                </a:cubicBezTo>
                <a:cubicBezTo>
                  <a:pt x="2813789" y="468543"/>
                  <a:pt x="2812843" y="473268"/>
                  <a:pt x="2811644" y="478629"/>
                </a:cubicBezTo>
                <a:cubicBezTo>
                  <a:pt x="2808448" y="488089"/>
                  <a:pt x="2805796" y="498164"/>
                  <a:pt x="2803698" y="508859"/>
                </a:cubicBezTo>
                <a:cubicBezTo>
                  <a:pt x="2801600" y="519553"/>
                  <a:pt x="2799949" y="530625"/>
                  <a:pt x="2798750" y="542079"/>
                </a:cubicBezTo>
                <a:cubicBezTo>
                  <a:pt x="2798750" y="543727"/>
                  <a:pt x="2798400" y="546223"/>
                  <a:pt x="2797701" y="549566"/>
                </a:cubicBezTo>
                <a:cubicBezTo>
                  <a:pt x="2797001" y="552910"/>
                  <a:pt x="2796051" y="556929"/>
                  <a:pt x="2794852" y="561624"/>
                </a:cubicBezTo>
                <a:cubicBezTo>
                  <a:pt x="2793653" y="566318"/>
                  <a:pt x="2792853" y="570491"/>
                  <a:pt x="2792454" y="574143"/>
                </a:cubicBezTo>
                <a:cubicBezTo>
                  <a:pt x="2792054" y="577795"/>
                  <a:pt x="2791854" y="581187"/>
                  <a:pt x="2791854" y="584318"/>
                </a:cubicBezTo>
                <a:cubicBezTo>
                  <a:pt x="2792453" y="588728"/>
                  <a:pt x="2793053" y="592891"/>
                  <a:pt x="2793653" y="596807"/>
                </a:cubicBezTo>
                <a:cubicBezTo>
                  <a:pt x="2796251" y="598943"/>
                  <a:pt x="2798201" y="600746"/>
                  <a:pt x="2799500" y="602224"/>
                </a:cubicBezTo>
                <a:cubicBezTo>
                  <a:pt x="2800799" y="603701"/>
                  <a:pt x="2801449" y="604933"/>
                  <a:pt x="2801449" y="605922"/>
                </a:cubicBezTo>
                <a:cubicBezTo>
                  <a:pt x="2800250" y="608971"/>
                  <a:pt x="2798201" y="612324"/>
                  <a:pt x="2795302" y="615980"/>
                </a:cubicBezTo>
                <a:cubicBezTo>
                  <a:pt x="2792405" y="619634"/>
                  <a:pt x="2788657" y="623587"/>
                  <a:pt x="2784058" y="627833"/>
                </a:cubicBezTo>
                <a:cubicBezTo>
                  <a:pt x="2779262" y="632583"/>
                  <a:pt x="2774564" y="636246"/>
                  <a:pt x="2769964" y="638821"/>
                </a:cubicBezTo>
                <a:cubicBezTo>
                  <a:pt x="2765368" y="641394"/>
                  <a:pt x="2761169" y="642782"/>
                  <a:pt x="2757370" y="642986"/>
                </a:cubicBezTo>
                <a:cubicBezTo>
                  <a:pt x="2753772" y="643180"/>
                  <a:pt x="2750274" y="641505"/>
                  <a:pt x="2746875" y="637970"/>
                </a:cubicBezTo>
                <a:cubicBezTo>
                  <a:pt x="2743475" y="634432"/>
                  <a:pt x="2741775" y="631011"/>
                  <a:pt x="2741775" y="627715"/>
                </a:cubicBezTo>
                <a:cubicBezTo>
                  <a:pt x="2741775" y="627056"/>
                  <a:pt x="2741775" y="626397"/>
                  <a:pt x="2741775" y="625738"/>
                </a:cubicBezTo>
                <a:cubicBezTo>
                  <a:pt x="2742575" y="624050"/>
                  <a:pt x="2743276" y="622121"/>
                  <a:pt x="2743876" y="619949"/>
                </a:cubicBezTo>
                <a:cubicBezTo>
                  <a:pt x="2743876" y="619125"/>
                  <a:pt x="2743626" y="618272"/>
                  <a:pt x="2743126" y="617390"/>
                </a:cubicBezTo>
                <a:cubicBezTo>
                  <a:pt x="2742626" y="616508"/>
                  <a:pt x="2742175" y="615335"/>
                  <a:pt x="2741775" y="613872"/>
                </a:cubicBezTo>
                <a:cubicBezTo>
                  <a:pt x="2742175" y="613028"/>
                  <a:pt x="2742776" y="611763"/>
                  <a:pt x="2743576" y="610075"/>
                </a:cubicBezTo>
                <a:cubicBezTo>
                  <a:pt x="2744376" y="608388"/>
                  <a:pt x="2745176" y="606453"/>
                  <a:pt x="2745976" y="604271"/>
                </a:cubicBezTo>
                <a:cubicBezTo>
                  <a:pt x="2745576" y="603467"/>
                  <a:pt x="2745126" y="602500"/>
                  <a:pt x="2744626" y="601371"/>
                </a:cubicBezTo>
                <a:cubicBezTo>
                  <a:pt x="2744127" y="600242"/>
                  <a:pt x="2743376" y="598879"/>
                  <a:pt x="2742375" y="597279"/>
                </a:cubicBezTo>
                <a:cubicBezTo>
                  <a:pt x="2742775" y="596271"/>
                  <a:pt x="2743176" y="595056"/>
                  <a:pt x="2743576" y="593636"/>
                </a:cubicBezTo>
                <a:cubicBezTo>
                  <a:pt x="2743976" y="592215"/>
                  <a:pt x="2744576" y="590414"/>
                  <a:pt x="2745376" y="588232"/>
                </a:cubicBezTo>
                <a:cubicBezTo>
                  <a:pt x="2745376" y="586913"/>
                  <a:pt x="2745176" y="585275"/>
                  <a:pt x="2744776" y="583317"/>
                </a:cubicBezTo>
                <a:cubicBezTo>
                  <a:pt x="2744976" y="582154"/>
                  <a:pt x="2745276" y="580450"/>
                  <a:pt x="2745676" y="578205"/>
                </a:cubicBezTo>
                <a:cubicBezTo>
                  <a:pt x="2746076" y="575960"/>
                  <a:pt x="2746575" y="573174"/>
                  <a:pt x="2747175" y="569848"/>
                </a:cubicBezTo>
                <a:cubicBezTo>
                  <a:pt x="2747975" y="567006"/>
                  <a:pt x="2748625" y="564625"/>
                  <a:pt x="2749124" y="562704"/>
                </a:cubicBezTo>
                <a:cubicBezTo>
                  <a:pt x="2749624" y="560783"/>
                  <a:pt x="2749874" y="559328"/>
                  <a:pt x="2749874" y="558339"/>
                </a:cubicBezTo>
                <a:cubicBezTo>
                  <a:pt x="2749874" y="557186"/>
                  <a:pt x="2749624" y="556127"/>
                  <a:pt x="2749124" y="555164"/>
                </a:cubicBezTo>
                <a:cubicBezTo>
                  <a:pt x="2748625" y="554201"/>
                  <a:pt x="2747975" y="553574"/>
                  <a:pt x="2747175" y="553285"/>
                </a:cubicBezTo>
                <a:cubicBezTo>
                  <a:pt x="2745976" y="553675"/>
                  <a:pt x="2744327" y="554993"/>
                  <a:pt x="2742225" y="557238"/>
                </a:cubicBezTo>
                <a:cubicBezTo>
                  <a:pt x="2740125" y="559483"/>
                  <a:pt x="2737773" y="562561"/>
                  <a:pt x="2735171" y="566473"/>
                </a:cubicBezTo>
                <a:cubicBezTo>
                  <a:pt x="2731971" y="571071"/>
                  <a:pt x="2729217" y="574778"/>
                  <a:pt x="2726916" y="577598"/>
                </a:cubicBezTo>
                <a:cubicBezTo>
                  <a:pt x="2724615" y="580418"/>
                  <a:pt x="2723063" y="582338"/>
                  <a:pt x="2722263" y="583360"/>
                </a:cubicBezTo>
                <a:cubicBezTo>
                  <a:pt x="2721862" y="584531"/>
                  <a:pt x="2721462" y="585701"/>
                  <a:pt x="2721062" y="586872"/>
                </a:cubicBezTo>
                <a:cubicBezTo>
                  <a:pt x="2715661" y="593193"/>
                  <a:pt x="2710857" y="598448"/>
                  <a:pt x="2706653" y="602643"/>
                </a:cubicBezTo>
                <a:cubicBezTo>
                  <a:pt x="2702451" y="606835"/>
                  <a:pt x="2699249" y="609790"/>
                  <a:pt x="2697047" y="611513"/>
                </a:cubicBezTo>
                <a:cubicBezTo>
                  <a:pt x="2693246" y="614443"/>
                  <a:pt x="2688694" y="617146"/>
                  <a:pt x="2683388" y="619611"/>
                </a:cubicBezTo>
                <a:cubicBezTo>
                  <a:pt x="2678087" y="622074"/>
                  <a:pt x="2671730" y="624228"/>
                  <a:pt x="2664319" y="626053"/>
                </a:cubicBezTo>
                <a:cubicBezTo>
                  <a:pt x="2660515" y="626802"/>
                  <a:pt x="2657011" y="627702"/>
                  <a:pt x="2653806" y="628757"/>
                </a:cubicBezTo>
                <a:cubicBezTo>
                  <a:pt x="2646197" y="628913"/>
                  <a:pt x="2639488" y="628200"/>
                  <a:pt x="2633682" y="626636"/>
                </a:cubicBezTo>
                <a:cubicBezTo>
                  <a:pt x="2627874" y="625071"/>
                  <a:pt x="2623469" y="622812"/>
                  <a:pt x="2620466" y="619878"/>
                </a:cubicBezTo>
                <a:cubicBezTo>
                  <a:pt x="2608240" y="608294"/>
                  <a:pt x="2599137" y="595231"/>
                  <a:pt x="2593131" y="580747"/>
                </a:cubicBezTo>
                <a:cubicBezTo>
                  <a:pt x="2587121" y="566255"/>
                  <a:pt x="2584119" y="550104"/>
                  <a:pt x="2584119" y="532304"/>
                </a:cubicBezTo>
                <a:cubicBezTo>
                  <a:pt x="2584119" y="528844"/>
                  <a:pt x="2583117" y="523405"/>
                  <a:pt x="2581114" y="515987"/>
                </a:cubicBezTo>
                <a:cubicBezTo>
                  <a:pt x="2579112" y="508568"/>
                  <a:pt x="2578110" y="502963"/>
                  <a:pt x="2578110" y="499173"/>
                </a:cubicBezTo>
                <a:cubicBezTo>
                  <a:pt x="2578110" y="497030"/>
                  <a:pt x="2578361" y="493693"/>
                  <a:pt x="2578861" y="489162"/>
                </a:cubicBezTo>
                <a:cubicBezTo>
                  <a:pt x="2579362" y="484630"/>
                  <a:pt x="2579612" y="481293"/>
                  <a:pt x="2579612" y="479151"/>
                </a:cubicBezTo>
                <a:cubicBezTo>
                  <a:pt x="2579612" y="473053"/>
                  <a:pt x="2579162" y="463864"/>
                  <a:pt x="2578260" y="451585"/>
                </a:cubicBezTo>
                <a:cubicBezTo>
                  <a:pt x="2577359" y="439305"/>
                  <a:pt x="2576909" y="430116"/>
                  <a:pt x="2576909" y="424018"/>
                </a:cubicBezTo>
                <a:cubicBezTo>
                  <a:pt x="2576909" y="413800"/>
                  <a:pt x="2577610" y="400617"/>
                  <a:pt x="2579012" y="384468"/>
                </a:cubicBezTo>
                <a:cubicBezTo>
                  <a:pt x="2580413" y="368319"/>
                  <a:pt x="2582416" y="349368"/>
                  <a:pt x="2585020" y="327614"/>
                </a:cubicBezTo>
                <a:cubicBezTo>
                  <a:pt x="2586221" y="319703"/>
                  <a:pt x="2588375" y="313686"/>
                  <a:pt x="2591478" y="309561"/>
                </a:cubicBezTo>
                <a:cubicBezTo>
                  <a:pt x="2594583" y="305434"/>
                  <a:pt x="2598738" y="303362"/>
                  <a:pt x="2603945" y="303333"/>
                </a:cubicBezTo>
                <a:cubicBezTo>
                  <a:pt x="2605748" y="303323"/>
                  <a:pt x="2607500" y="304300"/>
                  <a:pt x="2609202" y="306266"/>
                </a:cubicBezTo>
                <a:cubicBezTo>
                  <a:pt x="2610904" y="308232"/>
                  <a:pt x="2612756" y="311183"/>
                  <a:pt x="2614759" y="315122"/>
                </a:cubicBezTo>
                <a:cubicBezTo>
                  <a:pt x="2619363" y="318706"/>
                  <a:pt x="2623969" y="321953"/>
                  <a:pt x="2628576" y="324861"/>
                </a:cubicBezTo>
                <a:cubicBezTo>
                  <a:pt x="2632179" y="327451"/>
                  <a:pt x="2634883" y="330666"/>
                  <a:pt x="2636686" y="334512"/>
                </a:cubicBezTo>
                <a:cubicBezTo>
                  <a:pt x="2638488" y="338357"/>
                  <a:pt x="2639389" y="342915"/>
                  <a:pt x="2639389" y="348189"/>
                </a:cubicBezTo>
                <a:cubicBezTo>
                  <a:pt x="2639389" y="352969"/>
                  <a:pt x="2638138" y="359787"/>
                  <a:pt x="2635634" y="368643"/>
                </a:cubicBezTo>
                <a:cubicBezTo>
                  <a:pt x="2633132" y="377496"/>
                  <a:pt x="2631880" y="384147"/>
                  <a:pt x="2631880" y="388597"/>
                </a:cubicBezTo>
                <a:cubicBezTo>
                  <a:pt x="2631880" y="397167"/>
                  <a:pt x="2631529" y="404382"/>
                  <a:pt x="2630828" y="410242"/>
                </a:cubicBezTo>
                <a:cubicBezTo>
                  <a:pt x="2630128" y="416102"/>
                  <a:pt x="2629077" y="420607"/>
                  <a:pt x="2627675" y="423757"/>
                </a:cubicBezTo>
                <a:cubicBezTo>
                  <a:pt x="2626574" y="426407"/>
                  <a:pt x="2625472" y="429057"/>
                  <a:pt x="2624371" y="431707"/>
                </a:cubicBezTo>
                <a:cubicBezTo>
                  <a:pt x="2625172" y="436642"/>
                  <a:pt x="2625973" y="442154"/>
                  <a:pt x="2626774" y="448242"/>
                </a:cubicBezTo>
                <a:cubicBezTo>
                  <a:pt x="2626173" y="457643"/>
                  <a:pt x="2625772" y="467454"/>
                  <a:pt x="2625572" y="477674"/>
                </a:cubicBezTo>
                <a:cubicBezTo>
                  <a:pt x="2625572" y="487728"/>
                  <a:pt x="2626573" y="498057"/>
                  <a:pt x="2628576" y="508662"/>
                </a:cubicBezTo>
                <a:cubicBezTo>
                  <a:pt x="2630578" y="519266"/>
                  <a:pt x="2633281" y="529900"/>
                  <a:pt x="2636686" y="540562"/>
                </a:cubicBezTo>
                <a:cubicBezTo>
                  <a:pt x="2641491" y="554988"/>
                  <a:pt x="2647345" y="565806"/>
                  <a:pt x="2654257" y="573002"/>
                </a:cubicBezTo>
                <a:cubicBezTo>
                  <a:pt x="2661162" y="580190"/>
                  <a:pt x="2668925" y="583679"/>
                  <a:pt x="2677535" y="583439"/>
                </a:cubicBezTo>
                <a:cubicBezTo>
                  <a:pt x="2681938" y="583317"/>
                  <a:pt x="2685991" y="582329"/>
                  <a:pt x="2689692" y="580482"/>
                </a:cubicBezTo>
                <a:cubicBezTo>
                  <a:pt x="2693396" y="578634"/>
                  <a:pt x="2696948" y="575836"/>
                  <a:pt x="2700349" y="572092"/>
                </a:cubicBezTo>
                <a:cubicBezTo>
                  <a:pt x="2702951" y="569034"/>
                  <a:pt x="2705453" y="565894"/>
                  <a:pt x="2707854" y="562673"/>
                </a:cubicBezTo>
                <a:cubicBezTo>
                  <a:pt x="2710256" y="559452"/>
                  <a:pt x="2712657" y="556310"/>
                  <a:pt x="2715058" y="553248"/>
                </a:cubicBezTo>
                <a:cubicBezTo>
                  <a:pt x="2717660" y="550507"/>
                  <a:pt x="2720463" y="547055"/>
                  <a:pt x="2723464" y="542891"/>
                </a:cubicBezTo>
                <a:cubicBezTo>
                  <a:pt x="2726466" y="538724"/>
                  <a:pt x="2729769" y="533759"/>
                  <a:pt x="2733370" y="527991"/>
                </a:cubicBezTo>
                <a:cubicBezTo>
                  <a:pt x="2736772" y="517945"/>
                  <a:pt x="2740577" y="507795"/>
                  <a:pt x="2744776" y="497535"/>
                </a:cubicBezTo>
                <a:cubicBezTo>
                  <a:pt x="2748978" y="487272"/>
                  <a:pt x="2753172" y="476918"/>
                  <a:pt x="2757370" y="466478"/>
                </a:cubicBezTo>
                <a:cubicBezTo>
                  <a:pt x="2758370" y="463128"/>
                  <a:pt x="2759669" y="458813"/>
                  <a:pt x="2761268" y="453534"/>
                </a:cubicBezTo>
                <a:cubicBezTo>
                  <a:pt x="2762868" y="448254"/>
                  <a:pt x="2764467" y="442191"/>
                  <a:pt x="2766066" y="435343"/>
                </a:cubicBezTo>
                <a:cubicBezTo>
                  <a:pt x="2769866" y="426886"/>
                  <a:pt x="2773613" y="415211"/>
                  <a:pt x="2777311" y="400322"/>
                </a:cubicBezTo>
                <a:cubicBezTo>
                  <a:pt x="2781009" y="385428"/>
                  <a:pt x="2785159" y="367369"/>
                  <a:pt x="2789755" y="346144"/>
                </a:cubicBezTo>
                <a:cubicBezTo>
                  <a:pt x="2791354" y="342743"/>
                  <a:pt x="2793304" y="338413"/>
                  <a:pt x="2795602" y="333151"/>
                </a:cubicBezTo>
                <a:cubicBezTo>
                  <a:pt x="2797900" y="327887"/>
                  <a:pt x="2800552" y="321775"/>
                  <a:pt x="2803548" y="314809"/>
                </a:cubicBezTo>
                <a:cubicBezTo>
                  <a:pt x="2804347" y="312281"/>
                  <a:pt x="2805849" y="308304"/>
                  <a:pt x="2808046" y="302873"/>
                </a:cubicBezTo>
                <a:cubicBezTo>
                  <a:pt x="2810244" y="297442"/>
                  <a:pt x="2813339" y="290542"/>
                  <a:pt x="2817331" y="282173"/>
                </a:cubicBezTo>
                <a:cubicBezTo>
                  <a:pt x="2818929" y="278098"/>
                  <a:pt x="2821823" y="274873"/>
                  <a:pt x="2826013" y="272489"/>
                </a:cubicBezTo>
                <a:cubicBezTo>
                  <a:pt x="2830205" y="270104"/>
                  <a:pt x="2835392" y="268662"/>
                  <a:pt x="2841578" y="268147"/>
                </a:cubicBezTo>
                <a:close/>
                <a:moveTo>
                  <a:pt x="3207579" y="264772"/>
                </a:moveTo>
                <a:cubicBezTo>
                  <a:pt x="3212298" y="263658"/>
                  <a:pt x="3215727" y="264202"/>
                  <a:pt x="3217905" y="266406"/>
                </a:cubicBezTo>
                <a:cubicBezTo>
                  <a:pt x="3220082" y="268609"/>
                  <a:pt x="3221166" y="272520"/>
                  <a:pt x="3221166" y="278130"/>
                </a:cubicBezTo>
                <a:cubicBezTo>
                  <a:pt x="3221166" y="279902"/>
                  <a:pt x="3221036" y="281963"/>
                  <a:pt x="3220775" y="284315"/>
                </a:cubicBezTo>
                <a:cubicBezTo>
                  <a:pt x="3220513" y="286667"/>
                  <a:pt x="3219864" y="289446"/>
                  <a:pt x="3218818" y="292650"/>
                </a:cubicBezTo>
                <a:cubicBezTo>
                  <a:pt x="3218121" y="295918"/>
                  <a:pt x="3217472" y="298733"/>
                  <a:pt x="3216862" y="301094"/>
                </a:cubicBezTo>
                <a:cubicBezTo>
                  <a:pt x="3216251" y="303455"/>
                  <a:pt x="3215776" y="305342"/>
                  <a:pt x="3215427" y="306754"/>
                </a:cubicBezTo>
                <a:cubicBezTo>
                  <a:pt x="3215252" y="310339"/>
                  <a:pt x="3214993" y="313650"/>
                  <a:pt x="3214644" y="316685"/>
                </a:cubicBezTo>
                <a:cubicBezTo>
                  <a:pt x="3214295" y="319721"/>
                  <a:pt x="3213863" y="322557"/>
                  <a:pt x="3213340" y="325191"/>
                </a:cubicBezTo>
                <a:cubicBezTo>
                  <a:pt x="3212294" y="327211"/>
                  <a:pt x="3210903" y="329683"/>
                  <a:pt x="3209155" y="332609"/>
                </a:cubicBezTo>
                <a:cubicBezTo>
                  <a:pt x="3207933" y="339839"/>
                  <a:pt x="3206920" y="345870"/>
                  <a:pt x="3206134" y="350707"/>
                </a:cubicBezTo>
                <a:cubicBezTo>
                  <a:pt x="3205348" y="355543"/>
                  <a:pt x="3204952" y="358920"/>
                  <a:pt x="3204952" y="360840"/>
                </a:cubicBezTo>
                <a:cubicBezTo>
                  <a:pt x="3204952" y="367041"/>
                  <a:pt x="3203064" y="375268"/>
                  <a:pt x="3199304" y="385523"/>
                </a:cubicBezTo>
                <a:cubicBezTo>
                  <a:pt x="3195546" y="395772"/>
                  <a:pt x="3193656" y="403325"/>
                  <a:pt x="3193656" y="408197"/>
                </a:cubicBezTo>
                <a:cubicBezTo>
                  <a:pt x="3193656" y="410264"/>
                  <a:pt x="3193217" y="413059"/>
                  <a:pt x="3192342" y="416582"/>
                </a:cubicBezTo>
                <a:cubicBezTo>
                  <a:pt x="3191468" y="420104"/>
                  <a:pt x="3190152" y="424353"/>
                  <a:pt x="3188402" y="429328"/>
                </a:cubicBezTo>
                <a:cubicBezTo>
                  <a:pt x="3186477" y="435966"/>
                  <a:pt x="3184942" y="441110"/>
                  <a:pt x="3183805" y="444762"/>
                </a:cubicBezTo>
                <a:cubicBezTo>
                  <a:pt x="3182667" y="448414"/>
                  <a:pt x="3181922" y="450648"/>
                  <a:pt x="3181572" y="451464"/>
                </a:cubicBezTo>
                <a:cubicBezTo>
                  <a:pt x="3181221" y="453757"/>
                  <a:pt x="3180827" y="456429"/>
                  <a:pt x="3180389" y="459480"/>
                </a:cubicBezTo>
                <a:cubicBezTo>
                  <a:pt x="3179951" y="462530"/>
                  <a:pt x="3179295" y="466146"/>
                  <a:pt x="3178419" y="470327"/>
                </a:cubicBezTo>
                <a:cubicBezTo>
                  <a:pt x="3174392" y="487313"/>
                  <a:pt x="3171371" y="501301"/>
                  <a:pt x="3169356" y="512298"/>
                </a:cubicBezTo>
                <a:cubicBezTo>
                  <a:pt x="3167340" y="523292"/>
                  <a:pt x="3166335" y="531447"/>
                  <a:pt x="3166335" y="536762"/>
                </a:cubicBezTo>
                <a:cubicBezTo>
                  <a:pt x="3166335" y="541634"/>
                  <a:pt x="3166946" y="545266"/>
                  <a:pt x="3168174" y="547657"/>
                </a:cubicBezTo>
                <a:cubicBezTo>
                  <a:pt x="3169400" y="550047"/>
                  <a:pt x="3171239" y="550975"/>
                  <a:pt x="3173690" y="550435"/>
                </a:cubicBezTo>
                <a:cubicBezTo>
                  <a:pt x="3184730" y="548004"/>
                  <a:pt x="3195902" y="544429"/>
                  <a:pt x="3207185" y="539696"/>
                </a:cubicBezTo>
                <a:cubicBezTo>
                  <a:pt x="3218439" y="534976"/>
                  <a:pt x="3230138" y="529093"/>
                  <a:pt x="3242297" y="522040"/>
                </a:cubicBezTo>
                <a:cubicBezTo>
                  <a:pt x="3243688" y="521541"/>
                  <a:pt x="3245036" y="520904"/>
                  <a:pt x="3246340" y="520128"/>
                </a:cubicBezTo>
                <a:cubicBezTo>
                  <a:pt x="3247645" y="519353"/>
                  <a:pt x="3248993" y="518566"/>
                  <a:pt x="3250384" y="517766"/>
                </a:cubicBezTo>
                <a:cubicBezTo>
                  <a:pt x="3252470" y="515162"/>
                  <a:pt x="3254037" y="512840"/>
                  <a:pt x="3255080" y="510798"/>
                </a:cubicBezTo>
                <a:cubicBezTo>
                  <a:pt x="3257340" y="509030"/>
                  <a:pt x="3259342" y="507293"/>
                  <a:pt x="3261080" y="505582"/>
                </a:cubicBezTo>
                <a:cubicBezTo>
                  <a:pt x="3262818" y="503870"/>
                  <a:pt x="3264299" y="502191"/>
                  <a:pt x="3265514" y="500540"/>
                </a:cubicBezTo>
                <a:cubicBezTo>
                  <a:pt x="3270717" y="508799"/>
                  <a:pt x="3273997" y="514144"/>
                  <a:pt x="3275297" y="516620"/>
                </a:cubicBezTo>
                <a:cubicBezTo>
                  <a:pt x="3275514" y="517124"/>
                  <a:pt x="3275732" y="517628"/>
                  <a:pt x="3275949" y="518132"/>
                </a:cubicBezTo>
                <a:cubicBezTo>
                  <a:pt x="3275949" y="518132"/>
                  <a:pt x="3275949" y="518134"/>
                  <a:pt x="3275949" y="518134"/>
                </a:cubicBezTo>
                <a:cubicBezTo>
                  <a:pt x="3273867" y="521503"/>
                  <a:pt x="3271772" y="524861"/>
                  <a:pt x="3269688" y="528224"/>
                </a:cubicBezTo>
                <a:cubicBezTo>
                  <a:pt x="3267779" y="531687"/>
                  <a:pt x="3265685" y="535262"/>
                  <a:pt x="3263427" y="538960"/>
                </a:cubicBezTo>
                <a:cubicBezTo>
                  <a:pt x="3261344" y="542167"/>
                  <a:pt x="3258645" y="545158"/>
                  <a:pt x="3255340" y="547936"/>
                </a:cubicBezTo>
                <a:cubicBezTo>
                  <a:pt x="3252039" y="550711"/>
                  <a:pt x="3248211" y="553317"/>
                  <a:pt x="3243862" y="555749"/>
                </a:cubicBezTo>
                <a:cubicBezTo>
                  <a:pt x="3237605" y="559400"/>
                  <a:pt x="3231693" y="562904"/>
                  <a:pt x="3226123" y="566259"/>
                </a:cubicBezTo>
                <a:cubicBezTo>
                  <a:pt x="3220559" y="569610"/>
                  <a:pt x="3215519" y="572788"/>
                  <a:pt x="3210992" y="575779"/>
                </a:cubicBezTo>
                <a:cubicBezTo>
                  <a:pt x="3205921" y="579055"/>
                  <a:pt x="3200444" y="581699"/>
                  <a:pt x="3194575" y="583714"/>
                </a:cubicBezTo>
                <a:cubicBezTo>
                  <a:pt x="3188711" y="585728"/>
                  <a:pt x="3183062" y="587630"/>
                  <a:pt x="3177631" y="589426"/>
                </a:cubicBezTo>
                <a:cubicBezTo>
                  <a:pt x="3173779" y="591167"/>
                  <a:pt x="3169970" y="592557"/>
                  <a:pt x="3166203" y="593595"/>
                </a:cubicBezTo>
                <a:cubicBezTo>
                  <a:pt x="3162438" y="594632"/>
                  <a:pt x="3158980" y="595483"/>
                  <a:pt x="3155827" y="596152"/>
                </a:cubicBezTo>
                <a:cubicBezTo>
                  <a:pt x="3153200" y="596709"/>
                  <a:pt x="3151010" y="597057"/>
                  <a:pt x="3149259" y="597202"/>
                </a:cubicBezTo>
                <a:cubicBezTo>
                  <a:pt x="3147508" y="597347"/>
                  <a:pt x="3146019" y="597249"/>
                  <a:pt x="3144792" y="596913"/>
                </a:cubicBezTo>
                <a:cubicBezTo>
                  <a:pt x="3143207" y="596351"/>
                  <a:pt x="3141664" y="595786"/>
                  <a:pt x="3140167" y="595205"/>
                </a:cubicBezTo>
                <a:cubicBezTo>
                  <a:pt x="3138670" y="594624"/>
                  <a:pt x="3137216" y="594111"/>
                  <a:pt x="3135807" y="593658"/>
                </a:cubicBezTo>
                <a:cubicBezTo>
                  <a:pt x="3132812" y="592784"/>
                  <a:pt x="3130521" y="592139"/>
                  <a:pt x="3128936" y="591716"/>
                </a:cubicBezTo>
                <a:cubicBezTo>
                  <a:pt x="3126822" y="591104"/>
                  <a:pt x="3125279" y="588456"/>
                  <a:pt x="3124311" y="583772"/>
                </a:cubicBezTo>
                <a:cubicBezTo>
                  <a:pt x="3123343" y="579088"/>
                  <a:pt x="3122858" y="572093"/>
                  <a:pt x="3122858" y="562787"/>
                </a:cubicBezTo>
                <a:cubicBezTo>
                  <a:pt x="3122858" y="556286"/>
                  <a:pt x="3125067" y="545511"/>
                  <a:pt x="3129465" y="530450"/>
                </a:cubicBezTo>
                <a:cubicBezTo>
                  <a:pt x="3133865" y="515380"/>
                  <a:pt x="3136071" y="505481"/>
                  <a:pt x="3136071" y="500754"/>
                </a:cubicBezTo>
                <a:cubicBezTo>
                  <a:pt x="3136071" y="499720"/>
                  <a:pt x="3135894" y="498316"/>
                  <a:pt x="3135543" y="496541"/>
                </a:cubicBezTo>
                <a:cubicBezTo>
                  <a:pt x="3135191" y="494766"/>
                  <a:pt x="3135014" y="493288"/>
                  <a:pt x="3135014" y="492106"/>
                </a:cubicBezTo>
                <a:cubicBezTo>
                  <a:pt x="3135014" y="487970"/>
                  <a:pt x="3136740" y="478206"/>
                  <a:pt x="3140167" y="462803"/>
                </a:cubicBezTo>
                <a:cubicBezTo>
                  <a:pt x="3143596" y="447396"/>
                  <a:pt x="3145319" y="436811"/>
                  <a:pt x="3145319" y="431049"/>
                </a:cubicBezTo>
                <a:cubicBezTo>
                  <a:pt x="3145319" y="428241"/>
                  <a:pt x="3144042" y="426478"/>
                  <a:pt x="3141489" y="425746"/>
                </a:cubicBezTo>
                <a:cubicBezTo>
                  <a:pt x="3138935" y="425013"/>
                  <a:pt x="3137657" y="423391"/>
                  <a:pt x="3137657" y="420879"/>
                </a:cubicBezTo>
                <a:cubicBezTo>
                  <a:pt x="3137657" y="417338"/>
                  <a:pt x="3138011" y="413283"/>
                  <a:pt x="3138714" y="408713"/>
                </a:cubicBezTo>
                <a:cubicBezTo>
                  <a:pt x="3139417" y="404143"/>
                  <a:pt x="3140656" y="399024"/>
                  <a:pt x="3142414" y="393350"/>
                </a:cubicBezTo>
                <a:cubicBezTo>
                  <a:pt x="3143820" y="388779"/>
                  <a:pt x="3145140" y="384191"/>
                  <a:pt x="3146369" y="379585"/>
                </a:cubicBezTo>
                <a:cubicBezTo>
                  <a:pt x="3147598" y="374979"/>
                  <a:pt x="3148818" y="370482"/>
                  <a:pt x="3150047" y="366097"/>
                </a:cubicBezTo>
                <a:cubicBezTo>
                  <a:pt x="3151276" y="360973"/>
                  <a:pt x="3152540" y="355762"/>
                  <a:pt x="3153856" y="350470"/>
                </a:cubicBezTo>
                <a:cubicBezTo>
                  <a:pt x="3155173" y="345177"/>
                  <a:pt x="3156263" y="340076"/>
                  <a:pt x="3157140" y="335170"/>
                </a:cubicBezTo>
                <a:cubicBezTo>
                  <a:pt x="3158193" y="331701"/>
                  <a:pt x="3159853" y="327361"/>
                  <a:pt x="3162132" y="322153"/>
                </a:cubicBezTo>
                <a:cubicBezTo>
                  <a:pt x="3164411" y="316943"/>
                  <a:pt x="3167122" y="310968"/>
                  <a:pt x="3170276" y="304233"/>
                </a:cubicBezTo>
                <a:cubicBezTo>
                  <a:pt x="3171853" y="300938"/>
                  <a:pt x="3173252" y="297863"/>
                  <a:pt x="3174479" y="295012"/>
                </a:cubicBezTo>
                <a:cubicBezTo>
                  <a:pt x="3175705" y="292160"/>
                  <a:pt x="3177018" y="289103"/>
                  <a:pt x="3178419" y="285841"/>
                </a:cubicBezTo>
                <a:cubicBezTo>
                  <a:pt x="3179820" y="283169"/>
                  <a:pt x="3181836" y="280618"/>
                  <a:pt x="3184462" y="278182"/>
                </a:cubicBezTo>
                <a:cubicBezTo>
                  <a:pt x="3187088" y="275745"/>
                  <a:pt x="3190331" y="273352"/>
                  <a:pt x="3194181" y="270990"/>
                </a:cubicBezTo>
                <a:cubicBezTo>
                  <a:pt x="3197334" y="269232"/>
                  <a:pt x="3200137" y="267810"/>
                  <a:pt x="3202588" y="266720"/>
                </a:cubicBezTo>
                <a:cubicBezTo>
                  <a:pt x="3205040" y="265629"/>
                  <a:pt x="3206703" y="264979"/>
                  <a:pt x="3207579" y="264772"/>
                </a:cubicBezTo>
                <a:close/>
                <a:moveTo>
                  <a:pt x="2225004" y="249853"/>
                </a:moveTo>
                <a:cubicBezTo>
                  <a:pt x="2231175" y="251275"/>
                  <a:pt x="2236576" y="252532"/>
                  <a:pt x="2241205" y="253631"/>
                </a:cubicBezTo>
                <a:cubicBezTo>
                  <a:pt x="2243409" y="253261"/>
                  <a:pt x="2245613" y="252845"/>
                  <a:pt x="2247818" y="252382"/>
                </a:cubicBezTo>
                <a:cubicBezTo>
                  <a:pt x="2250022" y="251919"/>
                  <a:pt x="2252226" y="251409"/>
                  <a:pt x="2254430" y="250852"/>
                </a:cubicBezTo>
                <a:cubicBezTo>
                  <a:pt x="2259720" y="251263"/>
                  <a:pt x="2264459" y="251942"/>
                  <a:pt x="2268648" y="252893"/>
                </a:cubicBezTo>
                <a:cubicBezTo>
                  <a:pt x="2272836" y="253844"/>
                  <a:pt x="2276034" y="254761"/>
                  <a:pt x="2278241" y="255651"/>
                </a:cubicBezTo>
                <a:cubicBezTo>
                  <a:pt x="2281329" y="257151"/>
                  <a:pt x="2284528" y="258746"/>
                  <a:pt x="2287838" y="260439"/>
                </a:cubicBezTo>
                <a:cubicBezTo>
                  <a:pt x="2291147" y="262131"/>
                  <a:pt x="2294346" y="263630"/>
                  <a:pt x="2297435" y="264940"/>
                </a:cubicBezTo>
                <a:cubicBezTo>
                  <a:pt x="2300083" y="264759"/>
                  <a:pt x="2303613" y="264546"/>
                  <a:pt x="2308026" y="264294"/>
                </a:cubicBezTo>
                <a:cubicBezTo>
                  <a:pt x="2309349" y="264383"/>
                  <a:pt x="2310563" y="264648"/>
                  <a:pt x="2311666" y="265088"/>
                </a:cubicBezTo>
                <a:cubicBezTo>
                  <a:pt x="2314314" y="266720"/>
                  <a:pt x="2317512" y="268251"/>
                  <a:pt x="2321264" y="269678"/>
                </a:cubicBezTo>
                <a:cubicBezTo>
                  <a:pt x="2325014" y="271104"/>
                  <a:pt x="2329316" y="272425"/>
                  <a:pt x="2334171" y="273635"/>
                </a:cubicBezTo>
                <a:cubicBezTo>
                  <a:pt x="2339465" y="274691"/>
                  <a:pt x="2343991" y="275736"/>
                  <a:pt x="2347745" y="276776"/>
                </a:cubicBezTo>
                <a:cubicBezTo>
                  <a:pt x="2351499" y="277817"/>
                  <a:pt x="2354480" y="278854"/>
                  <a:pt x="2356689" y="279893"/>
                </a:cubicBezTo>
                <a:cubicBezTo>
                  <a:pt x="2380071" y="291235"/>
                  <a:pt x="2400561" y="301652"/>
                  <a:pt x="2418139" y="311251"/>
                </a:cubicBezTo>
                <a:cubicBezTo>
                  <a:pt x="2435690" y="320836"/>
                  <a:pt x="2450227" y="329963"/>
                  <a:pt x="2461727" y="338721"/>
                </a:cubicBezTo>
                <a:cubicBezTo>
                  <a:pt x="2479830" y="352230"/>
                  <a:pt x="2493221" y="366402"/>
                  <a:pt x="2501847" y="381353"/>
                </a:cubicBezTo>
                <a:cubicBezTo>
                  <a:pt x="2510465" y="396290"/>
                  <a:pt x="2514780" y="411760"/>
                  <a:pt x="2514780" y="427785"/>
                </a:cubicBezTo>
                <a:cubicBezTo>
                  <a:pt x="2514780" y="453279"/>
                  <a:pt x="2505623" y="480145"/>
                  <a:pt x="2487255" y="508284"/>
                </a:cubicBezTo>
                <a:cubicBezTo>
                  <a:pt x="2468928" y="536362"/>
                  <a:pt x="2441689" y="565546"/>
                  <a:pt x="2405379" y="595444"/>
                </a:cubicBezTo>
                <a:cubicBezTo>
                  <a:pt x="2408472" y="594492"/>
                  <a:pt x="2412560" y="593491"/>
                  <a:pt x="2417642" y="592434"/>
                </a:cubicBezTo>
                <a:cubicBezTo>
                  <a:pt x="2422725" y="591375"/>
                  <a:pt x="2428581" y="590069"/>
                  <a:pt x="2435209" y="588504"/>
                </a:cubicBezTo>
                <a:cubicBezTo>
                  <a:pt x="2449134" y="586495"/>
                  <a:pt x="2463499" y="584251"/>
                  <a:pt x="2478301" y="581755"/>
                </a:cubicBezTo>
                <a:cubicBezTo>
                  <a:pt x="2487589" y="579831"/>
                  <a:pt x="2495437" y="577651"/>
                  <a:pt x="2501847" y="575241"/>
                </a:cubicBezTo>
                <a:cubicBezTo>
                  <a:pt x="2508260" y="572830"/>
                  <a:pt x="2513455" y="569920"/>
                  <a:pt x="2517433" y="566525"/>
                </a:cubicBezTo>
                <a:cubicBezTo>
                  <a:pt x="2522296" y="575529"/>
                  <a:pt x="2526497" y="583969"/>
                  <a:pt x="2530036" y="591849"/>
                </a:cubicBezTo>
                <a:cubicBezTo>
                  <a:pt x="2525615" y="595429"/>
                  <a:pt x="2519757" y="598662"/>
                  <a:pt x="2512459" y="601527"/>
                </a:cubicBezTo>
                <a:cubicBezTo>
                  <a:pt x="2505166" y="604390"/>
                  <a:pt x="2496654" y="606890"/>
                  <a:pt x="2486924" y="609003"/>
                </a:cubicBezTo>
                <a:cubicBezTo>
                  <a:pt x="2484271" y="609482"/>
                  <a:pt x="2481120" y="610126"/>
                  <a:pt x="2477472" y="610932"/>
                </a:cubicBezTo>
                <a:cubicBezTo>
                  <a:pt x="2473825" y="611738"/>
                  <a:pt x="2469682" y="612527"/>
                  <a:pt x="2465041" y="613291"/>
                </a:cubicBezTo>
                <a:cubicBezTo>
                  <a:pt x="2458633" y="613450"/>
                  <a:pt x="2450954" y="613737"/>
                  <a:pt x="2442004" y="614131"/>
                </a:cubicBezTo>
                <a:cubicBezTo>
                  <a:pt x="2433055" y="614524"/>
                  <a:pt x="2422504" y="615102"/>
                  <a:pt x="2410350" y="615831"/>
                </a:cubicBezTo>
                <a:cubicBezTo>
                  <a:pt x="2393137" y="626167"/>
                  <a:pt x="2377839" y="634136"/>
                  <a:pt x="2364473" y="639781"/>
                </a:cubicBezTo>
                <a:cubicBezTo>
                  <a:pt x="2351120" y="645420"/>
                  <a:pt x="2339908" y="648848"/>
                  <a:pt x="2330861" y="650104"/>
                </a:cubicBezTo>
                <a:cubicBezTo>
                  <a:pt x="2329206" y="651184"/>
                  <a:pt x="2327552" y="652264"/>
                  <a:pt x="2325897" y="653343"/>
                </a:cubicBezTo>
                <a:cubicBezTo>
                  <a:pt x="2318397" y="655594"/>
                  <a:pt x="2309295" y="657228"/>
                  <a:pt x="2298594" y="658217"/>
                </a:cubicBezTo>
                <a:cubicBezTo>
                  <a:pt x="2287894" y="659206"/>
                  <a:pt x="2275262" y="659800"/>
                  <a:pt x="2260712" y="659960"/>
                </a:cubicBezTo>
                <a:cubicBezTo>
                  <a:pt x="2258067" y="659212"/>
                  <a:pt x="2255367" y="657684"/>
                  <a:pt x="2252612" y="655377"/>
                </a:cubicBezTo>
                <a:cubicBezTo>
                  <a:pt x="2249856" y="653069"/>
                  <a:pt x="2246715" y="649864"/>
                  <a:pt x="2243189" y="645762"/>
                </a:cubicBezTo>
                <a:cubicBezTo>
                  <a:pt x="2245393" y="643925"/>
                  <a:pt x="2248149" y="641536"/>
                  <a:pt x="2251455" y="638595"/>
                </a:cubicBezTo>
                <a:cubicBezTo>
                  <a:pt x="2254762" y="635653"/>
                  <a:pt x="2258398" y="632138"/>
                  <a:pt x="2262366" y="628052"/>
                </a:cubicBezTo>
                <a:cubicBezTo>
                  <a:pt x="2265673" y="624281"/>
                  <a:pt x="2269585" y="621333"/>
                  <a:pt x="2274104" y="619209"/>
                </a:cubicBezTo>
                <a:cubicBezTo>
                  <a:pt x="2278627" y="617083"/>
                  <a:pt x="2284419" y="615732"/>
                  <a:pt x="2291478" y="615138"/>
                </a:cubicBezTo>
                <a:cubicBezTo>
                  <a:pt x="2298760" y="614378"/>
                  <a:pt x="2306814" y="613111"/>
                  <a:pt x="2315638" y="611326"/>
                </a:cubicBezTo>
                <a:cubicBezTo>
                  <a:pt x="2317844" y="610015"/>
                  <a:pt x="2320547" y="608689"/>
                  <a:pt x="2323746" y="607348"/>
                </a:cubicBezTo>
                <a:cubicBezTo>
                  <a:pt x="2326946" y="606006"/>
                  <a:pt x="2330530" y="604367"/>
                  <a:pt x="2334501" y="602430"/>
                </a:cubicBezTo>
                <a:cubicBezTo>
                  <a:pt x="2339577" y="600742"/>
                  <a:pt x="2344877" y="598241"/>
                  <a:pt x="2350395" y="594924"/>
                </a:cubicBezTo>
                <a:cubicBezTo>
                  <a:pt x="2355917" y="591606"/>
                  <a:pt x="2361991" y="587493"/>
                  <a:pt x="2368613" y="582578"/>
                </a:cubicBezTo>
                <a:cubicBezTo>
                  <a:pt x="2377450" y="575959"/>
                  <a:pt x="2384513" y="570635"/>
                  <a:pt x="2389812" y="566624"/>
                </a:cubicBezTo>
                <a:cubicBezTo>
                  <a:pt x="2395113" y="562610"/>
                  <a:pt x="2398313" y="560078"/>
                  <a:pt x="2399417" y="559039"/>
                </a:cubicBezTo>
                <a:cubicBezTo>
                  <a:pt x="2401184" y="556575"/>
                  <a:pt x="2403061" y="554343"/>
                  <a:pt x="2405048" y="552343"/>
                </a:cubicBezTo>
                <a:cubicBezTo>
                  <a:pt x="2407036" y="550342"/>
                  <a:pt x="2409466" y="548497"/>
                  <a:pt x="2412338" y="546806"/>
                </a:cubicBezTo>
                <a:cubicBezTo>
                  <a:pt x="2415432" y="542575"/>
                  <a:pt x="2419301" y="537239"/>
                  <a:pt x="2423940" y="530793"/>
                </a:cubicBezTo>
                <a:cubicBezTo>
                  <a:pt x="2428581" y="524343"/>
                  <a:pt x="2434107" y="516878"/>
                  <a:pt x="2440513" y="508389"/>
                </a:cubicBezTo>
                <a:cubicBezTo>
                  <a:pt x="2441618" y="507521"/>
                  <a:pt x="2442999" y="506254"/>
                  <a:pt x="2444656" y="504586"/>
                </a:cubicBezTo>
                <a:cubicBezTo>
                  <a:pt x="2446314" y="502919"/>
                  <a:pt x="2448247" y="501123"/>
                  <a:pt x="2450457" y="499200"/>
                </a:cubicBezTo>
                <a:cubicBezTo>
                  <a:pt x="2454878" y="495171"/>
                  <a:pt x="2458080" y="488909"/>
                  <a:pt x="2460069" y="480423"/>
                </a:cubicBezTo>
                <a:cubicBezTo>
                  <a:pt x="2462058" y="471936"/>
                  <a:pt x="2463052" y="461595"/>
                  <a:pt x="2463052" y="449403"/>
                </a:cubicBezTo>
                <a:cubicBezTo>
                  <a:pt x="2463052" y="441032"/>
                  <a:pt x="2460457" y="432213"/>
                  <a:pt x="2455268" y="422939"/>
                </a:cubicBezTo>
                <a:cubicBezTo>
                  <a:pt x="2450077" y="413660"/>
                  <a:pt x="2442068" y="403729"/>
                  <a:pt x="2431258" y="393111"/>
                </a:cubicBezTo>
                <a:cubicBezTo>
                  <a:pt x="2422200" y="384372"/>
                  <a:pt x="2412594" y="376452"/>
                  <a:pt x="2402448" y="369337"/>
                </a:cubicBezTo>
                <a:cubicBezTo>
                  <a:pt x="2392292" y="362217"/>
                  <a:pt x="2382033" y="356287"/>
                  <a:pt x="2371666" y="351545"/>
                </a:cubicBezTo>
                <a:cubicBezTo>
                  <a:pt x="2363721" y="347840"/>
                  <a:pt x="2356276" y="344190"/>
                  <a:pt x="2349329" y="340598"/>
                </a:cubicBezTo>
                <a:cubicBezTo>
                  <a:pt x="2342379" y="337003"/>
                  <a:pt x="2336040" y="333750"/>
                  <a:pt x="2330308" y="330844"/>
                </a:cubicBezTo>
                <a:cubicBezTo>
                  <a:pt x="2327222" y="339748"/>
                  <a:pt x="2323310" y="352056"/>
                  <a:pt x="2318567" y="367763"/>
                </a:cubicBezTo>
                <a:cubicBezTo>
                  <a:pt x="2313825" y="383465"/>
                  <a:pt x="2308478" y="402580"/>
                  <a:pt x="2302524" y="425105"/>
                </a:cubicBezTo>
                <a:cubicBezTo>
                  <a:pt x="2295910" y="450489"/>
                  <a:pt x="2290946" y="470976"/>
                  <a:pt x="2287639" y="486573"/>
                </a:cubicBezTo>
                <a:cubicBezTo>
                  <a:pt x="2284332" y="502168"/>
                  <a:pt x="2282677" y="512694"/>
                  <a:pt x="2282677" y="518153"/>
                </a:cubicBezTo>
                <a:cubicBezTo>
                  <a:pt x="2281358" y="522607"/>
                  <a:pt x="2280255" y="527076"/>
                  <a:pt x="2279373" y="531562"/>
                </a:cubicBezTo>
                <a:cubicBezTo>
                  <a:pt x="2274964" y="549163"/>
                  <a:pt x="2270556" y="566760"/>
                  <a:pt x="2266147" y="584354"/>
                </a:cubicBezTo>
                <a:cubicBezTo>
                  <a:pt x="2258440" y="596141"/>
                  <a:pt x="2251833" y="604820"/>
                  <a:pt x="2246322" y="610390"/>
                </a:cubicBezTo>
                <a:cubicBezTo>
                  <a:pt x="2240814" y="615957"/>
                  <a:pt x="2236518" y="618613"/>
                  <a:pt x="2233435" y="618362"/>
                </a:cubicBezTo>
                <a:cubicBezTo>
                  <a:pt x="2231875" y="618235"/>
                  <a:pt x="2230426" y="617069"/>
                  <a:pt x="2229088" y="614865"/>
                </a:cubicBezTo>
                <a:cubicBezTo>
                  <a:pt x="2227750" y="612661"/>
                  <a:pt x="2226410" y="609228"/>
                  <a:pt x="2225071" y="604568"/>
                </a:cubicBezTo>
                <a:cubicBezTo>
                  <a:pt x="2226409" y="599490"/>
                  <a:pt x="2227747" y="594411"/>
                  <a:pt x="2229085" y="589332"/>
                </a:cubicBezTo>
                <a:cubicBezTo>
                  <a:pt x="2228417" y="588185"/>
                  <a:pt x="2227749" y="586584"/>
                  <a:pt x="2227081" y="584527"/>
                </a:cubicBezTo>
                <a:cubicBezTo>
                  <a:pt x="2228417" y="572803"/>
                  <a:pt x="2229643" y="560934"/>
                  <a:pt x="2230759" y="548920"/>
                </a:cubicBezTo>
                <a:cubicBezTo>
                  <a:pt x="2231875" y="536906"/>
                  <a:pt x="2233098" y="524946"/>
                  <a:pt x="2234427" y="513041"/>
                </a:cubicBezTo>
                <a:cubicBezTo>
                  <a:pt x="2235529" y="499659"/>
                  <a:pt x="2237182" y="487141"/>
                  <a:pt x="2239387" y="475486"/>
                </a:cubicBezTo>
                <a:cubicBezTo>
                  <a:pt x="2241591" y="463830"/>
                  <a:pt x="2244015" y="453100"/>
                  <a:pt x="2246661" y="443296"/>
                </a:cubicBezTo>
                <a:cubicBezTo>
                  <a:pt x="2245338" y="438549"/>
                  <a:pt x="2244015" y="433802"/>
                  <a:pt x="2242693" y="429055"/>
                </a:cubicBezTo>
                <a:cubicBezTo>
                  <a:pt x="2244236" y="425721"/>
                  <a:pt x="2245613" y="421552"/>
                  <a:pt x="2246826" y="416550"/>
                </a:cubicBezTo>
                <a:cubicBezTo>
                  <a:pt x="2248038" y="411548"/>
                  <a:pt x="2249085" y="405805"/>
                  <a:pt x="2249967" y="399324"/>
                </a:cubicBezTo>
                <a:cubicBezTo>
                  <a:pt x="2250849" y="391016"/>
                  <a:pt x="2251620" y="384294"/>
                  <a:pt x="2252281" y="379158"/>
                </a:cubicBezTo>
                <a:cubicBezTo>
                  <a:pt x="2252943" y="374022"/>
                  <a:pt x="2253714" y="370488"/>
                  <a:pt x="2254596" y="368554"/>
                </a:cubicBezTo>
                <a:cubicBezTo>
                  <a:pt x="2255478" y="366254"/>
                  <a:pt x="2256414" y="363323"/>
                  <a:pt x="2257406" y="359760"/>
                </a:cubicBezTo>
                <a:cubicBezTo>
                  <a:pt x="2258398" y="356197"/>
                  <a:pt x="2259555" y="351917"/>
                  <a:pt x="2260878" y="346920"/>
                </a:cubicBezTo>
                <a:cubicBezTo>
                  <a:pt x="2261539" y="344969"/>
                  <a:pt x="2265397" y="341395"/>
                  <a:pt x="2272450" y="336187"/>
                </a:cubicBezTo>
                <a:cubicBezTo>
                  <a:pt x="2279511" y="330973"/>
                  <a:pt x="2284033" y="326977"/>
                  <a:pt x="2286018" y="324207"/>
                </a:cubicBezTo>
                <a:cubicBezTo>
                  <a:pt x="2290651" y="323993"/>
                  <a:pt x="2294071" y="323458"/>
                  <a:pt x="2296277" y="322610"/>
                </a:cubicBezTo>
                <a:cubicBezTo>
                  <a:pt x="2298484" y="321761"/>
                  <a:pt x="2299587" y="320517"/>
                  <a:pt x="2299587" y="318879"/>
                </a:cubicBezTo>
                <a:cubicBezTo>
                  <a:pt x="2299587" y="317605"/>
                  <a:pt x="2298318" y="316426"/>
                  <a:pt x="2295781" y="315340"/>
                </a:cubicBezTo>
                <a:cubicBezTo>
                  <a:pt x="2293243" y="314252"/>
                  <a:pt x="2289437" y="313258"/>
                  <a:pt x="2284363" y="312347"/>
                </a:cubicBezTo>
                <a:cubicBezTo>
                  <a:pt x="2281936" y="312172"/>
                  <a:pt x="2279123" y="311741"/>
                  <a:pt x="2275924" y="311050"/>
                </a:cubicBezTo>
                <a:cubicBezTo>
                  <a:pt x="2272725" y="310360"/>
                  <a:pt x="2269474" y="309342"/>
                  <a:pt x="2266168" y="307998"/>
                </a:cubicBezTo>
                <a:cubicBezTo>
                  <a:pt x="2257127" y="303675"/>
                  <a:pt x="2248090" y="299328"/>
                  <a:pt x="2239056" y="294961"/>
                </a:cubicBezTo>
                <a:cubicBezTo>
                  <a:pt x="2233300" y="292314"/>
                  <a:pt x="2228917" y="289769"/>
                  <a:pt x="2225908" y="287336"/>
                </a:cubicBezTo>
                <a:cubicBezTo>
                  <a:pt x="2222898" y="284903"/>
                  <a:pt x="2221393" y="282501"/>
                  <a:pt x="2221393" y="280132"/>
                </a:cubicBezTo>
                <a:cubicBezTo>
                  <a:pt x="2222729" y="276604"/>
                  <a:pt x="2223843" y="273056"/>
                  <a:pt x="2224735" y="269488"/>
                </a:cubicBezTo>
                <a:cubicBezTo>
                  <a:pt x="2223175" y="265719"/>
                  <a:pt x="2221893" y="262609"/>
                  <a:pt x="2220889" y="260157"/>
                </a:cubicBezTo>
                <a:cubicBezTo>
                  <a:pt x="2219885" y="257706"/>
                  <a:pt x="2219383" y="255844"/>
                  <a:pt x="2219383" y="254570"/>
                </a:cubicBezTo>
                <a:cubicBezTo>
                  <a:pt x="2219383" y="252932"/>
                  <a:pt x="2219879" y="251700"/>
                  <a:pt x="2220871" y="250873"/>
                </a:cubicBezTo>
                <a:cubicBezTo>
                  <a:pt x="2221863" y="250046"/>
                  <a:pt x="2223241" y="249706"/>
                  <a:pt x="2225004" y="249853"/>
                </a:cubicBezTo>
                <a:close/>
                <a:moveTo>
                  <a:pt x="1873585" y="208269"/>
                </a:moveTo>
                <a:cubicBezTo>
                  <a:pt x="1878632" y="208726"/>
                  <a:pt x="1883680" y="209134"/>
                  <a:pt x="1888727" y="209494"/>
                </a:cubicBezTo>
                <a:cubicBezTo>
                  <a:pt x="1893774" y="209854"/>
                  <a:pt x="1898602" y="210138"/>
                  <a:pt x="1903210" y="210346"/>
                </a:cubicBezTo>
                <a:cubicBezTo>
                  <a:pt x="1907600" y="210164"/>
                  <a:pt x="1911440" y="210184"/>
                  <a:pt x="1914732" y="210408"/>
                </a:cubicBezTo>
                <a:cubicBezTo>
                  <a:pt x="1916926" y="210315"/>
                  <a:pt x="1918846" y="210187"/>
                  <a:pt x="1920492" y="210025"/>
                </a:cubicBezTo>
                <a:cubicBezTo>
                  <a:pt x="1922138" y="209863"/>
                  <a:pt x="1923619" y="209863"/>
                  <a:pt x="1924936" y="210024"/>
                </a:cubicBezTo>
                <a:cubicBezTo>
                  <a:pt x="1926253" y="210185"/>
                  <a:pt x="1928063" y="210543"/>
                  <a:pt x="1930367" y="211097"/>
                </a:cubicBezTo>
                <a:cubicBezTo>
                  <a:pt x="1932672" y="211651"/>
                  <a:pt x="1935799" y="212442"/>
                  <a:pt x="1939750" y="213466"/>
                </a:cubicBezTo>
                <a:cubicBezTo>
                  <a:pt x="1942824" y="214021"/>
                  <a:pt x="1945460" y="214430"/>
                  <a:pt x="1947656" y="214694"/>
                </a:cubicBezTo>
                <a:cubicBezTo>
                  <a:pt x="1949852" y="214959"/>
                  <a:pt x="1951938" y="215118"/>
                  <a:pt x="1953915" y="215173"/>
                </a:cubicBezTo>
                <a:cubicBezTo>
                  <a:pt x="1962697" y="218409"/>
                  <a:pt x="1969177" y="222359"/>
                  <a:pt x="1973350" y="227037"/>
                </a:cubicBezTo>
                <a:cubicBezTo>
                  <a:pt x="1977522" y="231714"/>
                  <a:pt x="1979609" y="236963"/>
                  <a:pt x="1979609" y="242786"/>
                </a:cubicBezTo>
                <a:cubicBezTo>
                  <a:pt x="1979609" y="255343"/>
                  <a:pt x="1978127" y="264495"/>
                  <a:pt x="1975161" y="270242"/>
                </a:cubicBezTo>
                <a:cubicBezTo>
                  <a:pt x="1972197" y="275989"/>
                  <a:pt x="1967530" y="278487"/>
                  <a:pt x="1961162" y="277728"/>
                </a:cubicBezTo>
                <a:cubicBezTo>
                  <a:pt x="1956330" y="277153"/>
                  <a:pt x="1950839" y="274448"/>
                  <a:pt x="1944691" y="269611"/>
                </a:cubicBezTo>
                <a:cubicBezTo>
                  <a:pt x="1938542" y="264773"/>
                  <a:pt x="1921970" y="260733"/>
                  <a:pt x="1894981" y="257362"/>
                </a:cubicBezTo>
                <a:cubicBezTo>
                  <a:pt x="1883789" y="257784"/>
                  <a:pt x="1872707" y="258205"/>
                  <a:pt x="1861740" y="258629"/>
                </a:cubicBezTo>
                <a:cubicBezTo>
                  <a:pt x="1860644" y="259945"/>
                  <a:pt x="1859382" y="260876"/>
                  <a:pt x="1857957" y="261422"/>
                </a:cubicBezTo>
                <a:cubicBezTo>
                  <a:pt x="1856532" y="261968"/>
                  <a:pt x="1855271" y="262353"/>
                  <a:pt x="1854174" y="262577"/>
                </a:cubicBezTo>
                <a:cubicBezTo>
                  <a:pt x="1850335" y="260904"/>
                  <a:pt x="1846497" y="259229"/>
                  <a:pt x="1842659" y="257552"/>
                </a:cubicBezTo>
                <a:cubicBezTo>
                  <a:pt x="1839150" y="258193"/>
                  <a:pt x="1835203" y="260687"/>
                  <a:pt x="1830816" y="265034"/>
                </a:cubicBezTo>
                <a:cubicBezTo>
                  <a:pt x="1826430" y="269380"/>
                  <a:pt x="1821824" y="275515"/>
                  <a:pt x="1816999" y="283442"/>
                </a:cubicBezTo>
                <a:cubicBezTo>
                  <a:pt x="1815902" y="285119"/>
                  <a:pt x="1815080" y="287286"/>
                  <a:pt x="1814531" y="289945"/>
                </a:cubicBezTo>
                <a:cubicBezTo>
                  <a:pt x="1813983" y="292603"/>
                  <a:pt x="1813709" y="295752"/>
                  <a:pt x="1813709" y="299391"/>
                </a:cubicBezTo>
                <a:cubicBezTo>
                  <a:pt x="1809762" y="311979"/>
                  <a:pt x="1805814" y="324111"/>
                  <a:pt x="1801867" y="335788"/>
                </a:cubicBezTo>
                <a:cubicBezTo>
                  <a:pt x="1798139" y="348402"/>
                  <a:pt x="1795126" y="357925"/>
                  <a:pt x="1792824" y="364356"/>
                </a:cubicBezTo>
                <a:cubicBezTo>
                  <a:pt x="1790522" y="370787"/>
                  <a:pt x="1789152" y="374701"/>
                  <a:pt x="1788713" y="376099"/>
                </a:cubicBezTo>
                <a:cubicBezTo>
                  <a:pt x="1788055" y="377832"/>
                  <a:pt x="1787508" y="379489"/>
                  <a:pt x="1787069" y="381069"/>
                </a:cubicBezTo>
                <a:cubicBezTo>
                  <a:pt x="1786631" y="382649"/>
                  <a:pt x="1786411" y="384258"/>
                  <a:pt x="1786411" y="385896"/>
                </a:cubicBezTo>
                <a:cubicBezTo>
                  <a:pt x="1786411" y="388262"/>
                  <a:pt x="1786959" y="390154"/>
                  <a:pt x="1788055" y="391572"/>
                </a:cubicBezTo>
                <a:cubicBezTo>
                  <a:pt x="1789152" y="392989"/>
                  <a:pt x="1790796" y="393842"/>
                  <a:pt x="1792988" y="394130"/>
                </a:cubicBezTo>
                <a:cubicBezTo>
                  <a:pt x="1794961" y="394389"/>
                  <a:pt x="1799730" y="392012"/>
                  <a:pt x="1807294" y="386995"/>
                </a:cubicBezTo>
                <a:cubicBezTo>
                  <a:pt x="1814860" y="381976"/>
                  <a:pt x="1820508" y="379344"/>
                  <a:pt x="1824236" y="379099"/>
                </a:cubicBezTo>
                <a:cubicBezTo>
                  <a:pt x="1828842" y="378604"/>
                  <a:pt x="1833503" y="378024"/>
                  <a:pt x="1838218" y="377357"/>
                </a:cubicBezTo>
                <a:cubicBezTo>
                  <a:pt x="1842934" y="376691"/>
                  <a:pt x="1847814" y="375770"/>
                  <a:pt x="1852858" y="374596"/>
                </a:cubicBezTo>
                <a:cubicBezTo>
                  <a:pt x="1854832" y="374302"/>
                  <a:pt x="1860041" y="374241"/>
                  <a:pt x="1868485" y="374403"/>
                </a:cubicBezTo>
                <a:cubicBezTo>
                  <a:pt x="1876931" y="374564"/>
                  <a:pt x="1888726" y="374963"/>
                  <a:pt x="1903869" y="375570"/>
                </a:cubicBezTo>
                <a:cubicBezTo>
                  <a:pt x="1906941" y="376679"/>
                  <a:pt x="1910013" y="377788"/>
                  <a:pt x="1913086" y="378895"/>
                </a:cubicBezTo>
                <a:cubicBezTo>
                  <a:pt x="1918901" y="378703"/>
                  <a:pt x="1924717" y="378507"/>
                  <a:pt x="1930532" y="378307"/>
                </a:cubicBezTo>
                <a:cubicBezTo>
                  <a:pt x="1933604" y="379864"/>
                  <a:pt x="1936676" y="381420"/>
                  <a:pt x="1939750" y="382976"/>
                </a:cubicBezTo>
                <a:cubicBezTo>
                  <a:pt x="1941946" y="385062"/>
                  <a:pt x="1943977" y="387536"/>
                  <a:pt x="1945844" y="390400"/>
                </a:cubicBezTo>
                <a:cubicBezTo>
                  <a:pt x="1947710" y="393264"/>
                  <a:pt x="1949413" y="396334"/>
                  <a:pt x="1950950" y="399612"/>
                </a:cubicBezTo>
                <a:cubicBezTo>
                  <a:pt x="1950950" y="410531"/>
                  <a:pt x="1949522" y="418639"/>
                  <a:pt x="1946667" y="423937"/>
                </a:cubicBezTo>
                <a:cubicBezTo>
                  <a:pt x="1943813" y="429234"/>
                  <a:pt x="1939530" y="431538"/>
                  <a:pt x="1933824" y="430843"/>
                </a:cubicBezTo>
                <a:cubicBezTo>
                  <a:pt x="1927788" y="428107"/>
                  <a:pt x="1921754" y="425366"/>
                  <a:pt x="1915719" y="422621"/>
                </a:cubicBezTo>
                <a:cubicBezTo>
                  <a:pt x="1900796" y="422056"/>
                  <a:pt x="1886038" y="421437"/>
                  <a:pt x="1871445" y="420772"/>
                </a:cubicBezTo>
                <a:cubicBezTo>
                  <a:pt x="1856860" y="420107"/>
                  <a:pt x="1842001" y="419341"/>
                  <a:pt x="1826868" y="418473"/>
                </a:cubicBezTo>
                <a:cubicBezTo>
                  <a:pt x="1808445" y="419182"/>
                  <a:pt x="1794305" y="422329"/>
                  <a:pt x="1784438" y="427946"/>
                </a:cubicBezTo>
                <a:cubicBezTo>
                  <a:pt x="1774574" y="433561"/>
                  <a:pt x="1769092" y="441935"/>
                  <a:pt x="1767996" y="453072"/>
                </a:cubicBezTo>
                <a:cubicBezTo>
                  <a:pt x="1767777" y="455409"/>
                  <a:pt x="1767010" y="458947"/>
                  <a:pt x="1765694" y="463686"/>
                </a:cubicBezTo>
                <a:cubicBezTo>
                  <a:pt x="1764379" y="468425"/>
                  <a:pt x="1762844" y="474318"/>
                  <a:pt x="1761091" y="481365"/>
                </a:cubicBezTo>
                <a:cubicBezTo>
                  <a:pt x="1761858" y="484196"/>
                  <a:pt x="1762625" y="487027"/>
                  <a:pt x="1763392" y="489858"/>
                </a:cubicBezTo>
                <a:cubicBezTo>
                  <a:pt x="1761419" y="497422"/>
                  <a:pt x="1759885" y="504588"/>
                  <a:pt x="1758789" y="511358"/>
                </a:cubicBezTo>
                <a:cubicBezTo>
                  <a:pt x="1757693" y="518128"/>
                  <a:pt x="1757144" y="524242"/>
                  <a:pt x="1757144" y="529701"/>
                </a:cubicBezTo>
                <a:cubicBezTo>
                  <a:pt x="1757144" y="531521"/>
                  <a:pt x="1757473" y="532884"/>
                  <a:pt x="1758131" y="533790"/>
                </a:cubicBezTo>
                <a:cubicBezTo>
                  <a:pt x="1758789" y="534696"/>
                  <a:pt x="1759556" y="535026"/>
                  <a:pt x="1760433" y="534778"/>
                </a:cubicBezTo>
                <a:cubicBezTo>
                  <a:pt x="1770956" y="535445"/>
                  <a:pt x="1779396" y="536012"/>
                  <a:pt x="1785754" y="536485"/>
                </a:cubicBezTo>
                <a:cubicBezTo>
                  <a:pt x="1792111" y="536957"/>
                  <a:pt x="1796605" y="537455"/>
                  <a:pt x="1799236" y="537981"/>
                </a:cubicBezTo>
                <a:cubicBezTo>
                  <a:pt x="1804936" y="539091"/>
                  <a:pt x="1810748" y="540214"/>
                  <a:pt x="1816670" y="541348"/>
                </a:cubicBezTo>
                <a:cubicBezTo>
                  <a:pt x="1823578" y="541791"/>
                  <a:pt x="1830487" y="542231"/>
                  <a:pt x="1837396" y="542666"/>
                </a:cubicBezTo>
                <a:cubicBezTo>
                  <a:pt x="1839589" y="542585"/>
                  <a:pt x="1844359" y="541743"/>
                  <a:pt x="1851706" y="540136"/>
                </a:cubicBezTo>
                <a:cubicBezTo>
                  <a:pt x="1859054" y="538529"/>
                  <a:pt x="1865688" y="538099"/>
                  <a:pt x="1871610" y="538849"/>
                </a:cubicBezTo>
                <a:cubicBezTo>
                  <a:pt x="1877974" y="539655"/>
                  <a:pt x="1884393" y="539917"/>
                  <a:pt x="1890866" y="539636"/>
                </a:cubicBezTo>
                <a:cubicBezTo>
                  <a:pt x="1897340" y="539355"/>
                  <a:pt x="1903540" y="538671"/>
                  <a:pt x="1909465" y="537584"/>
                </a:cubicBezTo>
                <a:cubicBezTo>
                  <a:pt x="1915390" y="536498"/>
                  <a:pt x="1921260" y="535354"/>
                  <a:pt x="1927076" y="534155"/>
                </a:cubicBezTo>
                <a:cubicBezTo>
                  <a:pt x="1932892" y="532956"/>
                  <a:pt x="1938762" y="531804"/>
                  <a:pt x="1944691" y="530699"/>
                </a:cubicBezTo>
                <a:cubicBezTo>
                  <a:pt x="1946887" y="530418"/>
                  <a:pt x="1949797" y="529769"/>
                  <a:pt x="1953421" y="528747"/>
                </a:cubicBezTo>
                <a:cubicBezTo>
                  <a:pt x="1957044" y="527725"/>
                  <a:pt x="1961272" y="526320"/>
                  <a:pt x="1966103" y="524527"/>
                </a:cubicBezTo>
                <a:cubicBezTo>
                  <a:pt x="1970275" y="533393"/>
                  <a:pt x="1974447" y="542256"/>
                  <a:pt x="1978620" y="551117"/>
                </a:cubicBezTo>
                <a:cubicBezTo>
                  <a:pt x="1976205" y="552653"/>
                  <a:pt x="1973295" y="554267"/>
                  <a:pt x="1969891" y="555957"/>
                </a:cubicBezTo>
                <a:cubicBezTo>
                  <a:pt x="1966487" y="557647"/>
                  <a:pt x="1962480" y="559400"/>
                  <a:pt x="1957867" y="561216"/>
                </a:cubicBezTo>
                <a:cubicBezTo>
                  <a:pt x="1953256" y="561939"/>
                  <a:pt x="1947711" y="563092"/>
                  <a:pt x="1941232" y="564675"/>
                </a:cubicBezTo>
                <a:cubicBezTo>
                  <a:pt x="1934757" y="566256"/>
                  <a:pt x="1927351" y="568085"/>
                  <a:pt x="1919011" y="570152"/>
                </a:cubicBezTo>
                <a:cubicBezTo>
                  <a:pt x="1912647" y="572645"/>
                  <a:pt x="1907435" y="574456"/>
                  <a:pt x="1903375" y="575590"/>
                </a:cubicBezTo>
                <a:cubicBezTo>
                  <a:pt x="1899316" y="576723"/>
                  <a:pt x="1896517" y="577193"/>
                  <a:pt x="1894981" y="577001"/>
                </a:cubicBezTo>
                <a:cubicBezTo>
                  <a:pt x="1892128" y="576644"/>
                  <a:pt x="1886917" y="576993"/>
                  <a:pt x="1879345" y="578041"/>
                </a:cubicBezTo>
                <a:cubicBezTo>
                  <a:pt x="1871775" y="579089"/>
                  <a:pt x="1861851" y="580834"/>
                  <a:pt x="1849568" y="583264"/>
                </a:cubicBezTo>
                <a:cubicBezTo>
                  <a:pt x="1842989" y="584422"/>
                  <a:pt x="1836025" y="585573"/>
                  <a:pt x="1828678" y="586716"/>
                </a:cubicBezTo>
                <a:cubicBezTo>
                  <a:pt x="1821331" y="587858"/>
                  <a:pt x="1813709" y="588732"/>
                  <a:pt x="1805813" y="589339"/>
                </a:cubicBezTo>
                <a:cubicBezTo>
                  <a:pt x="1799016" y="587269"/>
                  <a:pt x="1792220" y="585195"/>
                  <a:pt x="1785425" y="583118"/>
                </a:cubicBezTo>
                <a:cubicBezTo>
                  <a:pt x="1781260" y="584116"/>
                  <a:pt x="1777094" y="585114"/>
                  <a:pt x="1772929" y="586111"/>
                </a:cubicBezTo>
                <a:cubicBezTo>
                  <a:pt x="1768763" y="585560"/>
                  <a:pt x="1764543" y="584956"/>
                  <a:pt x="1760268" y="584299"/>
                </a:cubicBezTo>
                <a:cubicBezTo>
                  <a:pt x="1755993" y="583641"/>
                  <a:pt x="1751883" y="582867"/>
                  <a:pt x="1747937" y="581979"/>
                </a:cubicBezTo>
                <a:cubicBezTo>
                  <a:pt x="1741579" y="580951"/>
                  <a:pt x="1736811" y="579587"/>
                  <a:pt x="1733633" y="577889"/>
                </a:cubicBezTo>
                <a:cubicBezTo>
                  <a:pt x="1730455" y="576191"/>
                  <a:pt x="1728867" y="574159"/>
                  <a:pt x="1728867" y="571793"/>
                </a:cubicBezTo>
                <a:cubicBezTo>
                  <a:pt x="1729524" y="568424"/>
                  <a:pt x="1730182" y="565054"/>
                  <a:pt x="1730839" y="561684"/>
                </a:cubicBezTo>
                <a:cubicBezTo>
                  <a:pt x="1730182" y="560960"/>
                  <a:pt x="1729524" y="560235"/>
                  <a:pt x="1728867" y="559510"/>
                </a:cubicBezTo>
                <a:cubicBezTo>
                  <a:pt x="1721415" y="558515"/>
                  <a:pt x="1716429" y="557028"/>
                  <a:pt x="1713908" y="555052"/>
                </a:cubicBezTo>
                <a:cubicBezTo>
                  <a:pt x="1711388" y="553077"/>
                  <a:pt x="1710128" y="549087"/>
                  <a:pt x="1710128" y="543081"/>
                </a:cubicBezTo>
                <a:cubicBezTo>
                  <a:pt x="1710128" y="540352"/>
                  <a:pt x="1710292" y="535824"/>
                  <a:pt x="1710621" y="529499"/>
                </a:cubicBezTo>
                <a:cubicBezTo>
                  <a:pt x="1710950" y="523174"/>
                  <a:pt x="1711443" y="514961"/>
                  <a:pt x="1712100" y="504858"/>
                </a:cubicBezTo>
                <a:cubicBezTo>
                  <a:pt x="1712100" y="503948"/>
                  <a:pt x="1712813" y="502133"/>
                  <a:pt x="1714237" y="499412"/>
                </a:cubicBezTo>
                <a:cubicBezTo>
                  <a:pt x="1715662" y="496691"/>
                  <a:pt x="1716374" y="494694"/>
                  <a:pt x="1716374" y="493420"/>
                </a:cubicBezTo>
                <a:cubicBezTo>
                  <a:pt x="1715278" y="491454"/>
                  <a:pt x="1714621" y="489910"/>
                  <a:pt x="1714401" y="488789"/>
                </a:cubicBezTo>
                <a:cubicBezTo>
                  <a:pt x="1714182" y="487668"/>
                  <a:pt x="1714073" y="486652"/>
                  <a:pt x="1714073" y="485742"/>
                </a:cubicBezTo>
                <a:cubicBezTo>
                  <a:pt x="1714511" y="478704"/>
                  <a:pt x="1715442" y="470094"/>
                  <a:pt x="1716867" y="459912"/>
                </a:cubicBezTo>
                <a:cubicBezTo>
                  <a:pt x="1718292" y="449730"/>
                  <a:pt x="1720100" y="437689"/>
                  <a:pt x="1722292" y="423788"/>
                </a:cubicBezTo>
                <a:cubicBezTo>
                  <a:pt x="1724922" y="415587"/>
                  <a:pt x="1727113" y="406235"/>
                  <a:pt x="1728867" y="395733"/>
                </a:cubicBezTo>
                <a:cubicBezTo>
                  <a:pt x="1728428" y="387668"/>
                  <a:pt x="1727990" y="379420"/>
                  <a:pt x="1727552" y="370991"/>
                </a:cubicBezTo>
                <a:cubicBezTo>
                  <a:pt x="1735662" y="341866"/>
                  <a:pt x="1743992" y="312586"/>
                  <a:pt x="1752541" y="283152"/>
                </a:cubicBezTo>
                <a:cubicBezTo>
                  <a:pt x="1753856" y="277867"/>
                  <a:pt x="1756323" y="273008"/>
                  <a:pt x="1759940" y="268575"/>
                </a:cubicBezTo>
                <a:cubicBezTo>
                  <a:pt x="1763557" y="264141"/>
                  <a:pt x="1767887" y="259983"/>
                  <a:pt x="1772929" y="256100"/>
                </a:cubicBezTo>
                <a:cubicBezTo>
                  <a:pt x="1775121" y="255116"/>
                  <a:pt x="1776546" y="254303"/>
                  <a:pt x="1777204" y="253662"/>
                </a:cubicBezTo>
                <a:cubicBezTo>
                  <a:pt x="1778300" y="252168"/>
                  <a:pt x="1779725" y="250309"/>
                  <a:pt x="1781479" y="248084"/>
                </a:cubicBezTo>
                <a:cubicBezTo>
                  <a:pt x="1783233" y="245858"/>
                  <a:pt x="1785315" y="243357"/>
                  <a:pt x="1787727" y="240580"/>
                </a:cubicBezTo>
                <a:cubicBezTo>
                  <a:pt x="1789042" y="240026"/>
                  <a:pt x="1791180" y="239214"/>
                  <a:pt x="1794139" y="238147"/>
                </a:cubicBezTo>
                <a:cubicBezTo>
                  <a:pt x="1797099" y="237079"/>
                  <a:pt x="1801100" y="235602"/>
                  <a:pt x="1806142" y="233713"/>
                </a:cubicBezTo>
                <a:cubicBezTo>
                  <a:pt x="1808335" y="232543"/>
                  <a:pt x="1810858" y="231144"/>
                  <a:pt x="1813709" y="229513"/>
                </a:cubicBezTo>
                <a:cubicBezTo>
                  <a:pt x="1816560" y="227882"/>
                  <a:pt x="1819850" y="225945"/>
                  <a:pt x="1823578" y="223698"/>
                </a:cubicBezTo>
                <a:cubicBezTo>
                  <a:pt x="1831913" y="220593"/>
                  <a:pt x="1839644" y="217177"/>
                  <a:pt x="1846772" y="213451"/>
                </a:cubicBezTo>
                <a:cubicBezTo>
                  <a:pt x="1853900" y="209725"/>
                  <a:pt x="1862837" y="208001"/>
                  <a:pt x="1873585" y="208269"/>
                </a:cubicBezTo>
                <a:close/>
                <a:moveTo>
                  <a:pt x="1658973" y="172618"/>
                </a:moveTo>
                <a:cubicBezTo>
                  <a:pt x="1659850" y="172736"/>
                  <a:pt x="1660726" y="172854"/>
                  <a:pt x="1661603" y="172972"/>
                </a:cubicBezTo>
                <a:cubicBezTo>
                  <a:pt x="1663795" y="173268"/>
                  <a:pt x="1665274" y="173831"/>
                  <a:pt x="1666041" y="174662"/>
                </a:cubicBezTo>
                <a:cubicBezTo>
                  <a:pt x="1666808" y="175493"/>
                  <a:pt x="1667191" y="176728"/>
                  <a:pt x="1667191" y="178365"/>
                </a:cubicBezTo>
                <a:cubicBezTo>
                  <a:pt x="1666096" y="182039"/>
                  <a:pt x="1665111" y="184818"/>
                  <a:pt x="1664238" y="186702"/>
                </a:cubicBezTo>
                <a:cubicBezTo>
                  <a:pt x="1664895" y="190066"/>
                  <a:pt x="1665551" y="193612"/>
                  <a:pt x="1666205" y="197340"/>
                </a:cubicBezTo>
                <a:cubicBezTo>
                  <a:pt x="1665551" y="201801"/>
                  <a:pt x="1664786" y="205520"/>
                  <a:pt x="1663909" y="208495"/>
                </a:cubicBezTo>
                <a:cubicBezTo>
                  <a:pt x="1663471" y="210438"/>
                  <a:pt x="1663033" y="213427"/>
                  <a:pt x="1662597" y="217462"/>
                </a:cubicBezTo>
                <a:cubicBezTo>
                  <a:pt x="1662160" y="221498"/>
                  <a:pt x="1661942" y="226427"/>
                  <a:pt x="1661942" y="232251"/>
                </a:cubicBezTo>
                <a:cubicBezTo>
                  <a:pt x="1661942" y="234434"/>
                  <a:pt x="1661613" y="239076"/>
                  <a:pt x="1660956" y="246175"/>
                </a:cubicBezTo>
                <a:cubicBezTo>
                  <a:pt x="1660298" y="253275"/>
                  <a:pt x="1659095" y="262712"/>
                  <a:pt x="1657345" y="274486"/>
                </a:cubicBezTo>
                <a:cubicBezTo>
                  <a:pt x="1656030" y="291415"/>
                  <a:pt x="1654443" y="308215"/>
                  <a:pt x="1652584" y="324888"/>
                </a:cubicBezTo>
                <a:cubicBezTo>
                  <a:pt x="1650724" y="341561"/>
                  <a:pt x="1648810" y="358227"/>
                  <a:pt x="1646841" y="374885"/>
                </a:cubicBezTo>
                <a:cubicBezTo>
                  <a:pt x="1645091" y="395030"/>
                  <a:pt x="1642576" y="413298"/>
                  <a:pt x="1639293" y="429688"/>
                </a:cubicBezTo>
                <a:cubicBezTo>
                  <a:pt x="1636011" y="446078"/>
                  <a:pt x="1632073" y="460606"/>
                  <a:pt x="1627477" y="473270"/>
                </a:cubicBezTo>
                <a:cubicBezTo>
                  <a:pt x="1626381" y="481130"/>
                  <a:pt x="1624357" y="489773"/>
                  <a:pt x="1621404" y="499202"/>
                </a:cubicBezTo>
                <a:cubicBezTo>
                  <a:pt x="1618450" y="508631"/>
                  <a:pt x="1614676" y="518768"/>
                  <a:pt x="1610081" y="529613"/>
                </a:cubicBezTo>
                <a:cubicBezTo>
                  <a:pt x="1606689" y="533706"/>
                  <a:pt x="1603297" y="537798"/>
                  <a:pt x="1599905" y="541891"/>
                </a:cubicBezTo>
                <a:cubicBezTo>
                  <a:pt x="1599247" y="542530"/>
                  <a:pt x="1592353" y="543921"/>
                  <a:pt x="1579222" y="546071"/>
                </a:cubicBezTo>
                <a:cubicBezTo>
                  <a:pt x="1566090" y="548220"/>
                  <a:pt x="1558759" y="549196"/>
                  <a:pt x="1557228" y="548991"/>
                </a:cubicBezTo>
                <a:cubicBezTo>
                  <a:pt x="1553941" y="548551"/>
                  <a:pt x="1549011" y="544297"/>
                  <a:pt x="1542437" y="536232"/>
                </a:cubicBezTo>
                <a:cubicBezTo>
                  <a:pt x="1535863" y="528167"/>
                  <a:pt x="1528081" y="516168"/>
                  <a:pt x="1519093" y="500234"/>
                </a:cubicBezTo>
                <a:cubicBezTo>
                  <a:pt x="1510547" y="485817"/>
                  <a:pt x="1503752" y="473955"/>
                  <a:pt x="1498710" y="464646"/>
                </a:cubicBezTo>
                <a:cubicBezTo>
                  <a:pt x="1493668" y="455338"/>
                  <a:pt x="1490489" y="448414"/>
                  <a:pt x="1489173" y="443873"/>
                </a:cubicBezTo>
                <a:cubicBezTo>
                  <a:pt x="1488735" y="442178"/>
                  <a:pt x="1488077" y="439999"/>
                  <a:pt x="1487200" y="437336"/>
                </a:cubicBezTo>
                <a:cubicBezTo>
                  <a:pt x="1486323" y="434673"/>
                  <a:pt x="1485337" y="431632"/>
                  <a:pt x="1484241" y="428213"/>
                </a:cubicBezTo>
                <a:cubicBezTo>
                  <a:pt x="1479856" y="419631"/>
                  <a:pt x="1474322" y="408989"/>
                  <a:pt x="1467635" y="396287"/>
                </a:cubicBezTo>
                <a:cubicBezTo>
                  <a:pt x="1460949" y="383587"/>
                  <a:pt x="1453218" y="368572"/>
                  <a:pt x="1444445" y="351241"/>
                </a:cubicBezTo>
                <a:cubicBezTo>
                  <a:pt x="1442913" y="347040"/>
                  <a:pt x="1440995" y="342926"/>
                  <a:pt x="1438692" y="338898"/>
                </a:cubicBezTo>
                <a:cubicBezTo>
                  <a:pt x="1436389" y="334871"/>
                  <a:pt x="1433593" y="330554"/>
                  <a:pt x="1430303" y="325946"/>
                </a:cubicBezTo>
                <a:cubicBezTo>
                  <a:pt x="1429536" y="326121"/>
                  <a:pt x="1428768" y="326295"/>
                  <a:pt x="1428000" y="326470"/>
                </a:cubicBezTo>
                <a:cubicBezTo>
                  <a:pt x="1426462" y="329912"/>
                  <a:pt x="1424923" y="334265"/>
                  <a:pt x="1423384" y="339527"/>
                </a:cubicBezTo>
                <a:cubicBezTo>
                  <a:pt x="1421845" y="344790"/>
                  <a:pt x="1420086" y="351116"/>
                  <a:pt x="1418105" y="358506"/>
                </a:cubicBezTo>
                <a:cubicBezTo>
                  <a:pt x="1415908" y="363140"/>
                  <a:pt x="1413601" y="367214"/>
                  <a:pt x="1411181" y="370727"/>
                </a:cubicBezTo>
                <a:cubicBezTo>
                  <a:pt x="1407880" y="380863"/>
                  <a:pt x="1404141" y="391853"/>
                  <a:pt x="1399962" y="403700"/>
                </a:cubicBezTo>
                <a:cubicBezTo>
                  <a:pt x="1395783" y="415547"/>
                  <a:pt x="1391272" y="428264"/>
                  <a:pt x="1386435" y="441851"/>
                </a:cubicBezTo>
                <a:cubicBezTo>
                  <a:pt x="1385115" y="446417"/>
                  <a:pt x="1383795" y="451165"/>
                  <a:pt x="1382475" y="456096"/>
                </a:cubicBezTo>
                <a:cubicBezTo>
                  <a:pt x="1381155" y="461026"/>
                  <a:pt x="1379613" y="466111"/>
                  <a:pt x="1377851" y="471350"/>
                </a:cubicBezTo>
                <a:cubicBezTo>
                  <a:pt x="1375871" y="474107"/>
                  <a:pt x="1373890" y="476863"/>
                  <a:pt x="1371910" y="479620"/>
                </a:cubicBezTo>
                <a:cubicBezTo>
                  <a:pt x="1371032" y="484970"/>
                  <a:pt x="1370043" y="490215"/>
                  <a:pt x="1368942" y="495356"/>
                </a:cubicBezTo>
                <a:cubicBezTo>
                  <a:pt x="1367402" y="499351"/>
                  <a:pt x="1365477" y="504163"/>
                  <a:pt x="1363166" y="509792"/>
                </a:cubicBezTo>
                <a:cubicBezTo>
                  <a:pt x="1360855" y="515421"/>
                  <a:pt x="1358051" y="522127"/>
                  <a:pt x="1354752" y="529911"/>
                </a:cubicBezTo>
                <a:cubicBezTo>
                  <a:pt x="1354093" y="534015"/>
                  <a:pt x="1352502" y="536960"/>
                  <a:pt x="1349979" y="538743"/>
                </a:cubicBezTo>
                <a:cubicBezTo>
                  <a:pt x="1347455" y="540527"/>
                  <a:pt x="1343999" y="541243"/>
                  <a:pt x="1339609" y="540892"/>
                </a:cubicBezTo>
                <a:cubicBezTo>
                  <a:pt x="1339170" y="541567"/>
                  <a:pt x="1338293" y="542234"/>
                  <a:pt x="1336976" y="542893"/>
                </a:cubicBezTo>
                <a:cubicBezTo>
                  <a:pt x="1335658" y="543553"/>
                  <a:pt x="1333462" y="544060"/>
                  <a:pt x="1330387" y="544417"/>
                </a:cubicBezTo>
                <a:cubicBezTo>
                  <a:pt x="1328191" y="544517"/>
                  <a:pt x="1326544" y="543363"/>
                  <a:pt x="1325446" y="540957"/>
                </a:cubicBezTo>
                <a:cubicBezTo>
                  <a:pt x="1324348" y="538550"/>
                  <a:pt x="1323799" y="535163"/>
                  <a:pt x="1323799" y="530796"/>
                </a:cubicBezTo>
                <a:cubicBezTo>
                  <a:pt x="1323799" y="528248"/>
                  <a:pt x="1324349" y="524311"/>
                  <a:pt x="1325449" y="518984"/>
                </a:cubicBezTo>
                <a:cubicBezTo>
                  <a:pt x="1326548" y="513656"/>
                  <a:pt x="1328197" y="506940"/>
                  <a:pt x="1330392" y="498833"/>
                </a:cubicBezTo>
                <a:cubicBezTo>
                  <a:pt x="1332811" y="489662"/>
                  <a:pt x="1334736" y="482480"/>
                  <a:pt x="1336165" y="477284"/>
                </a:cubicBezTo>
                <a:cubicBezTo>
                  <a:pt x="1337594" y="472089"/>
                  <a:pt x="1338527" y="468790"/>
                  <a:pt x="1338967" y="467387"/>
                </a:cubicBezTo>
                <a:cubicBezTo>
                  <a:pt x="1339848" y="463127"/>
                  <a:pt x="1340837" y="457515"/>
                  <a:pt x="1341934" y="450551"/>
                </a:cubicBezTo>
                <a:cubicBezTo>
                  <a:pt x="1343032" y="443588"/>
                  <a:pt x="1344240" y="435546"/>
                  <a:pt x="1345560" y="426426"/>
                </a:cubicBezTo>
                <a:cubicBezTo>
                  <a:pt x="1345999" y="424114"/>
                  <a:pt x="1346712" y="421244"/>
                  <a:pt x="1347700" y="417816"/>
                </a:cubicBezTo>
                <a:cubicBezTo>
                  <a:pt x="1348688" y="414388"/>
                  <a:pt x="1349951" y="410402"/>
                  <a:pt x="1351491" y="405859"/>
                </a:cubicBezTo>
                <a:cubicBezTo>
                  <a:pt x="1352588" y="402354"/>
                  <a:pt x="1354784" y="392751"/>
                  <a:pt x="1358079" y="377051"/>
                </a:cubicBezTo>
                <a:cubicBezTo>
                  <a:pt x="1361375" y="361352"/>
                  <a:pt x="1365659" y="339453"/>
                  <a:pt x="1370933" y="311354"/>
                </a:cubicBezTo>
                <a:cubicBezTo>
                  <a:pt x="1376645" y="283858"/>
                  <a:pt x="1382139" y="256155"/>
                  <a:pt x="1387412" y="228244"/>
                </a:cubicBezTo>
                <a:cubicBezTo>
                  <a:pt x="1385655" y="222110"/>
                  <a:pt x="1383898" y="215976"/>
                  <a:pt x="1382140" y="209842"/>
                </a:cubicBezTo>
                <a:cubicBezTo>
                  <a:pt x="1383457" y="206367"/>
                  <a:pt x="1384775" y="202847"/>
                  <a:pt x="1386093" y="199282"/>
                </a:cubicBezTo>
                <a:cubicBezTo>
                  <a:pt x="1387411" y="195716"/>
                  <a:pt x="1388619" y="192183"/>
                  <a:pt x="1389716" y="188681"/>
                </a:cubicBezTo>
                <a:cubicBezTo>
                  <a:pt x="1391036" y="186299"/>
                  <a:pt x="1393290" y="184626"/>
                  <a:pt x="1396475" y="183662"/>
                </a:cubicBezTo>
                <a:cubicBezTo>
                  <a:pt x="1399660" y="182698"/>
                  <a:pt x="1403888" y="182550"/>
                  <a:pt x="1409156" y="183218"/>
                </a:cubicBezTo>
                <a:cubicBezTo>
                  <a:pt x="1411133" y="183469"/>
                  <a:pt x="1414153" y="183489"/>
                  <a:pt x="1418215" y="183279"/>
                </a:cubicBezTo>
                <a:cubicBezTo>
                  <a:pt x="1422278" y="183069"/>
                  <a:pt x="1425187" y="183077"/>
                  <a:pt x="1426941" y="183302"/>
                </a:cubicBezTo>
                <a:cubicBezTo>
                  <a:pt x="1428919" y="183555"/>
                  <a:pt x="1431554" y="185167"/>
                  <a:pt x="1434847" y="188138"/>
                </a:cubicBezTo>
                <a:cubicBezTo>
                  <a:pt x="1438141" y="191109"/>
                  <a:pt x="1440445" y="192862"/>
                  <a:pt x="1441761" y="193396"/>
                </a:cubicBezTo>
                <a:cubicBezTo>
                  <a:pt x="1443300" y="192684"/>
                  <a:pt x="1445222" y="191386"/>
                  <a:pt x="1447526" y="189500"/>
                </a:cubicBezTo>
                <a:cubicBezTo>
                  <a:pt x="1449830" y="187614"/>
                  <a:pt x="1452630" y="185066"/>
                  <a:pt x="1455923" y="181853"/>
                </a:cubicBezTo>
                <a:cubicBezTo>
                  <a:pt x="1458777" y="179312"/>
                  <a:pt x="1461522" y="177304"/>
                  <a:pt x="1464158" y="175827"/>
                </a:cubicBezTo>
                <a:cubicBezTo>
                  <a:pt x="1466793" y="174350"/>
                  <a:pt x="1469648" y="173449"/>
                  <a:pt x="1472721" y="173123"/>
                </a:cubicBezTo>
                <a:cubicBezTo>
                  <a:pt x="1476274" y="175043"/>
                  <a:pt x="1479380" y="176632"/>
                  <a:pt x="1482042" y="177891"/>
                </a:cubicBezTo>
                <a:cubicBezTo>
                  <a:pt x="1483597" y="178823"/>
                  <a:pt x="1484652" y="179780"/>
                  <a:pt x="1485207" y="180763"/>
                </a:cubicBezTo>
                <a:cubicBezTo>
                  <a:pt x="1485762" y="181746"/>
                  <a:pt x="1486039" y="183056"/>
                  <a:pt x="1486039" y="184694"/>
                </a:cubicBezTo>
                <a:cubicBezTo>
                  <a:pt x="1486039" y="185604"/>
                  <a:pt x="1485489" y="187488"/>
                  <a:pt x="1484390" y="190346"/>
                </a:cubicBezTo>
                <a:cubicBezTo>
                  <a:pt x="1483290" y="193204"/>
                  <a:pt x="1481643" y="197037"/>
                  <a:pt x="1479447" y="201845"/>
                </a:cubicBezTo>
                <a:cubicBezTo>
                  <a:pt x="1477028" y="206987"/>
                  <a:pt x="1475160" y="211292"/>
                  <a:pt x="1473841" y="214759"/>
                </a:cubicBezTo>
                <a:cubicBezTo>
                  <a:pt x="1472522" y="218226"/>
                  <a:pt x="1471644" y="220932"/>
                  <a:pt x="1471205" y="222877"/>
                </a:cubicBezTo>
                <a:cubicBezTo>
                  <a:pt x="1467909" y="226632"/>
                  <a:pt x="1465325" y="230071"/>
                  <a:pt x="1463456" y="233194"/>
                </a:cubicBezTo>
                <a:cubicBezTo>
                  <a:pt x="1461587" y="236317"/>
                  <a:pt x="1460652" y="239335"/>
                  <a:pt x="1460652" y="242246"/>
                </a:cubicBezTo>
                <a:cubicBezTo>
                  <a:pt x="1460652" y="245886"/>
                  <a:pt x="1461968" y="251470"/>
                  <a:pt x="1464597" y="259001"/>
                </a:cubicBezTo>
                <a:cubicBezTo>
                  <a:pt x="1467227" y="266532"/>
                  <a:pt x="1471061" y="275995"/>
                  <a:pt x="1476097" y="287389"/>
                </a:cubicBezTo>
                <a:cubicBezTo>
                  <a:pt x="1483106" y="302865"/>
                  <a:pt x="1490223" y="318995"/>
                  <a:pt x="1497451" y="335778"/>
                </a:cubicBezTo>
                <a:cubicBezTo>
                  <a:pt x="1504025" y="354115"/>
                  <a:pt x="1510926" y="371906"/>
                  <a:pt x="1518153" y="389150"/>
                </a:cubicBezTo>
                <a:cubicBezTo>
                  <a:pt x="1525380" y="406397"/>
                  <a:pt x="1532937" y="423006"/>
                  <a:pt x="1540821" y="438979"/>
                </a:cubicBezTo>
                <a:cubicBezTo>
                  <a:pt x="1548925" y="455710"/>
                  <a:pt x="1555603" y="468249"/>
                  <a:pt x="1560857" y="476596"/>
                </a:cubicBezTo>
                <a:cubicBezTo>
                  <a:pt x="1566113" y="484943"/>
                  <a:pt x="1570053" y="489292"/>
                  <a:pt x="1572680" y="489645"/>
                </a:cubicBezTo>
                <a:cubicBezTo>
                  <a:pt x="1574861" y="489937"/>
                  <a:pt x="1576442" y="489103"/>
                  <a:pt x="1577424" y="487142"/>
                </a:cubicBezTo>
                <a:cubicBezTo>
                  <a:pt x="1578405" y="485181"/>
                  <a:pt x="1578895" y="481926"/>
                  <a:pt x="1578895" y="477377"/>
                </a:cubicBezTo>
                <a:cubicBezTo>
                  <a:pt x="1578895" y="475557"/>
                  <a:pt x="1579168" y="473228"/>
                  <a:pt x="1579715" y="470390"/>
                </a:cubicBezTo>
                <a:cubicBezTo>
                  <a:pt x="1580261" y="467552"/>
                  <a:pt x="1581188" y="464492"/>
                  <a:pt x="1582496" y="461210"/>
                </a:cubicBezTo>
                <a:cubicBezTo>
                  <a:pt x="1584459" y="456560"/>
                  <a:pt x="1586313" y="451259"/>
                  <a:pt x="1588059" y="445307"/>
                </a:cubicBezTo>
                <a:cubicBezTo>
                  <a:pt x="1590241" y="436137"/>
                  <a:pt x="1592259" y="428129"/>
                  <a:pt x="1594113" y="421281"/>
                </a:cubicBezTo>
                <a:cubicBezTo>
                  <a:pt x="1595967" y="414434"/>
                  <a:pt x="1597549" y="408551"/>
                  <a:pt x="1598857" y="403631"/>
                </a:cubicBezTo>
                <a:cubicBezTo>
                  <a:pt x="1599730" y="400473"/>
                  <a:pt x="1600712" y="393690"/>
                  <a:pt x="1601803" y="383283"/>
                </a:cubicBezTo>
                <a:cubicBezTo>
                  <a:pt x="1602894" y="372875"/>
                  <a:pt x="1603984" y="358737"/>
                  <a:pt x="1605072" y="340868"/>
                </a:cubicBezTo>
                <a:cubicBezTo>
                  <a:pt x="1605072" y="339048"/>
                  <a:pt x="1605454" y="336552"/>
                  <a:pt x="1606218" y="333379"/>
                </a:cubicBezTo>
                <a:cubicBezTo>
                  <a:pt x="1606981" y="330206"/>
                  <a:pt x="1607692" y="326572"/>
                  <a:pt x="1608349" y="322475"/>
                </a:cubicBezTo>
                <a:cubicBezTo>
                  <a:pt x="1609226" y="318407"/>
                  <a:pt x="1609883" y="314902"/>
                  <a:pt x="1610322" y="311958"/>
                </a:cubicBezTo>
                <a:cubicBezTo>
                  <a:pt x="1610760" y="309015"/>
                  <a:pt x="1610979" y="306360"/>
                  <a:pt x="1610979" y="303995"/>
                </a:cubicBezTo>
                <a:cubicBezTo>
                  <a:pt x="1610979" y="299809"/>
                  <a:pt x="1610431" y="293503"/>
                  <a:pt x="1609336" y="285075"/>
                </a:cubicBezTo>
                <a:cubicBezTo>
                  <a:pt x="1608240" y="276648"/>
                  <a:pt x="1607692" y="270342"/>
                  <a:pt x="1607692" y="266156"/>
                </a:cubicBezTo>
                <a:cubicBezTo>
                  <a:pt x="1610979" y="255135"/>
                  <a:pt x="1614047" y="244356"/>
                  <a:pt x="1616896" y="233822"/>
                </a:cubicBezTo>
                <a:cubicBezTo>
                  <a:pt x="1619307" y="224684"/>
                  <a:pt x="1621608" y="217124"/>
                  <a:pt x="1623800" y="211141"/>
                </a:cubicBezTo>
                <a:cubicBezTo>
                  <a:pt x="1625991" y="205158"/>
                  <a:pt x="1627854" y="200632"/>
                  <a:pt x="1629388" y="197564"/>
                </a:cubicBezTo>
                <a:cubicBezTo>
                  <a:pt x="1632894" y="191485"/>
                  <a:pt x="1637168" y="186375"/>
                  <a:pt x="1642208" y="182232"/>
                </a:cubicBezTo>
                <a:cubicBezTo>
                  <a:pt x="1647249" y="178089"/>
                  <a:pt x="1652837" y="174885"/>
                  <a:pt x="1658973" y="172618"/>
                </a:cubicBezTo>
                <a:close/>
                <a:moveTo>
                  <a:pt x="1286134" y="136561"/>
                </a:moveTo>
                <a:cubicBezTo>
                  <a:pt x="1289208" y="136918"/>
                  <a:pt x="1291624" y="138201"/>
                  <a:pt x="1293381" y="140407"/>
                </a:cubicBezTo>
                <a:cubicBezTo>
                  <a:pt x="1295138" y="142615"/>
                  <a:pt x="1296016" y="145538"/>
                  <a:pt x="1296016" y="149178"/>
                </a:cubicBezTo>
                <a:cubicBezTo>
                  <a:pt x="1296016" y="150633"/>
                  <a:pt x="1295138" y="155580"/>
                  <a:pt x="1293381" y="164019"/>
                </a:cubicBezTo>
                <a:cubicBezTo>
                  <a:pt x="1291624" y="172457"/>
                  <a:pt x="1288880" y="184102"/>
                  <a:pt x="1285145" y="198954"/>
                </a:cubicBezTo>
                <a:cubicBezTo>
                  <a:pt x="1284487" y="203973"/>
                  <a:pt x="1283389" y="209897"/>
                  <a:pt x="1281851" y="216725"/>
                </a:cubicBezTo>
                <a:cubicBezTo>
                  <a:pt x="1280314" y="223553"/>
                  <a:pt x="1278229" y="231638"/>
                  <a:pt x="1275592" y="240979"/>
                </a:cubicBezTo>
                <a:cubicBezTo>
                  <a:pt x="1272297" y="251337"/>
                  <a:pt x="1269057" y="262749"/>
                  <a:pt x="1265871" y="275215"/>
                </a:cubicBezTo>
                <a:cubicBezTo>
                  <a:pt x="1262685" y="287682"/>
                  <a:pt x="1259771" y="301500"/>
                  <a:pt x="1257134" y="316670"/>
                </a:cubicBezTo>
                <a:cubicBezTo>
                  <a:pt x="1256035" y="323097"/>
                  <a:pt x="1254826" y="329420"/>
                  <a:pt x="1253507" y="335641"/>
                </a:cubicBezTo>
                <a:cubicBezTo>
                  <a:pt x="1252189" y="341862"/>
                  <a:pt x="1250979" y="348186"/>
                  <a:pt x="1249881" y="354614"/>
                </a:cubicBezTo>
                <a:cubicBezTo>
                  <a:pt x="1248562" y="361928"/>
                  <a:pt x="1247408" y="368850"/>
                  <a:pt x="1246419" y="375382"/>
                </a:cubicBezTo>
                <a:cubicBezTo>
                  <a:pt x="1245430" y="381913"/>
                  <a:pt x="1244935" y="387818"/>
                  <a:pt x="1244935" y="393095"/>
                </a:cubicBezTo>
                <a:cubicBezTo>
                  <a:pt x="1244935" y="395097"/>
                  <a:pt x="1245100" y="397026"/>
                  <a:pt x="1245430" y="398882"/>
                </a:cubicBezTo>
                <a:cubicBezTo>
                  <a:pt x="1245759" y="400739"/>
                  <a:pt x="1245925" y="402486"/>
                  <a:pt x="1245925" y="404124"/>
                </a:cubicBezTo>
                <a:cubicBezTo>
                  <a:pt x="1246364" y="406175"/>
                  <a:pt x="1246309" y="408807"/>
                  <a:pt x="1245759" y="412021"/>
                </a:cubicBezTo>
                <a:cubicBezTo>
                  <a:pt x="1245210" y="415236"/>
                  <a:pt x="1244605" y="419081"/>
                  <a:pt x="1243946" y="423557"/>
                </a:cubicBezTo>
                <a:cubicBezTo>
                  <a:pt x="1243067" y="427826"/>
                  <a:pt x="1242298" y="431698"/>
                  <a:pt x="1241638" y="435174"/>
                </a:cubicBezTo>
                <a:cubicBezTo>
                  <a:pt x="1240979" y="438649"/>
                  <a:pt x="1240649" y="441297"/>
                  <a:pt x="1240649" y="443116"/>
                </a:cubicBezTo>
                <a:cubicBezTo>
                  <a:pt x="1240649" y="452397"/>
                  <a:pt x="1240924" y="459934"/>
                  <a:pt x="1241474" y="465727"/>
                </a:cubicBezTo>
                <a:cubicBezTo>
                  <a:pt x="1242023" y="471520"/>
                  <a:pt x="1242627" y="475363"/>
                  <a:pt x="1243287" y="477257"/>
                </a:cubicBezTo>
                <a:cubicBezTo>
                  <a:pt x="1244825" y="482341"/>
                  <a:pt x="1246364" y="487790"/>
                  <a:pt x="1247902" y="493603"/>
                </a:cubicBezTo>
                <a:cubicBezTo>
                  <a:pt x="1247902" y="496697"/>
                  <a:pt x="1242955" y="500736"/>
                  <a:pt x="1233066" y="505742"/>
                </a:cubicBezTo>
                <a:cubicBezTo>
                  <a:pt x="1223173" y="510750"/>
                  <a:pt x="1216032" y="513028"/>
                  <a:pt x="1211636" y="512556"/>
                </a:cubicBezTo>
                <a:cubicBezTo>
                  <a:pt x="1208999" y="512273"/>
                  <a:pt x="1206636" y="511247"/>
                  <a:pt x="1204548" y="509478"/>
                </a:cubicBezTo>
                <a:cubicBezTo>
                  <a:pt x="1202459" y="507709"/>
                  <a:pt x="1200314" y="505162"/>
                  <a:pt x="1198114" y="501835"/>
                </a:cubicBezTo>
                <a:cubicBezTo>
                  <a:pt x="1196574" y="498761"/>
                  <a:pt x="1195364" y="495995"/>
                  <a:pt x="1194484" y="493537"/>
                </a:cubicBezTo>
                <a:cubicBezTo>
                  <a:pt x="1193604" y="491079"/>
                  <a:pt x="1193164" y="488849"/>
                  <a:pt x="1193164" y="486847"/>
                </a:cubicBezTo>
                <a:cubicBezTo>
                  <a:pt x="1193164" y="485756"/>
                  <a:pt x="1193604" y="484073"/>
                  <a:pt x="1194484" y="481800"/>
                </a:cubicBezTo>
                <a:cubicBezTo>
                  <a:pt x="1195364" y="479526"/>
                  <a:pt x="1195804" y="477844"/>
                  <a:pt x="1195804" y="476752"/>
                </a:cubicBezTo>
                <a:cubicBezTo>
                  <a:pt x="1194045" y="471108"/>
                  <a:pt x="1192064" y="466351"/>
                  <a:pt x="1189864" y="462481"/>
                </a:cubicBezTo>
                <a:cubicBezTo>
                  <a:pt x="1189424" y="464255"/>
                  <a:pt x="1189204" y="463868"/>
                  <a:pt x="1189204" y="461320"/>
                </a:cubicBezTo>
                <a:cubicBezTo>
                  <a:pt x="1189204" y="458773"/>
                  <a:pt x="1189204" y="453950"/>
                  <a:pt x="1189204" y="446853"/>
                </a:cubicBezTo>
                <a:cubicBezTo>
                  <a:pt x="1189204" y="436663"/>
                  <a:pt x="1189699" y="428116"/>
                  <a:pt x="1190689" y="421214"/>
                </a:cubicBezTo>
                <a:cubicBezTo>
                  <a:pt x="1191679" y="414311"/>
                  <a:pt x="1192834" y="408928"/>
                  <a:pt x="1194154" y="405063"/>
                </a:cubicBezTo>
                <a:cubicBezTo>
                  <a:pt x="1193714" y="401923"/>
                  <a:pt x="1193164" y="398681"/>
                  <a:pt x="1192504" y="395336"/>
                </a:cubicBezTo>
                <a:cubicBezTo>
                  <a:pt x="1192504" y="391515"/>
                  <a:pt x="1193054" y="385203"/>
                  <a:pt x="1194154" y="376402"/>
                </a:cubicBezTo>
                <a:cubicBezTo>
                  <a:pt x="1195253" y="367601"/>
                  <a:pt x="1196905" y="356128"/>
                  <a:pt x="1199104" y="341984"/>
                </a:cubicBezTo>
                <a:cubicBezTo>
                  <a:pt x="1201083" y="328364"/>
                  <a:pt x="1202789" y="317854"/>
                  <a:pt x="1204218" y="310454"/>
                </a:cubicBezTo>
                <a:cubicBezTo>
                  <a:pt x="1205648" y="303054"/>
                  <a:pt x="1206691" y="298571"/>
                  <a:pt x="1207350" y="297003"/>
                </a:cubicBezTo>
                <a:cubicBezTo>
                  <a:pt x="1206911" y="293863"/>
                  <a:pt x="1206417" y="290443"/>
                  <a:pt x="1205867" y="286745"/>
                </a:cubicBezTo>
                <a:cubicBezTo>
                  <a:pt x="1205317" y="283047"/>
                  <a:pt x="1204383" y="278944"/>
                  <a:pt x="1203064" y="274437"/>
                </a:cubicBezTo>
                <a:cubicBezTo>
                  <a:pt x="1200644" y="272723"/>
                  <a:pt x="1198224" y="271012"/>
                  <a:pt x="1195804" y="269301"/>
                </a:cubicBezTo>
                <a:cubicBezTo>
                  <a:pt x="1195254" y="268152"/>
                  <a:pt x="1194704" y="267002"/>
                  <a:pt x="1194154" y="265852"/>
                </a:cubicBezTo>
                <a:cubicBezTo>
                  <a:pt x="1194594" y="260803"/>
                  <a:pt x="1194979" y="255703"/>
                  <a:pt x="1195309" y="250551"/>
                </a:cubicBezTo>
                <a:cubicBezTo>
                  <a:pt x="1195639" y="245400"/>
                  <a:pt x="1196354" y="240244"/>
                  <a:pt x="1197454" y="235082"/>
                </a:cubicBezTo>
                <a:cubicBezTo>
                  <a:pt x="1197894" y="228577"/>
                  <a:pt x="1198939" y="222956"/>
                  <a:pt x="1200589" y="218217"/>
                </a:cubicBezTo>
                <a:cubicBezTo>
                  <a:pt x="1202238" y="213478"/>
                  <a:pt x="1203943" y="209383"/>
                  <a:pt x="1205702" y="205931"/>
                </a:cubicBezTo>
                <a:cubicBezTo>
                  <a:pt x="1206362" y="205092"/>
                  <a:pt x="1207076" y="203894"/>
                  <a:pt x="1207845" y="202338"/>
                </a:cubicBezTo>
                <a:cubicBezTo>
                  <a:pt x="1208614" y="200783"/>
                  <a:pt x="1209658" y="199166"/>
                  <a:pt x="1210977" y="197487"/>
                </a:cubicBezTo>
                <a:cubicBezTo>
                  <a:pt x="1212956" y="191149"/>
                  <a:pt x="1214933" y="184811"/>
                  <a:pt x="1216911" y="178473"/>
                </a:cubicBezTo>
                <a:cubicBezTo>
                  <a:pt x="1218890" y="172136"/>
                  <a:pt x="1220977" y="165993"/>
                  <a:pt x="1223176" y="160045"/>
                </a:cubicBezTo>
                <a:cubicBezTo>
                  <a:pt x="1226473" y="154218"/>
                  <a:pt x="1231197" y="149729"/>
                  <a:pt x="1237352" y="146588"/>
                </a:cubicBezTo>
                <a:cubicBezTo>
                  <a:pt x="1243506" y="143447"/>
                  <a:pt x="1250979" y="141823"/>
                  <a:pt x="1259772" y="141726"/>
                </a:cubicBezTo>
                <a:cubicBezTo>
                  <a:pt x="1265925" y="139693"/>
                  <a:pt x="1271200" y="138249"/>
                  <a:pt x="1275592" y="137390"/>
                </a:cubicBezTo>
                <a:cubicBezTo>
                  <a:pt x="1279985" y="136531"/>
                  <a:pt x="1283498" y="136255"/>
                  <a:pt x="1286134" y="136561"/>
                </a:cubicBezTo>
                <a:close/>
                <a:moveTo>
                  <a:pt x="269497" y="81680"/>
                </a:moveTo>
                <a:cubicBezTo>
                  <a:pt x="262357" y="82734"/>
                  <a:pt x="255092" y="84581"/>
                  <a:pt x="247684" y="87222"/>
                </a:cubicBezTo>
                <a:cubicBezTo>
                  <a:pt x="240268" y="89866"/>
                  <a:pt x="232707" y="93187"/>
                  <a:pt x="225005" y="97186"/>
                </a:cubicBezTo>
                <a:cubicBezTo>
                  <a:pt x="210609" y="104902"/>
                  <a:pt x="196237" y="112743"/>
                  <a:pt x="181946" y="120685"/>
                </a:cubicBezTo>
                <a:cubicBezTo>
                  <a:pt x="178995" y="122466"/>
                  <a:pt x="175677" y="125065"/>
                  <a:pt x="171990" y="128480"/>
                </a:cubicBezTo>
                <a:cubicBezTo>
                  <a:pt x="168300" y="131897"/>
                  <a:pt x="164243" y="136383"/>
                  <a:pt x="159822" y="141939"/>
                </a:cubicBezTo>
                <a:cubicBezTo>
                  <a:pt x="153033" y="150312"/>
                  <a:pt x="146240" y="158702"/>
                  <a:pt x="139467" y="167129"/>
                </a:cubicBezTo>
                <a:cubicBezTo>
                  <a:pt x="132980" y="174890"/>
                  <a:pt x="127256" y="187825"/>
                  <a:pt x="122263" y="205929"/>
                </a:cubicBezTo>
                <a:cubicBezTo>
                  <a:pt x="117266" y="224043"/>
                  <a:pt x="112883" y="247241"/>
                  <a:pt x="109067" y="275507"/>
                </a:cubicBezTo>
                <a:cubicBezTo>
                  <a:pt x="106132" y="297159"/>
                  <a:pt x="104082" y="317201"/>
                  <a:pt x="102909" y="335630"/>
                </a:cubicBezTo>
                <a:cubicBezTo>
                  <a:pt x="101736" y="354058"/>
                  <a:pt x="101150" y="370937"/>
                  <a:pt x="101150" y="386264"/>
                </a:cubicBezTo>
                <a:cubicBezTo>
                  <a:pt x="101150" y="417660"/>
                  <a:pt x="106868" y="439825"/>
                  <a:pt x="118304" y="452806"/>
                </a:cubicBezTo>
                <a:cubicBezTo>
                  <a:pt x="129770" y="465821"/>
                  <a:pt x="147115" y="469903"/>
                  <a:pt x="170441" y="465474"/>
                </a:cubicBezTo>
                <a:cubicBezTo>
                  <a:pt x="181351" y="463403"/>
                  <a:pt x="193582" y="458755"/>
                  <a:pt x="207217" y="451558"/>
                </a:cubicBezTo>
                <a:cubicBezTo>
                  <a:pt x="220835" y="444369"/>
                  <a:pt x="235645" y="434567"/>
                  <a:pt x="251686" y="422187"/>
                </a:cubicBezTo>
                <a:cubicBezTo>
                  <a:pt x="265315" y="411687"/>
                  <a:pt x="277376" y="401461"/>
                  <a:pt x="287803" y="391461"/>
                </a:cubicBezTo>
                <a:cubicBezTo>
                  <a:pt x="298208" y="381482"/>
                  <a:pt x="306845" y="371618"/>
                  <a:pt x="313699" y="361828"/>
                </a:cubicBezTo>
                <a:cubicBezTo>
                  <a:pt x="316676" y="357983"/>
                  <a:pt x="321353" y="350087"/>
                  <a:pt x="327763" y="338166"/>
                </a:cubicBezTo>
                <a:cubicBezTo>
                  <a:pt x="334170" y="326252"/>
                  <a:pt x="343051" y="309984"/>
                  <a:pt x="354406" y="289391"/>
                </a:cubicBezTo>
                <a:cubicBezTo>
                  <a:pt x="361864" y="274460"/>
                  <a:pt x="367692" y="259548"/>
                  <a:pt x="371874" y="244637"/>
                </a:cubicBezTo>
                <a:cubicBezTo>
                  <a:pt x="376055" y="229732"/>
                  <a:pt x="378145" y="214618"/>
                  <a:pt x="378145" y="199291"/>
                </a:cubicBezTo>
                <a:cubicBezTo>
                  <a:pt x="376353" y="192062"/>
                  <a:pt x="374413" y="184974"/>
                  <a:pt x="372322" y="178027"/>
                </a:cubicBezTo>
                <a:cubicBezTo>
                  <a:pt x="373367" y="172601"/>
                  <a:pt x="374412" y="167175"/>
                  <a:pt x="375457" y="161750"/>
                </a:cubicBezTo>
                <a:cubicBezTo>
                  <a:pt x="372471" y="159100"/>
                  <a:pt x="369934" y="156652"/>
                  <a:pt x="367843" y="154406"/>
                </a:cubicBezTo>
                <a:cubicBezTo>
                  <a:pt x="366947" y="152526"/>
                  <a:pt x="366201" y="151000"/>
                  <a:pt x="365603" y="149829"/>
                </a:cubicBezTo>
                <a:cubicBezTo>
                  <a:pt x="356351" y="124157"/>
                  <a:pt x="343821" y="105496"/>
                  <a:pt x="327986" y="93956"/>
                </a:cubicBezTo>
                <a:cubicBezTo>
                  <a:pt x="312224" y="82469"/>
                  <a:pt x="292698" y="78258"/>
                  <a:pt x="269497" y="81680"/>
                </a:cubicBezTo>
                <a:close/>
                <a:moveTo>
                  <a:pt x="1055264" y="60885"/>
                </a:moveTo>
                <a:cubicBezTo>
                  <a:pt x="1061889" y="61439"/>
                  <a:pt x="1066736" y="63728"/>
                  <a:pt x="1069802" y="67740"/>
                </a:cubicBezTo>
                <a:cubicBezTo>
                  <a:pt x="1072868" y="71751"/>
                  <a:pt x="1074398" y="77608"/>
                  <a:pt x="1074398" y="85306"/>
                </a:cubicBezTo>
                <a:cubicBezTo>
                  <a:pt x="1074398" y="87737"/>
                  <a:pt x="1074215" y="90506"/>
                  <a:pt x="1073847" y="93614"/>
                </a:cubicBezTo>
                <a:cubicBezTo>
                  <a:pt x="1073479" y="96722"/>
                  <a:pt x="1072560" y="100239"/>
                  <a:pt x="1071089" y="104163"/>
                </a:cubicBezTo>
                <a:cubicBezTo>
                  <a:pt x="1070108" y="108332"/>
                  <a:pt x="1069188" y="111899"/>
                  <a:pt x="1068330" y="114864"/>
                </a:cubicBezTo>
                <a:cubicBezTo>
                  <a:pt x="1067471" y="117829"/>
                  <a:pt x="1066796" y="120202"/>
                  <a:pt x="1066306" y="121984"/>
                </a:cubicBezTo>
                <a:cubicBezTo>
                  <a:pt x="1066060" y="126824"/>
                  <a:pt x="1065692" y="131250"/>
                  <a:pt x="1065201" y="135259"/>
                </a:cubicBezTo>
                <a:cubicBezTo>
                  <a:pt x="1064711" y="139269"/>
                  <a:pt x="1064097" y="142964"/>
                  <a:pt x="1063361" y="146346"/>
                </a:cubicBezTo>
                <a:cubicBezTo>
                  <a:pt x="1061889" y="148652"/>
                  <a:pt x="1059925" y="151422"/>
                  <a:pt x="1057472" y="154660"/>
                </a:cubicBezTo>
                <a:cubicBezTo>
                  <a:pt x="1055755" y="164037"/>
                  <a:pt x="1054343" y="171870"/>
                  <a:pt x="1053239" y="178160"/>
                </a:cubicBezTo>
                <a:cubicBezTo>
                  <a:pt x="1052135" y="184449"/>
                  <a:pt x="1051583" y="188910"/>
                  <a:pt x="1051583" y="191544"/>
                </a:cubicBezTo>
                <a:cubicBezTo>
                  <a:pt x="1051583" y="200052"/>
                  <a:pt x="1048944" y="210519"/>
                  <a:pt x="1043669" y="222951"/>
                </a:cubicBezTo>
                <a:cubicBezTo>
                  <a:pt x="1038393" y="235387"/>
                  <a:pt x="1035756" y="244949"/>
                  <a:pt x="1035756" y="251634"/>
                </a:cubicBezTo>
                <a:cubicBezTo>
                  <a:pt x="1035756" y="254470"/>
                  <a:pt x="1035142" y="258118"/>
                  <a:pt x="1033915" y="262578"/>
                </a:cubicBezTo>
                <a:cubicBezTo>
                  <a:pt x="1032688" y="267038"/>
                  <a:pt x="1030848" y="272311"/>
                  <a:pt x="1028394" y="278397"/>
                </a:cubicBezTo>
                <a:cubicBezTo>
                  <a:pt x="1025695" y="286693"/>
                  <a:pt x="1023548" y="293110"/>
                  <a:pt x="1021953" y="297645"/>
                </a:cubicBezTo>
                <a:cubicBezTo>
                  <a:pt x="1020358" y="302181"/>
                  <a:pt x="1019315" y="304936"/>
                  <a:pt x="1018824" y="305911"/>
                </a:cubicBezTo>
                <a:cubicBezTo>
                  <a:pt x="1018333" y="308912"/>
                  <a:pt x="1017782" y="312415"/>
                  <a:pt x="1017168" y="316419"/>
                </a:cubicBezTo>
                <a:cubicBezTo>
                  <a:pt x="1016554" y="320424"/>
                  <a:pt x="1015635" y="325114"/>
                  <a:pt x="1014408" y="330490"/>
                </a:cubicBezTo>
                <a:cubicBezTo>
                  <a:pt x="1008762" y="352143"/>
                  <a:pt x="1004531" y="370111"/>
                  <a:pt x="1001708" y="384386"/>
                </a:cubicBezTo>
                <a:cubicBezTo>
                  <a:pt x="998885" y="398663"/>
                  <a:pt x="997471" y="409448"/>
                  <a:pt x="997471" y="416740"/>
                </a:cubicBezTo>
                <a:cubicBezTo>
                  <a:pt x="997471" y="423425"/>
                  <a:pt x="998332" y="428653"/>
                  <a:pt x="1000050" y="432426"/>
                </a:cubicBezTo>
                <a:cubicBezTo>
                  <a:pt x="1001769" y="436199"/>
                  <a:pt x="1004347" y="438212"/>
                  <a:pt x="1007782" y="438469"/>
                </a:cubicBezTo>
                <a:cubicBezTo>
                  <a:pt x="1023243" y="439627"/>
                  <a:pt x="1038882" y="439449"/>
                  <a:pt x="1054711" y="437933"/>
                </a:cubicBezTo>
                <a:cubicBezTo>
                  <a:pt x="1070535" y="436418"/>
                  <a:pt x="1087018" y="433709"/>
                  <a:pt x="1104183" y="429814"/>
                </a:cubicBezTo>
                <a:cubicBezTo>
                  <a:pt x="1106144" y="429791"/>
                  <a:pt x="1108044" y="429561"/>
                  <a:pt x="1109883" y="429124"/>
                </a:cubicBezTo>
                <a:cubicBezTo>
                  <a:pt x="1111721" y="428687"/>
                  <a:pt x="1113621" y="428256"/>
                  <a:pt x="1115582" y="427832"/>
                </a:cubicBezTo>
                <a:cubicBezTo>
                  <a:pt x="1118523" y="425271"/>
                  <a:pt x="1120730" y="422847"/>
                  <a:pt x="1122201" y="420555"/>
                </a:cubicBezTo>
                <a:cubicBezTo>
                  <a:pt x="1125387" y="419235"/>
                  <a:pt x="1128207" y="417834"/>
                  <a:pt x="1130658" y="416347"/>
                </a:cubicBezTo>
                <a:cubicBezTo>
                  <a:pt x="1133109" y="414860"/>
                  <a:pt x="1135193" y="413290"/>
                  <a:pt x="1136909" y="411632"/>
                </a:cubicBezTo>
                <a:cubicBezTo>
                  <a:pt x="1146712" y="430209"/>
                  <a:pt x="1151603" y="440015"/>
                  <a:pt x="1151603" y="441028"/>
                </a:cubicBezTo>
                <a:cubicBezTo>
                  <a:pt x="1148419" y="444359"/>
                  <a:pt x="1145481" y="447919"/>
                  <a:pt x="1142787" y="451707"/>
                </a:cubicBezTo>
                <a:cubicBezTo>
                  <a:pt x="1140092" y="455494"/>
                  <a:pt x="1137153" y="459362"/>
                  <a:pt x="1133968" y="463308"/>
                </a:cubicBezTo>
                <a:cubicBezTo>
                  <a:pt x="1131026" y="466672"/>
                  <a:pt x="1127225" y="469446"/>
                  <a:pt x="1122569" y="471638"/>
                </a:cubicBezTo>
                <a:cubicBezTo>
                  <a:pt x="1117910" y="473832"/>
                  <a:pt x="1112517" y="475553"/>
                  <a:pt x="1106389" y="476812"/>
                </a:cubicBezTo>
                <a:cubicBezTo>
                  <a:pt x="1097563" y="478835"/>
                  <a:pt x="1089228" y="480871"/>
                  <a:pt x="1081385" y="482914"/>
                </a:cubicBezTo>
                <a:cubicBezTo>
                  <a:pt x="1073539" y="484958"/>
                  <a:pt x="1066427" y="487031"/>
                  <a:pt x="1060048" y="489126"/>
                </a:cubicBezTo>
                <a:cubicBezTo>
                  <a:pt x="1052931" y="491363"/>
                  <a:pt x="1045264" y="492601"/>
                  <a:pt x="1037044" y="492853"/>
                </a:cubicBezTo>
                <a:cubicBezTo>
                  <a:pt x="1028823" y="493104"/>
                  <a:pt x="1020910" y="493348"/>
                  <a:pt x="1013303" y="493581"/>
                </a:cubicBezTo>
                <a:cubicBezTo>
                  <a:pt x="1007905" y="494386"/>
                  <a:pt x="1002568" y="494749"/>
                  <a:pt x="997287" y="494668"/>
                </a:cubicBezTo>
                <a:cubicBezTo>
                  <a:pt x="992007" y="494587"/>
                  <a:pt x="987156" y="494393"/>
                  <a:pt x="982735" y="494084"/>
                </a:cubicBezTo>
                <a:cubicBezTo>
                  <a:pt x="979051" y="493826"/>
                  <a:pt x="975981" y="493463"/>
                  <a:pt x="973524" y="492991"/>
                </a:cubicBezTo>
                <a:cubicBezTo>
                  <a:pt x="971068" y="492520"/>
                  <a:pt x="968981" y="491822"/>
                  <a:pt x="967261" y="490897"/>
                </a:cubicBezTo>
                <a:cubicBezTo>
                  <a:pt x="965051" y="489530"/>
                  <a:pt x="962902" y="488171"/>
                  <a:pt x="960814" y="486818"/>
                </a:cubicBezTo>
                <a:cubicBezTo>
                  <a:pt x="958726" y="485466"/>
                  <a:pt x="956700" y="484220"/>
                  <a:pt x="954735" y="483081"/>
                </a:cubicBezTo>
                <a:cubicBezTo>
                  <a:pt x="950560" y="480784"/>
                  <a:pt x="947367" y="479061"/>
                  <a:pt x="945156" y="477911"/>
                </a:cubicBezTo>
                <a:cubicBezTo>
                  <a:pt x="942209" y="476309"/>
                  <a:pt x="940060" y="472123"/>
                  <a:pt x="938709" y="465351"/>
                </a:cubicBezTo>
                <a:cubicBezTo>
                  <a:pt x="937357" y="458579"/>
                  <a:pt x="936682" y="448809"/>
                  <a:pt x="936682" y="436040"/>
                </a:cubicBezTo>
                <a:cubicBezTo>
                  <a:pt x="936682" y="427121"/>
                  <a:pt x="939750" y="413117"/>
                  <a:pt x="945893" y="394038"/>
                </a:cubicBezTo>
                <a:cubicBezTo>
                  <a:pt x="952034" y="374967"/>
                  <a:pt x="955103" y="362191"/>
                  <a:pt x="955103" y="355705"/>
                </a:cubicBezTo>
                <a:cubicBezTo>
                  <a:pt x="955103" y="354287"/>
                  <a:pt x="954858" y="352295"/>
                  <a:pt x="954367" y="349730"/>
                </a:cubicBezTo>
                <a:cubicBezTo>
                  <a:pt x="953875" y="347165"/>
                  <a:pt x="953630" y="345072"/>
                  <a:pt x="953630" y="343451"/>
                </a:cubicBezTo>
                <a:cubicBezTo>
                  <a:pt x="953630" y="337776"/>
                  <a:pt x="956023" y="325008"/>
                  <a:pt x="960814" y="305151"/>
                </a:cubicBezTo>
                <a:cubicBezTo>
                  <a:pt x="965603" y="285299"/>
                  <a:pt x="967998" y="271421"/>
                  <a:pt x="967998" y="263514"/>
                </a:cubicBezTo>
                <a:cubicBezTo>
                  <a:pt x="967998" y="259662"/>
                  <a:pt x="966218" y="256755"/>
                  <a:pt x="962656" y="254798"/>
                </a:cubicBezTo>
                <a:cubicBezTo>
                  <a:pt x="959095" y="252841"/>
                  <a:pt x="957314" y="250142"/>
                  <a:pt x="957314" y="246695"/>
                </a:cubicBezTo>
                <a:cubicBezTo>
                  <a:pt x="957314" y="241836"/>
                  <a:pt x="957805" y="236402"/>
                  <a:pt x="958788" y="230394"/>
                </a:cubicBezTo>
                <a:cubicBezTo>
                  <a:pt x="959770" y="224385"/>
                  <a:pt x="961489" y="217819"/>
                  <a:pt x="963945" y="210695"/>
                </a:cubicBezTo>
                <a:cubicBezTo>
                  <a:pt x="965910" y="204954"/>
                  <a:pt x="967752" y="199155"/>
                  <a:pt x="969472" y="193300"/>
                </a:cubicBezTo>
                <a:cubicBezTo>
                  <a:pt x="971191" y="187445"/>
                  <a:pt x="972910" y="181743"/>
                  <a:pt x="974630" y="176194"/>
                </a:cubicBezTo>
                <a:cubicBezTo>
                  <a:pt x="976349" y="169634"/>
                  <a:pt x="978130" y="162976"/>
                  <a:pt x="979972" y="156221"/>
                </a:cubicBezTo>
                <a:cubicBezTo>
                  <a:pt x="981813" y="149466"/>
                  <a:pt x="983349" y="142894"/>
                  <a:pt x="984577" y="136504"/>
                </a:cubicBezTo>
                <a:cubicBezTo>
                  <a:pt x="986050" y="132155"/>
                  <a:pt x="988384" y="126855"/>
                  <a:pt x="991577" y="120605"/>
                </a:cubicBezTo>
                <a:cubicBezTo>
                  <a:pt x="994769" y="114357"/>
                  <a:pt x="998577" y="107247"/>
                  <a:pt x="1002997" y="99272"/>
                </a:cubicBezTo>
                <a:cubicBezTo>
                  <a:pt x="1005206" y="95388"/>
                  <a:pt x="1007168" y="91739"/>
                  <a:pt x="1008886" y="88326"/>
                </a:cubicBezTo>
                <a:cubicBezTo>
                  <a:pt x="1010605" y="84913"/>
                  <a:pt x="1012444" y="81257"/>
                  <a:pt x="1014408" y="77358"/>
                </a:cubicBezTo>
                <a:cubicBezTo>
                  <a:pt x="1016371" y="74270"/>
                  <a:pt x="1019192" y="71601"/>
                  <a:pt x="1022873" y="69356"/>
                </a:cubicBezTo>
                <a:cubicBezTo>
                  <a:pt x="1026553" y="67112"/>
                  <a:pt x="1031093" y="65190"/>
                  <a:pt x="1036492" y="63597"/>
                </a:cubicBezTo>
                <a:cubicBezTo>
                  <a:pt x="1040908" y="62537"/>
                  <a:pt x="1044835" y="61795"/>
                  <a:pt x="1048270" y="61369"/>
                </a:cubicBezTo>
                <a:cubicBezTo>
                  <a:pt x="1051705" y="60942"/>
                  <a:pt x="1054036" y="60783"/>
                  <a:pt x="1055264" y="60885"/>
                </a:cubicBezTo>
                <a:close/>
                <a:moveTo>
                  <a:pt x="888254" y="8226"/>
                </a:moveTo>
                <a:cubicBezTo>
                  <a:pt x="889321" y="8279"/>
                  <a:pt x="890388" y="8333"/>
                  <a:pt x="891455" y="8387"/>
                </a:cubicBezTo>
                <a:cubicBezTo>
                  <a:pt x="894121" y="8522"/>
                  <a:pt x="895921" y="9055"/>
                  <a:pt x="896854" y="9983"/>
                </a:cubicBezTo>
                <a:cubicBezTo>
                  <a:pt x="897787" y="10910"/>
                  <a:pt x="898254" y="12363"/>
                  <a:pt x="898254" y="14341"/>
                </a:cubicBezTo>
                <a:cubicBezTo>
                  <a:pt x="896921" y="18886"/>
                  <a:pt x="895723" y="22339"/>
                  <a:pt x="894660" y="24702"/>
                </a:cubicBezTo>
                <a:cubicBezTo>
                  <a:pt x="895461" y="28698"/>
                  <a:pt x="896258" y="32915"/>
                  <a:pt x="897054" y="37351"/>
                </a:cubicBezTo>
                <a:cubicBezTo>
                  <a:pt x="896258" y="42803"/>
                  <a:pt x="895327" y="47370"/>
                  <a:pt x="894261" y="51050"/>
                </a:cubicBezTo>
                <a:cubicBezTo>
                  <a:pt x="893727" y="53440"/>
                  <a:pt x="893195" y="57094"/>
                  <a:pt x="892664" y="62011"/>
                </a:cubicBezTo>
                <a:cubicBezTo>
                  <a:pt x="892133" y="66928"/>
                  <a:pt x="891867" y="72902"/>
                  <a:pt x="891867" y="79934"/>
                </a:cubicBezTo>
                <a:cubicBezTo>
                  <a:pt x="891867" y="82571"/>
                  <a:pt x="891467" y="88209"/>
                  <a:pt x="890667" y="96848"/>
                </a:cubicBezTo>
                <a:cubicBezTo>
                  <a:pt x="889867" y="105488"/>
                  <a:pt x="888403" y="117006"/>
                  <a:pt x="886273" y="131403"/>
                </a:cubicBezTo>
                <a:cubicBezTo>
                  <a:pt x="884673" y="151979"/>
                  <a:pt x="882743" y="172431"/>
                  <a:pt x="880480" y="192757"/>
                </a:cubicBezTo>
                <a:cubicBezTo>
                  <a:pt x="878217" y="213085"/>
                  <a:pt x="875889" y="233410"/>
                  <a:pt x="873493" y="253734"/>
                </a:cubicBezTo>
                <a:cubicBezTo>
                  <a:pt x="871363" y="278246"/>
                  <a:pt x="868301" y="300574"/>
                  <a:pt x="864306" y="320721"/>
                </a:cubicBezTo>
                <a:cubicBezTo>
                  <a:pt x="860310" y="340871"/>
                  <a:pt x="855512" y="358848"/>
                  <a:pt x="849918" y="374656"/>
                </a:cubicBezTo>
                <a:cubicBezTo>
                  <a:pt x="848584" y="384270"/>
                  <a:pt x="846118" y="394937"/>
                  <a:pt x="842523" y="406660"/>
                </a:cubicBezTo>
                <a:cubicBezTo>
                  <a:pt x="838927" y="418387"/>
                  <a:pt x="834330" y="431067"/>
                  <a:pt x="828736" y="444706"/>
                </a:cubicBezTo>
                <a:cubicBezTo>
                  <a:pt x="824605" y="450052"/>
                  <a:pt x="820476" y="455403"/>
                  <a:pt x="816346" y="460759"/>
                </a:cubicBezTo>
                <a:cubicBezTo>
                  <a:pt x="815546" y="461611"/>
                  <a:pt x="807143" y="464116"/>
                  <a:pt x="791159" y="468412"/>
                </a:cubicBezTo>
                <a:cubicBezTo>
                  <a:pt x="775156" y="472713"/>
                  <a:pt x="766234" y="474914"/>
                  <a:pt x="764369" y="474878"/>
                </a:cubicBezTo>
                <a:cubicBezTo>
                  <a:pt x="760365" y="474799"/>
                  <a:pt x="754364" y="470349"/>
                  <a:pt x="746352" y="461546"/>
                </a:cubicBezTo>
                <a:cubicBezTo>
                  <a:pt x="738348" y="452752"/>
                  <a:pt x="728874" y="439403"/>
                  <a:pt x="717919" y="421513"/>
                </a:cubicBezTo>
                <a:cubicBezTo>
                  <a:pt x="707516" y="405408"/>
                  <a:pt x="699235" y="392146"/>
                  <a:pt x="693091" y="381703"/>
                </a:cubicBezTo>
                <a:cubicBezTo>
                  <a:pt x="686952" y="371269"/>
                  <a:pt x="683078" y="363423"/>
                  <a:pt x="681476" y="358153"/>
                </a:cubicBezTo>
                <a:cubicBezTo>
                  <a:pt x="680942" y="356178"/>
                  <a:pt x="680141" y="353653"/>
                  <a:pt x="679073" y="350581"/>
                </a:cubicBezTo>
                <a:cubicBezTo>
                  <a:pt x="678005" y="347509"/>
                  <a:pt x="676803" y="343998"/>
                  <a:pt x="675468" y="340049"/>
                </a:cubicBezTo>
                <a:cubicBezTo>
                  <a:pt x="670129" y="330409"/>
                  <a:pt x="663391" y="318482"/>
                  <a:pt x="655245" y="304280"/>
                </a:cubicBezTo>
                <a:cubicBezTo>
                  <a:pt x="647108" y="290092"/>
                  <a:pt x="637701" y="273308"/>
                  <a:pt x="627014" y="253944"/>
                </a:cubicBezTo>
                <a:cubicBezTo>
                  <a:pt x="625150" y="249146"/>
                  <a:pt x="622816" y="244524"/>
                  <a:pt x="620012" y="240078"/>
                </a:cubicBezTo>
                <a:cubicBezTo>
                  <a:pt x="617209" y="235634"/>
                  <a:pt x="613805" y="230933"/>
                  <a:pt x="609800" y="225975"/>
                </a:cubicBezTo>
                <a:cubicBezTo>
                  <a:pt x="608865" y="226328"/>
                  <a:pt x="607931" y="226681"/>
                  <a:pt x="606997" y="227034"/>
                </a:cubicBezTo>
                <a:cubicBezTo>
                  <a:pt x="605124" y="231477"/>
                  <a:pt x="603250" y="237020"/>
                  <a:pt x="601377" y="243663"/>
                </a:cubicBezTo>
                <a:cubicBezTo>
                  <a:pt x="599505" y="250307"/>
                  <a:pt x="597363" y="258278"/>
                  <a:pt x="594953" y="267577"/>
                </a:cubicBezTo>
                <a:cubicBezTo>
                  <a:pt x="592280" y="273588"/>
                  <a:pt x="589473" y="278948"/>
                  <a:pt x="586529" y="283656"/>
                </a:cubicBezTo>
                <a:cubicBezTo>
                  <a:pt x="582513" y="296531"/>
                  <a:pt x="577965" y="310529"/>
                  <a:pt x="572884" y="325652"/>
                </a:cubicBezTo>
                <a:cubicBezTo>
                  <a:pt x="567799" y="340782"/>
                  <a:pt x="562317" y="357036"/>
                  <a:pt x="556436" y="374416"/>
                </a:cubicBezTo>
                <a:cubicBezTo>
                  <a:pt x="554831" y="380196"/>
                  <a:pt x="553226" y="386197"/>
                  <a:pt x="551621" y="392419"/>
                </a:cubicBezTo>
                <a:cubicBezTo>
                  <a:pt x="550016" y="398641"/>
                  <a:pt x="548141" y="405096"/>
                  <a:pt x="545998" y="411784"/>
                </a:cubicBezTo>
                <a:cubicBezTo>
                  <a:pt x="543591" y="415519"/>
                  <a:pt x="541182" y="419255"/>
                  <a:pt x="538775" y="422995"/>
                </a:cubicBezTo>
                <a:cubicBezTo>
                  <a:pt x="537708" y="429638"/>
                  <a:pt x="536504" y="436178"/>
                  <a:pt x="535167" y="442615"/>
                </a:cubicBezTo>
                <a:cubicBezTo>
                  <a:pt x="533296" y="447761"/>
                  <a:pt x="530956" y="453975"/>
                  <a:pt x="528148" y="461258"/>
                </a:cubicBezTo>
                <a:cubicBezTo>
                  <a:pt x="525339" y="468543"/>
                  <a:pt x="521935" y="477238"/>
                  <a:pt x="517928" y="487341"/>
                </a:cubicBezTo>
                <a:cubicBezTo>
                  <a:pt x="517128" y="492439"/>
                  <a:pt x="515196" y="496335"/>
                  <a:pt x="512131" y="499033"/>
                </a:cubicBezTo>
                <a:cubicBezTo>
                  <a:pt x="509065" y="501733"/>
                  <a:pt x="504868" y="503347"/>
                  <a:pt x="499537" y="503890"/>
                </a:cubicBezTo>
                <a:cubicBezTo>
                  <a:pt x="499004" y="504801"/>
                  <a:pt x="497938" y="505800"/>
                  <a:pt x="496339" y="506887"/>
                </a:cubicBezTo>
                <a:cubicBezTo>
                  <a:pt x="494740" y="507975"/>
                  <a:pt x="492074" y="509074"/>
                  <a:pt x="488343" y="510193"/>
                </a:cubicBezTo>
                <a:cubicBezTo>
                  <a:pt x="485678" y="510805"/>
                  <a:pt x="483679" y="509784"/>
                  <a:pt x="482346" y="507125"/>
                </a:cubicBezTo>
                <a:cubicBezTo>
                  <a:pt x="481014" y="504467"/>
                  <a:pt x="480347" y="500502"/>
                  <a:pt x="480347" y="495228"/>
                </a:cubicBezTo>
                <a:cubicBezTo>
                  <a:pt x="480347" y="492152"/>
                  <a:pt x="481015" y="487273"/>
                  <a:pt x="482349" y="480591"/>
                </a:cubicBezTo>
                <a:cubicBezTo>
                  <a:pt x="483684" y="473910"/>
                  <a:pt x="485684" y="465429"/>
                  <a:pt x="488349" y="455147"/>
                </a:cubicBezTo>
                <a:cubicBezTo>
                  <a:pt x="491284" y="443533"/>
                  <a:pt x="493621" y="434431"/>
                  <a:pt x="495355" y="427841"/>
                </a:cubicBezTo>
                <a:cubicBezTo>
                  <a:pt x="497089" y="421251"/>
                  <a:pt x="498224" y="417062"/>
                  <a:pt x="498757" y="415271"/>
                </a:cubicBezTo>
                <a:cubicBezTo>
                  <a:pt x="499827" y="409932"/>
                  <a:pt x="501028" y="402938"/>
                  <a:pt x="502361" y="394288"/>
                </a:cubicBezTo>
                <a:cubicBezTo>
                  <a:pt x="503694" y="385639"/>
                  <a:pt x="505161" y="375664"/>
                  <a:pt x="506765" y="364364"/>
                </a:cubicBezTo>
                <a:cubicBezTo>
                  <a:pt x="507298" y="361476"/>
                  <a:pt x="508164" y="357855"/>
                  <a:pt x="509364" y="353501"/>
                </a:cubicBezTo>
                <a:cubicBezTo>
                  <a:pt x="510563" y="349148"/>
                  <a:pt x="512097" y="344062"/>
                  <a:pt x="513968" y="338244"/>
                </a:cubicBezTo>
                <a:cubicBezTo>
                  <a:pt x="515301" y="333775"/>
                  <a:pt x="517965" y="321707"/>
                  <a:pt x="521970" y="302046"/>
                </a:cubicBezTo>
                <a:cubicBezTo>
                  <a:pt x="525973" y="282389"/>
                  <a:pt x="531176" y="255042"/>
                  <a:pt x="537587" y="220009"/>
                </a:cubicBezTo>
                <a:cubicBezTo>
                  <a:pt x="544529" y="185624"/>
                  <a:pt x="551212" y="151049"/>
                  <a:pt x="557624" y="116278"/>
                </a:cubicBezTo>
                <a:cubicBezTo>
                  <a:pt x="555488" y="109225"/>
                  <a:pt x="553351" y="102174"/>
                  <a:pt x="551214" y="95124"/>
                </a:cubicBezTo>
                <a:cubicBezTo>
                  <a:pt x="552815" y="90660"/>
                  <a:pt x="554417" y="86143"/>
                  <a:pt x="556020" y="81571"/>
                </a:cubicBezTo>
                <a:cubicBezTo>
                  <a:pt x="557623" y="76999"/>
                  <a:pt x="559092" y="72490"/>
                  <a:pt x="560426" y="68041"/>
                </a:cubicBezTo>
                <a:cubicBezTo>
                  <a:pt x="562031" y="64900"/>
                  <a:pt x="564769" y="62428"/>
                  <a:pt x="568644" y="60634"/>
                </a:cubicBezTo>
                <a:cubicBezTo>
                  <a:pt x="572516" y="58841"/>
                  <a:pt x="577657" y="57829"/>
                  <a:pt x="584065" y="57620"/>
                </a:cubicBezTo>
                <a:cubicBezTo>
                  <a:pt x="586471" y="57541"/>
                  <a:pt x="590144" y="56984"/>
                  <a:pt x="595087" y="55960"/>
                </a:cubicBezTo>
                <a:cubicBezTo>
                  <a:pt x="600030" y="54937"/>
                  <a:pt x="603572" y="54405"/>
                  <a:pt x="605708" y="54350"/>
                </a:cubicBezTo>
                <a:cubicBezTo>
                  <a:pt x="608114" y="54287"/>
                  <a:pt x="611324" y="55746"/>
                  <a:pt x="615332" y="58729"/>
                </a:cubicBezTo>
                <a:cubicBezTo>
                  <a:pt x="619342" y="61715"/>
                  <a:pt x="622146" y="63415"/>
                  <a:pt x="623748" y="63821"/>
                </a:cubicBezTo>
                <a:cubicBezTo>
                  <a:pt x="625621" y="62685"/>
                  <a:pt x="627960" y="60771"/>
                  <a:pt x="630766" y="58083"/>
                </a:cubicBezTo>
                <a:cubicBezTo>
                  <a:pt x="633570" y="55396"/>
                  <a:pt x="636977" y="51822"/>
                  <a:pt x="640987" y="47365"/>
                </a:cubicBezTo>
                <a:cubicBezTo>
                  <a:pt x="644462" y="43798"/>
                  <a:pt x="647803" y="40896"/>
                  <a:pt x="651012" y="38659"/>
                </a:cubicBezTo>
                <a:cubicBezTo>
                  <a:pt x="654219" y="36424"/>
                  <a:pt x="657694" y="34847"/>
                  <a:pt x="661437" y="33935"/>
                </a:cubicBezTo>
                <a:cubicBezTo>
                  <a:pt x="665764" y="35654"/>
                  <a:pt x="669548" y="37056"/>
                  <a:pt x="672789" y="38136"/>
                </a:cubicBezTo>
                <a:cubicBezTo>
                  <a:pt x="674683" y="39005"/>
                  <a:pt x="675968" y="39988"/>
                  <a:pt x="676644" y="41083"/>
                </a:cubicBezTo>
                <a:cubicBezTo>
                  <a:pt x="677320" y="42179"/>
                  <a:pt x="677658" y="43716"/>
                  <a:pt x="677658" y="45693"/>
                </a:cubicBezTo>
                <a:cubicBezTo>
                  <a:pt x="677658" y="46792"/>
                  <a:pt x="676988" y="49157"/>
                  <a:pt x="675649" y="52789"/>
                </a:cubicBezTo>
                <a:cubicBezTo>
                  <a:pt x="674310" y="56422"/>
                  <a:pt x="672303" y="61322"/>
                  <a:pt x="669628" y="67492"/>
                </a:cubicBezTo>
                <a:cubicBezTo>
                  <a:pt x="666682" y="74104"/>
                  <a:pt x="664407" y="79616"/>
                  <a:pt x="662801" y="84024"/>
                </a:cubicBezTo>
                <a:cubicBezTo>
                  <a:pt x="661195" y="88433"/>
                  <a:pt x="660125" y="91849"/>
                  <a:pt x="659591" y="94271"/>
                </a:cubicBezTo>
                <a:cubicBezTo>
                  <a:pt x="655576" y="99365"/>
                  <a:pt x="652433" y="103961"/>
                  <a:pt x="650157" y="108053"/>
                </a:cubicBezTo>
                <a:cubicBezTo>
                  <a:pt x="647882" y="112147"/>
                  <a:pt x="646744" y="115953"/>
                  <a:pt x="646744" y="119469"/>
                </a:cubicBezTo>
                <a:cubicBezTo>
                  <a:pt x="646744" y="123864"/>
                  <a:pt x="648345" y="130380"/>
                  <a:pt x="651547" y="139020"/>
                </a:cubicBezTo>
                <a:cubicBezTo>
                  <a:pt x="654749" y="147663"/>
                  <a:pt x="659417" y="158437"/>
                  <a:pt x="665548" y="171349"/>
                </a:cubicBezTo>
                <a:cubicBezTo>
                  <a:pt x="674088" y="188871"/>
                  <a:pt x="682759" y="207184"/>
                  <a:pt x="691558" y="226290"/>
                </a:cubicBezTo>
                <a:cubicBezTo>
                  <a:pt x="699568" y="247392"/>
                  <a:pt x="707974" y="267799"/>
                  <a:pt x="716773" y="287517"/>
                </a:cubicBezTo>
                <a:cubicBezTo>
                  <a:pt x="725581" y="307253"/>
                  <a:pt x="734785" y="326192"/>
                  <a:pt x="744384" y="344339"/>
                </a:cubicBezTo>
                <a:cubicBezTo>
                  <a:pt x="754260" y="363389"/>
                  <a:pt x="762391" y="377601"/>
                  <a:pt x="768790" y="386960"/>
                </a:cubicBezTo>
                <a:cubicBezTo>
                  <a:pt x="775194" y="396327"/>
                  <a:pt x="779991" y="401053"/>
                  <a:pt x="783191" y="401132"/>
                </a:cubicBezTo>
                <a:cubicBezTo>
                  <a:pt x="785848" y="401197"/>
                  <a:pt x="787774" y="399984"/>
                  <a:pt x="788969" y="397487"/>
                </a:cubicBezTo>
                <a:cubicBezTo>
                  <a:pt x="790164" y="394992"/>
                  <a:pt x="790762" y="390997"/>
                  <a:pt x="790762" y="385504"/>
                </a:cubicBezTo>
                <a:cubicBezTo>
                  <a:pt x="790762" y="383306"/>
                  <a:pt x="791095" y="380459"/>
                  <a:pt x="791760" y="376960"/>
                </a:cubicBezTo>
                <a:cubicBezTo>
                  <a:pt x="792425" y="373462"/>
                  <a:pt x="793555" y="369648"/>
                  <a:pt x="795148" y="365516"/>
                </a:cubicBezTo>
                <a:cubicBezTo>
                  <a:pt x="797538" y="359650"/>
                  <a:pt x="799797" y="353012"/>
                  <a:pt x="801924" y="345603"/>
                </a:cubicBezTo>
                <a:cubicBezTo>
                  <a:pt x="804581" y="334255"/>
                  <a:pt x="807036" y="324331"/>
                  <a:pt x="809295" y="315832"/>
                </a:cubicBezTo>
                <a:cubicBezTo>
                  <a:pt x="811553" y="307333"/>
                  <a:pt x="813478" y="300033"/>
                  <a:pt x="815070" y="293932"/>
                </a:cubicBezTo>
                <a:cubicBezTo>
                  <a:pt x="816134" y="290011"/>
                  <a:pt x="817329" y="281701"/>
                  <a:pt x="818657" y="269000"/>
                </a:cubicBezTo>
                <a:cubicBezTo>
                  <a:pt x="819985" y="256300"/>
                  <a:pt x="821312" y="239095"/>
                  <a:pt x="822638" y="217386"/>
                </a:cubicBezTo>
                <a:cubicBezTo>
                  <a:pt x="822638" y="215189"/>
                  <a:pt x="823103" y="212128"/>
                  <a:pt x="824033" y="208205"/>
                </a:cubicBezTo>
                <a:cubicBezTo>
                  <a:pt x="824962" y="204283"/>
                  <a:pt x="825827" y="199808"/>
                  <a:pt x="826628" y="194783"/>
                </a:cubicBezTo>
                <a:cubicBezTo>
                  <a:pt x="827696" y="189767"/>
                  <a:pt x="828496" y="185455"/>
                  <a:pt x="829030" y="181849"/>
                </a:cubicBezTo>
                <a:cubicBezTo>
                  <a:pt x="829563" y="178242"/>
                  <a:pt x="829830" y="175011"/>
                  <a:pt x="829830" y="172154"/>
                </a:cubicBezTo>
                <a:cubicBezTo>
                  <a:pt x="829830" y="167100"/>
                  <a:pt x="829163" y="159550"/>
                  <a:pt x="827829" y="149503"/>
                </a:cubicBezTo>
                <a:cubicBezTo>
                  <a:pt x="826495" y="139458"/>
                  <a:pt x="825828" y="131908"/>
                  <a:pt x="825828" y="126854"/>
                </a:cubicBezTo>
                <a:cubicBezTo>
                  <a:pt x="829830" y="113153"/>
                  <a:pt x="833566" y="99776"/>
                  <a:pt x="837035" y="86722"/>
                </a:cubicBezTo>
                <a:cubicBezTo>
                  <a:pt x="839970" y="75408"/>
                  <a:pt x="842772" y="66014"/>
                  <a:pt x="845440" y="58539"/>
                </a:cubicBezTo>
                <a:cubicBezTo>
                  <a:pt x="848108" y="51065"/>
                  <a:pt x="850377" y="45390"/>
                  <a:pt x="852245" y="41512"/>
                </a:cubicBezTo>
                <a:cubicBezTo>
                  <a:pt x="856513" y="33781"/>
                  <a:pt x="861717" y="27139"/>
                  <a:pt x="867855" y="21591"/>
                </a:cubicBezTo>
                <a:cubicBezTo>
                  <a:pt x="873987" y="16049"/>
                  <a:pt x="880785" y="11588"/>
                  <a:pt x="888254" y="8226"/>
                </a:cubicBezTo>
                <a:close/>
                <a:moveTo>
                  <a:pt x="290928" y="0"/>
                </a:moveTo>
                <a:cubicBezTo>
                  <a:pt x="293161" y="61"/>
                  <a:pt x="295393" y="125"/>
                  <a:pt x="297625" y="192"/>
                </a:cubicBezTo>
                <a:cubicBezTo>
                  <a:pt x="300305" y="2053"/>
                  <a:pt x="307747" y="3321"/>
                  <a:pt x="319950" y="4115"/>
                </a:cubicBezTo>
                <a:cubicBezTo>
                  <a:pt x="332162" y="4910"/>
                  <a:pt x="339923" y="5176"/>
                  <a:pt x="343208" y="4789"/>
                </a:cubicBezTo>
                <a:cubicBezTo>
                  <a:pt x="345896" y="5709"/>
                  <a:pt x="349032" y="7320"/>
                  <a:pt x="352614" y="9630"/>
                </a:cubicBezTo>
                <a:cubicBezTo>
                  <a:pt x="356198" y="11941"/>
                  <a:pt x="360828" y="14385"/>
                  <a:pt x="366499" y="16979"/>
                </a:cubicBezTo>
                <a:cubicBezTo>
                  <a:pt x="378453" y="21614"/>
                  <a:pt x="389572" y="29210"/>
                  <a:pt x="399875" y="39698"/>
                </a:cubicBezTo>
                <a:cubicBezTo>
                  <a:pt x="410206" y="50214"/>
                  <a:pt x="419561" y="63643"/>
                  <a:pt x="427937" y="79970"/>
                </a:cubicBezTo>
                <a:cubicBezTo>
                  <a:pt x="435724" y="94884"/>
                  <a:pt x="441630" y="109234"/>
                  <a:pt x="445672" y="123001"/>
                </a:cubicBezTo>
                <a:cubicBezTo>
                  <a:pt x="449716" y="136773"/>
                  <a:pt x="451734" y="150213"/>
                  <a:pt x="451734" y="163315"/>
                </a:cubicBezTo>
                <a:cubicBezTo>
                  <a:pt x="451734" y="204599"/>
                  <a:pt x="445439" y="240934"/>
                  <a:pt x="432876" y="272374"/>
                </a:cubicBezTo>
                <a:cubicBezTo>
                  <a:pt x="420293" y="303864"/>
                  <a:pt x="401238" y="330522"/>
                  <a:pt x="375905" y="352673"/>
                </a:cubicBezTo>
                <a:cubicBezTo>
                  <a:pt x="373515" y="354902"/>
                  <a:pt x="370604" y="357623"/>
                  <a:pt x="367171" y="360838"/>
                </a:cubicBezTo>
                <a:cubicBezTo>
                  <a:pt x="363736" y="364055"/>
                  <a:pt x="359479" y="367924"/>
                  <a:pt x="354406" y="372454"/>
                </a:cubicBezTo>
                <a:cubicBezTo>
                  <a:pt x="354406" y="373814"/>
                  <a:pt x="354406" y="375174"/>
                  <a:pt x="354406" y="376533"/>
                </a:cubicBezTo>
                <a:cubicBezTo>
                  <a:pt x="353809" y="379073"/>
                  <a:pt x="352090" y="381925"/>
                  <a:pt x="349255" y="385096"/>
                </a:cubicBezTo>
                <a:cubicBezTo>
                  <a:pt x="346418" y="388268"/>
                  <a:pt x="342457" y="392003"/>
                  <a:pt x="337385" y="396322"/>
                </a:cubicBezTo>
                <a:cubicBezTo>
                  <a:pt x="326338" y="406065"/>
                  <a:pt x="315176" y="415947"/>
                  <a:pt x="303876" y="425973"/>
                </a:cubicBezTo>
                <a:cubicBezTo>
                  <a:pt x="292551" y="436022"/>
                  <a:pt x="280936" y="445987"/>
                  <a:pt x="269051" y="455900"/>
                </a:cubicBezTo>
                <a:cubicBezTo>
                  <a:pt x="254178" y="468736"/>
                  <a:pt x="240106" y="479353"/>
                  <a:pt x="226784" y="487731"/>
                </a:cubicBezTo>
                <a:cubicBezTo>
                  <a:pt x="213427" y="496130"/>
                  <a:pt x="200536" y="502697"/>
                  <a:pt x="188141" y="507422"/>
                </a:cubicBezTo>
                <a:cubicBezTo>
                  <a:pt x="182824" y="512344"/>
                  <a:pt x="176262" y="516588"/>
                  <a:pt x="168450" y="520178"/>
                </a:cubicBezTo>
                <a:cubicBezTo>
                  <a:pt x="160627" y="523772"/>
                  <a:pt x="151114" y="526675"/>
                  <a:pt x="139910" y="528956"/>
                </a:cubicBezTo>
                <a:cubicBezTo>
                  <a:pt x="123424" y="532311"/>
                  <a:pt x="110092" y="534274"/>
                  <a:pt x="99830" y="534697"/>
                </a:cubicBezTo>
                <a:cubicBezTo>
                  <a:pt x="89566" y="535120"/>
                  <a:pt x="82235" y="534163"/>
                  <a:pt x="77837" y="531716"/>
                </a:cubicBezTo>
                <a:cubicBezTo>
                  <a:pt x="75201" y="530101"/>
                  <a:pt x="72118" y="528605"/>
                  <a:pt x="68600" y="527206"/>
                </a:cubicBezTo>
                <a:cubicBezTo>
                  <a:pt x="65086" y="525808"/>
                  <a:pt x="61012" y="523936"/>
                  <a:pt x="56347" y="521610"/>
                </a:cubicBezTo>
                <a:cubicBezTo>
                  <a:pt x="51396" y="519604"/>
                  <a:pt x="46743" y="514872"/>
                  <a:pt x="42370" y="507430"/>
                </a:cubicBezTo>
                <a:cubicBezTo>
                  <a:pt x="38000" y="499995"/>
                  <a:pt x="34070" y="489922"/>
                  <a:pt x="30576" y="477212"/>
                </a:cubicBezTo>
                <a:cubicBezTo>
                  <a:pt x="28248" y="467671"/>
                  <a:pt x="26425" y="458311"/>
                  <a:pt x="25116" y="449130"/>
                </a:cubicBezTo>
                <a:cubicBezTo>
                  <a:pt x="23807" y="439950"/>
                  <a:pt x="23151" y="431281"/>
                  <a:pt x="23151" y="423123"/>
                </a:cubicBezTo>
                <a:cubicBezTo>
                  <a:pt x="23151" y="420651"/>
                  <a:pt x="23880" y="416385"/>
                  <a:pt x="25334" y="410324"/>
                </a:cubicBezTo>
                <a:cubicBezTo>
                  <a:pt x="26789" y="404263"/>
                  <a:pt x="27373" y="399788"/>
                  <a:pt x="27082" y="396896"/>
                </a:cubicBezTo>
                <a:cubicBezTo>
                  <a:pt x="27082" y="391210"/>
                  <a:pt x="26790" y="386341"/>
                  <a:pt x="26208" y="382288"/>
                </a:cubicBezTo>
                <a:cubicBezTo>
                  <a:pt x="26208" y="377838"/>
                  <a:pt x="27810" y="370382"/>
                  <a:pt x="31013" y="359923"/>
                </a:cubicBezTo>
                <a:cubicBezTo>
                  <a:pt x="34215" y="349469"/>
                  <a:pt x="35818" y="341401"/>
                  <a:pt x="35818" y="335715"/>
                </a:cubicBezTo>
                <a:cubicBezTo>
                  <a:pt x="35818" y="334479"/>
                  <a:pt x="34945" y="332845"/>
                  <a:pt x="33197" y="330816"/>
                </a:cubicBezTo>
                <a:cubicBezTo>
                  <a:pt x="28535" y="336449"/>
                  <a:pt x="25187" y="341388"/>
                  <a:pt x="23151" y="345623"/>
                </a:cubicBezTo>
                <a:cubicBezTo>
                  <a:pt x="21404" y="348548"/>
                  <a:pt x="19363" y="350928"/>
                  <a:pt x="17035" y="352774"/>
                </a:cubicBezTo>
                <a:cubicBezTo>
                  <a:pt x="14706" y="354620"/>
                  <a:pt x="12522" y="355811"/>
                  <a:pt x="10483" y="356350"/>
                </a:cubicBezTo>
                <a:cubicBezTo>
                  <a:pt x="7280" y="357198"/>
                  <a:pt x="4729" y="356771"/>
                  <a:pt x="2840" y="355049"/>
                </a:cubicBezTo>
                <a:cubicBezTo>
                  <a:pt x="951" y="353328"/>
                  <a:pt x="0" y="350250"/>
                  <a:pt x="0" y="345800"/>
                </a:cubicBezTo>
                <a:cubicBezTo>
                  <a:pt x="0" y="342834"/>
                  <a:pt x="806" y="338170"/>
                  <a:pt x="2403" y="331805"/>
                </a:cubicBezTo>
                <a:cubicBezTo>
                  <a:pt x="3999" y="325441"/>
                  <a:pt x="4805" y="320655"/>
                  <a:pt x="4805" y="317441"/>
                </a:cubicBezTo>
                <a:cubicBezTo>
                  <a:pt x="4805" y="314227"/>
                  <a:pt x="5902" y="310106"/>
                  <a:pt x="8081" y="305073"/>
                </a:cubicBezTo>
                <a:cubicBezTo>
                  <a:pt x="10260" y="300042"/>
                  <a:pt x="13543" y="294114"/>
                  <a:pt x="17909" y="287282"/>
                </a:cubicBezTo>
                <a:cubicBezTo>
                  <a:pt x="24014" y="278273"/>
                  <a:pt x="28610" y="271292"/>
                  <a:pt x="31668" y="266311"/>
                </a:cubicBezTo>
                <a:cubicBezTo>
                  <a:pt x="34724" y="261333"/>
                  <a:pt x="36400" y="258192"/>
                  <a:pt x="36691" y="256882"/>
                </a:cubicBezTo>
                <a:cubicBezTo>
                  <a:pt x="38147" y="253797"/>
                  <a:pt x="40110" y="249719"/>
                  <a:pt x="42588" y="244653"/>
                </a:cubicBezTo>
                <a:cubicBezTo>
                  <a:pt x="45064" y="239589"/>
                  <a:pt x="47897" y="233816"/>
                  <a:pt x="51105" y="227347"/>
                </a:cubicBezTo>
                <a:cubicBezTo>
                  <a:pt x="54019" y="223918"/>
                  <a:pt x="57356" y="217229"/>
                  <a:pt x="61152" y="207298"/>
                </a:cubicBezTo>
                <a:cubicBezTo>
                  <a:pt x="64946" y="197372"/>
                  <a:pt x="69342" y="184401"/>
                  <a:pt x="74319" y="168395"/>
                </a:cubicBezTo>
                <a:cubicBezTo>
                  <a:pt x="76660" y="163890"/>
                  <a:pt x="79160" y="158556"/>
                  <a:pt x="81796" y="152383"/>
                </a:cubicBezTo>
                <a:cubicBezTo>
                  <a:pt x="84431" y="146213"/>
                  <a:pt x="87661" y="138866"/>
                  <a:pt x="91473" y="130339"/>
                </a:cubicBezTo>
                <a:cubicBezTo>
                  <a:pt x="92645" y="124388"/>
                  <a:pt x="94844" y="117219"/>
                  <a:pt x="98071" y="108835"/>
                </a:cubicBezTo>
                <a:cubicBezTo>
                  <a:pt x="101296" y="100455"/>
                  <a:pt x="105395" y="91020"/>
                  <a:pt x="110387" y="80542"/>
                </a:cubicBezTo>
                <a:cubicBezTo>
                  <a:pt x="116545" y="70315"/>
                  <a:pt x="122979" y="60156"/>
                  <a:pt x="129740" y="50100"/>
                </a:cubicBezTo>
                <a:cubicBezTo>
                  <a:pt x="136505" y="40039"/>
                  <a:pt x="146238" y="31619"/>
                  <a:pt x="158937" y="24934"/>
                </a:cubicBezTo>
                <a:cubicBezTo>
                  <a:pt x="163953" y="26677"/>
                  <a:pt x="167786" y="28664"/>
                  <a:pt x="170441" y="30878"/>
                </a:cubicBezTo>
                <a:cubicBezTo>
                  <a:pt x="173098" y="33093"/>
                  <a:pt x="174424" y="35441"/>
                  <a:pt x="174424" y="37913"/>
                </a:cubicBezTo>
                <a:cubicBezTo>
                  <a:pt x="174424" y="44093"/>
                  <a:pt x="171101" y="52937"/>
                  <a:pt x="164468" y="64467"/>
                </a:cubicBezTo>
                <a:cubicBezTo>
                  <a:pt x="157826" y="76011"/>
                  <a:pt x="154512" y="83648"/>
                  <a:pt x="154512" y="87356"/>
                </a:cubicBezTo>
                <a:cubicBezTo>
                  <a:pt x="154512" y="89334"/>
                  <a:pt x="155840" y="90925"/>
                  <a:pt x="158494" y="92138"/>
                </a:cubicBezTo>
                <a:cubicBezTo>
                  <a:pt x="160853" y="90688"/>
                  <a:pt x="165126" y="86891"/>
                  <a:pt x="171326" y="80770"/>
                </a:cubicBezTo>
                <a:cubicBezTo>
                  <a:pt x="177518" y="74658"/>
                  <a:pt x="185612" y="66465"/>
                  <a:pt x="195663" y="56265"/>
                </a:cubicBezTo>
                <a:cubicBezTo>
                  <a:pt x="203944" y="48357"/>
                  <a:pt x="211439" y="41813"/>
                  <a:pt x="218112" y="36601"/>
                </a:cubicBezTo>
                <a:cubicBezTo>
                  <a:pt x="224776" y="31395"/>
                  <a:pt x="231080" y="27823"/>
                  <a:pt x="237011" y="25879"/>
                </a:cubicBezTo>
                <a:cubicBezTo>
                  <a:pt x="240864" y="24023"/>
                  <a:pt x="245754" y="22130"/>
                  <a:pt x="251686" y="20223"/>
                </a:cubicBezTo>
                <a:cubicBezTo>
                  <a:pt x="257613" y="18317"/>
                  <a:pt x="264285" y="15701"/>
                  <a:pt x="271730" y="12380"/>
                </a:cubicBezTo>
                <a:cubicBezTo>
                  <a:pt x="275597" y="10082"/>
                  <a:pt x="278725" y="7904"/>
                  <a:pt x="281106" y="5832"/>
                </a:cubicBezTo>
                <a:cubicBezTo>
                  <a:pt x="283188" y="4051"/>
                  <a:pt x="286462" y="2104"/>
                  <a:pt x="290928" y="0"/>
                </a:cubicBezTo>
                <a:close/>
              </a:path>
            </a:pathLst>
          </a:custGeom>
          <a:solidFill>
            <a:srgbClr val="F8F8DB"/>
          </a:solidFill>
          <a:ln w="12700"/>
          <a:effectLst>
            <a:glow rad="1397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11"/>
            <a:endParaRPr lang="ru-RU" sz="1801">
              <a:ln w="12700">
                <a:solidFill>
                  <a:prstClr val="black"/>
                </a:solidFill>
              </a:ln>
              <a:solidFill>
                <a:srgbClr val="F8FBE2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1C9C762-F575-4F5C-8211-CE28A00807AF}"/>
              </a:ext>
            </a:extLst>
          </p:cNvPr>
          <p:cNvSpPr/>
          <p:nvPr/>
        </p:nvSpPr>
        <p:spPr>
          <a:xfrm>
            <a:off x="9450045" y="5808682"/>
            <a:ext cx="3476368" cy="6816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Wave1">
              <a:avLst/>
            </a:prstTxWarp>
          </a:bodyPr>
          <a:lstStyle/>
          <a:p>
            <a:pPr algn="ctr" defTabSz="914411"/>
            <a:r>
              <a:rPr lang="ru-RU" sz="3600" b="1" dirty="0">
                <a:solidFill>
                  <a:prstClr val="white"/>
                </a:solidFill>
                <a:latin typeface="Mistral" panose="03090702030407020403" pitchFamily="66" charset="0"/>
              </a:rPr>
              <a:t>ОНЛАЙН ДУЭЛЬ</a:t>
            </a:r>
          </a:p>
        </p:txBody>
      </p:sp>
      <p:sp>
        <p:nvSpPr>
          <p:cNvPr id="64" name="Полилиния: фигура 63">
            <a:extLst>
              <a:ext uri="{FF2B5EF4-FFF2-40B4-BE49-F238E27FC236}">
                <a16:creationId xmlns:a16="http://schemas.microsoft.com/office/drawing/2014/main" id="{41954840-CE09-402C-A3EC-28C9F7221845}"/>
              </a:ext>
            </a:extLst>
          </p:cNvPr>
          <p:cNvSpPr/>
          <p:nvPr/>
        </p:nvSpPr>
        <p:spPr>
          <a:xfrm>
            <a:off x="501137" y="4914827"/>
            <a:ext cx="3276062" cy="439849"/>
          </a:xfrm>
          <a:custGeom>
            <a:avLst/>
            <a:gdLst>
              <a:gd name="connsiteX0" fmla="*/ 136527 w 3276063"/>
              <a:gd name="connsiteY0" fmla="*/ 0 h 439849"/>
              <a:gd name="connsiteX1" fmla="*/ 3156926 w 3276063"/>
              <a:gd name="connsiteY1" fmla="*/ 0 h 439849"/>
              <a:gd name="connsiteX2" fmla="*/ 3253465 w 3276063"/>
              <a:gd name="connsiteY2" fmla="*/ 39988 h 439849"/>
              <a:gd name="connsiteX3" fmla="*/ 3276063 w 3276063"/>
              <a:gd name="connsiteY3" fmla="*/ 73504 h 439849"/>
              <a:gd name="connsiteX4" fmla="*/ 3237986 w 3276063"/>
              <a:gd name="connsiteY4" fmla="*/ 47832 h 439849"/>
              <a:gd name="connsiteX5" fmla="*/ 3184843 w 3276063"/>
              <a:gd name="connsiteY5" fmla="*/ 37103 h 439849"/>
              <a:gd name="connsiteX6" fmla="*/ 164444 w 3276063"/>
              <a:gd name="connsiteY6" fmla="*/ 37103 h 439849"/>
              <a:gd name="connsiteX7" fmla="*/ 27917 w 3276063"/>
              <a:gd name="connsiteY7" fmla="*/ 173630 h 439849"/>
              <a:gd name="connsiteX8" fmla="*/ 27917 w 3276063"/>
              <a:gd name="connsiteY8" fmla="*/ 376826 h 439849"/>
              <a:gd name="connsiteX9" fmla="*/ 38646 w 3276063"/>
              <a:gd name="connsiteY9" fmla="*/ 429969 h 439849"/>
              <a:gd name="connsiteX10" fmla="*/ 45308 w 3276063"/>
              <a:gd name="connsiteY10" fmla="*/ 439849 h 439849"/>
              <a:gd name="connsiteX11" fmla="*/ 39988 w 3276063"/>
              <a:gd name="connsiteY11" fmla="*/ 436262 h 439849"/>
              <a:gd name="connsiteX12" fmla="*/ 0 w 3276063"/>
              <a:gd name="connsiteY12" fmla="*/ 339723 h 439849"/>
              <a:gd name="connsiteX13" fmla="*/ 0 w 3276063"/>
              <a:gd name="connsiteY13" fmla="*/ 136527 h 439849"/>
              <a:gd name="connsiteX14" fmla="*/ 136527 w 3276063"/>
              <a:gd name="connsiteY14" fmla="*/ 0 h 43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6063" h="439849">
                <a:moveTo>
                  <a:pt x="136527" y="0"/>
                </a:moveTo>
                <a:lnTo>
                  <a:pt x="3156926" y="0"/>
                </a:lnTo>
                <a:cubicBezTo>
                  <a:pt x="3194627" y="0"/>
                  <a:pt x="3228759" y="15282"/>
                  <a:pt x="3253465" y="39988"/>
                </a:cubicBezTo>
                <a:lnTo>
                  <a:pt x="3276063" y="73504"/>
                </a:lnTo>
                <a:lnTo>
                  <a:pt x="3237986" y="47832"/>
                </a:lnTo>
                <a:cubicBezTo>
                  <a:pt x="3221652" y="40924"/>
                  <a:pt x="3203694" y="37103"/>
                  <a:pt x="3184843" y="37103"/>
                </a:cubicBezTo>
                <a:lnTo>
                  <a:pt x="164444" y="37103"/>
                </a:lnTo>
                <a:cubicBezTo>
                  <a:pt x="89042" y="37103"/>
                  <a:pt x="27917" y="98228"/>
                  <a:pt x="27917" y="173630"/>
                </a:cubicBezTo>
                <a:lnTo>
                  <a:pt x="27917" y="376826"/>
                </a:lnTo>
                <a:cubicBezTo>
                  <a:pt x="27917" y="395677"/>
                  <a:pt x="31737" y="413635"/>
                  <a:pt x="38646" y="429969"/>
                </a:cubicBezTo>
                <a:lnTo>
                  <a:pt x="45308" y="439849"/>
                </a:lnTo>
                <a:lnTo>
                  <a:pt x="39988" y="436262"/>
                </a:lnTo>
                <a:cubicBezTo>
                  <a:pt x="15281" y="411556"/>
                  <a:pt x="0" y="377424"/>
                  <a:pt x="0" y="339723"/>
                </a:cubicBezTo>
                <a:lnTo>
                  <a:pt x="0" y="136527"/>
                </a:lnTo>
                <a:cubicBezTo>
                  <a:pt x="0" y="61125"/>
                  <a:pt x="61125" y="0"/>
                  <a:pt x="136527" y="0"/>
                </a:cubicBezTo>
                <a:close/>
              </a:path>
            </a:pathLst>
          </a:custGeom>
          <a:blipFill dpi="0" rotWithShape="1">
            <a:blip r:embed="rId6">
              <a:alphaModFix amt="42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11"/>
            <a:endParaRPr lang="ru-RU" sz="240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74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11944</TotalTime>
  <Words>18</Words>
  <Application>Microsoft Office PowerPoint</Application>
  <PresentationFormat>Широкоэкранный</PresentationFormat>
  <Paragraphs>16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ExoSoft-Bold</vt:lpstr>
      <vt:lpstr>Harpseal</vt:lpstr>
      <vt:lpstr>Mistral</vt:lpstr>
      <vt:lpstr>Times New Roman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Абдуллаев Камиль Умарович</dc:creator>
  <cp:lastModifiedBy>Абдуллаев Камиль Умарович</cp:lastModifiedBy>
  <cp:revision>28</cp:revision>
  <dcterms:created xsi:type="dcterms:W3CDTF">2025-08-25T08:42:12Z</dcterms:created>
  <dcterms:modified xsi:type="dcterms:W3CDTF">2025-09-09T13:46:59Z</dcterms:modified>
</cp:coreProperties>
</file>