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B0323C-8699-4CA1-824D-E38ACC5CEC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Indian Crimes Plot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8D6676-4B40-4358-835F-E4182CE651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10-Jul-19 1:03:23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315E6C5-3A8D-4DBB-BE19-631D903058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752475"/>
            <a:ext cx="4543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06EED238-CC3A-4AAF-B6C9-8D0AD8F268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671512"/>
            <a:ext cx="47053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6A782CE0-A72D-4B34-9C9D-9C1D58A54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833437"/>
            <a:ext cx="62769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8F990072-EF1D-42D1-AED4-BB9A7DEE64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57237"/>
            <a:ext cx="8763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CD7C7ED1-869A-4E2D-947B-FA87219237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833437"/>
            <a:ext cx="328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B520C4E6-5134-47BA-8926-C4E48B4890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833437"/>
            <a:ext cx="7296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F6CC99B4-750B-4FA1-8CDF-29F547F2DA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833437"/>
            <a:ext cx="7296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72BE89D3-DFD3-4CE2-A496-9A329ACAAA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833437"/>
            <a:ext cx="3486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7D0A3DA7-FDA6-454A-8F36-FAD9619758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833437"/>
            <a:ext cx="6343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B390DDB-E1F6-4A36-94EC-B3A2A93F8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33437"/>
            <a:ext cx="5715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D28A532-C6E7-4FD7-A905-3D3D80D41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833437"/>
            <a:ext cx="88011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0C025DE-7A67-4BF8-8036-5F8EA74CA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752475"/>
            <a:ext cx="62579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414FF93-0D1B-4C10-9C5B-5A1D688070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752475"/>
            <a:ext cx="8486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211B3B6-36C1-4F9A-9A74-645A8147C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38187"/>
            <a:ext cx="7639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9A3D3E2-D717-474A-885E-CED35F186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016"/>
            <a:ext cx="12192000" cy="55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7ADEB862-15F8-4E95-BF4F-E6E12D7BEC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833437"/>
            <a:ext cx="4591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182E5A1-946C-4FAF-835B-233B7E654A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671512"/>
            <a:ext cx="47053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2019-07-10T07:33:24Z</dcterms:created>
  <dcterms:modified xsi:type="dcterms:W3CDTF">2019-07-10T07:33:24Z</dcterms:modified>
</cp:coreProperties>
</file>