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7" r:id="rId10"/>
    <p:sldId id="262" r:id="rId11"/>
    <p:sldId id="264" r:id="rId12"/>
    <p:sldId id="265" r:id="rId13"/>
    <p:sldId id="266" r:id="rId14"/>
    <p:sldId id="263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88"/>
        <p:guide pos="28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7E03EB-023B-4615-AE85-D8DC5D9478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9DAD61-CD67-487D-9767-5494F53D40D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图片 12"/>
          <p:cNvPicPr>
            <a:picLocks noChangeAspect="1"/>
          </p:cNvPicPr>
          <p:nvPr userDrawn="1"/>
        </p:nvPicPr>
        <p:blipFill>
          <a:blip r:embed="rId2"/>
          <a:srcRect r="2907" b="4317"/>
          <a:stretch>
            <a:fillRect/>
          </a:stretch>
        </p:blipFill>
        <p:spPr>
          <a:xfrm>
            <a:off x="0" y="117475"/>
            <a:ext cx="9144000" cy="6740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436" name="KSO_BT1"/>
          <p:cNvSpPr>
            <a:spLocks noGrp="1"/>
          </p:cNvSpPr>
          <p:nvPr>
            <p:ph type="ctrTitle" hasCustomPrompt="1"/>
          </p:nvPr>
        </p:nvSpPr>
        <p:spPr>
          <a:xfrm>
            <a:off x="1416050" y="1260475"/>
            <a:ext cx="6311900" cy="1470025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</a:p>
        </p:txBody>
      </p:sp>
      <p:sp>
        <p:nvSpPr>
          <p:cNvPr id="18437" name="KSO_BC1"/>
          <p:cNvSpPr>
            <a:spLocks noGrp="1"/>
          </p:cNvSpPr>
          <p:nvPr>
            <p:ph type="subTitle" idx="1"/>
          </p:nvPr>
        </p:nvSpPr>
        <p:spPr>
          <a:xfrm>
            <a:off x="1427163" y="2822575"/>
            <a:ext cx="6289675" cy="504825"/>
          </a:xfrm>
        </p:spPr>
        <p:txBody>
          <a:bodyPr/>
          <a:lstStyle>
            <a:lvl1pPr marL="0" indent="0" algn="ctr">
              <a:buFontTx/>
              <a:buNone/>
              <a:defRPr smtClean="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A6D07312-4F51-43FD-A2A2-FDFDB78C298F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F0AB6F80-E3FF-48E9-AADD-BD07A9BA2464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628650" y="1328738"/>
            <a:ext cx="7886700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图片 6"/>
          <p:cNvPicPr>
            <a:picLocks noChangeAspect="1"/>
          </p:cNvPicPr>
          <p:nvPr/>
        </p:nvPicPr>
        <p:blipFill>
          <a:blip r:embed="rId8"/>
          <a:srcRect l="1112" t="76466" r="424" b="7600"/>
          <a:stretch>
            <a:fillRect/>
          </a:stretch>
        </p:blipFill>
        <p:spPr>
          <a:xfrm>
            <a:off x="0" y="5732463"/>
            <a:ext cx="9144000" cy="11255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514350" y="133350"/>
            <a:ext cx="8142288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514350" y="992188"/>
            <a:ext cx="8132763" cy="51927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3" name="椭圆 12"/>
          <p:cNvSpPr/>
          <p:nvPr/>
        </p:nvSpPr>
        <p:spPr>
          <a:xfrm>
            <a:off x="0" y="277813"/>
            <a:ext cx="252413" cy="503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6332" y="195715"/>
              </a:cxn>
              <a:cxn ang="0">
                <a:pos x="0" y="391429"/>
              </a:cxn>
            </a:cxnLst>
            <a:pathLst>
              <a:path w="323528" h="647970">
                <a:moveTo>
                  <a:pt x="0" y="0"/>
                </a:moveTo>
                <a:cubicBezTo>
                  <a:pt x="178727" y="224"/>
                  <a:pt x="323528" y="145194"/>
                  <a:pt x="323528" y="323985"/>
                </a:cubicBezTo>
                <a:cubicBezTo>
                  <a:pt x="323528" y="502776"/>
                  <a:pt x="178727" y="647746"/>
                  <a:pt x="0" y="647970"/>
                </a:cubicBezTo>
              </a:path>
            </a:pathLst>
          </a:custGeom>
          <a:noFill/>
          <a:ln w="25400" cap="flat" cmpd="sng">
            <a:solidFill>
              <a:srgbClr val="C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  <p:sp>
        <p:nvSpPr>
          <p:cNvPr id="1034" name="椭圆 13"/>
          <p:cNvSpPr/>
          <p:nvPr/>
        </p:nvSpPr>
        <p:spPr>
          <a:xfrm>
            <a:off x="0" y="306388"/>
            <a:ext cx="201613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819" y="184601"/>
              </a:cxn>
              <a:cxn ang="0">
                <a:pos x="0" y="369202"/>
              </a:cxn>
            </a:cxnLst>
            <a:pathLst>
              <a:path w="259859" h="610598">
                <a:moveTo>
                  <a:pt x="0" y="0"/>
                </a:moveTo>
                <a:cubicBezTo>
                  <a:pt x="147471" y="23225"/>
                  <a:pt x="259859" y="151137"/>
                  <a:pt x="259859" y="305299"/>
                </a:cubicBezTo>
                <a:cubicBezTo>
                  <a:pt x="259859" y="459461"/>
                  <a:pt x="147471" y="587373"/>
                  <a:pt x="0" y="610598"/>
                </a:cubicBezTo>
              </a:path>
            </a:pathLst>
          </a:custGeom>
          <a:noFill/>
          <a:ln w="25400" cap="flat" cmpd="sng">
            <a:solidFill>
              <a:srgbClr val="7F7F7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Arial Black" pitchFamily="34" charset="0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963B22"/>
        </a:buClr>
        <a:buSzPct val="80000"/>
        <a:buBlip>
          <a:blip r:embed="rId9"/>
        </a:buBlip>
        <a:defRPr sz="2000" kern="1200">
          <a:solidFill>
            <a:srgbClr val="AC411D"/>
          </a:solidFill>
          <a:latin typeface="Arial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F2C37D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 hasCustomPrompt="1"/>
          </p:nvPr>
        </p:nvSpPr>
        <p:spPr>
          <a:xfrm>
            <a:off x="1435100" y="557530"/>
            <a:ext cx="6311900" cy="1470025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x-none" altLang="zh-CN" kern="1200" dirty="0">
                <a:latin typeface="Arial Black" pitchFamily="34" charset="0"/>
                <a:ea typeface="微软雅黑" pitchFamily="34" charset="-122"/>
                <a:cs typeface="+mj-cs"/>
              </a:rPr>
              <a:t>RF Switch</a:t>
            </a:r>
            <a:endParaRPr lang="x-none" altLang="zh-CN" kern="1200" dirty="0">
              <a:latin typeface="Arial Black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xfrm>
            <a:off x="1427163" y="2043430"/>
            <a:ext cx="6289675" cy="504825"/>
          </a:xfrm>
        </p:spPr>
        <p:txBody>
          <a:bodyPr vert="horz" wrap="square" lIns="91440" tIns="45720" rIns="91440" bIns="45720" anchor="t"/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		Carducci, Nahuel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        		Cinetto, Cristian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		Demski, Andres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	        	Kukulanski, Ariel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        		Paunovic, Iván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eaLnBrk="1" hangingPunct="1">
              <a:buSzPct val="80000"/>
              <a:buNone/>
            </a:pPr>
            <a:endParaRPr lang="zh-CN" altLang="en-US" kern="1200" dirty="0"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 [Qucs]: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2077720" y="1845945"/>
            <a:ext cx="5330190" cy="1160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es-AR" sz="2000" b="1" dirty="0" smtClean="0">
                <a:latin typeface="Arial" charset="0"/>
                <a:ea typeface="微软雅黑" pitchFamily="34" charset="-122"/>
              </a:rPr>
              <a:t>R1=50 y R2=10K : No hay señal en RF OUT</a:t>
            </a:r>
            <a:endParaRPr lang="x-none" altLang="es-AR" sz="2000" b="1" dirty="0" smtClean="0">
              <a:latin typeface="Arial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x-none" altLang="es-AR" sz="2000" b="1" dirty="0" smtClean="0">
                <a:latin typeface="Arial" charset="0"/>
                <a:ea typeface="微软雅黑" pitchFamily="34" charset="-122"/>
              </a:rPr>
              <a:t> </a:t>
            </a:r>
            <a:r>
              <a:rPr lang="x-none" altLang="es-AR" sz="2000" b="1" dirty="0" smtClean="0">
                <a:latin typeface="Arial" charset="0"/>
                <a:ea typeface="微软雅黑" pitchFamily="34" charset="-122"/>
                <a:sym typeface="+mn-ea"/>
              </a:rPr>
              <a:t>R1=10K y R2=1 : Hay señal en RF OUT</a:t>
            </a:r>
            <a:endParaRPr lang="x-none" altLang="es-AR" sz="2000" b="1" dirty="0" smtClean="0">
              <a:latin typeface="Arial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7" name="Picture 6" descr="expo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2938780"/>
            <a:ext cx="8856980" cy="3666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 [Qucs]: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2077720" y="1845945"/>
            <a:ext cx="5330190" cy="1160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es-AR" sz="2000" b="1" dirty="0" smtClean="0">
                <a:latin typeface="Arial" charset="0"/>
                <a:ea typeface="微软雅黑" pitchFamily="34" charset="-122"/>
              </a:rPr>
              <a:t>R1=50 y R2=10K : No hay señal en RF OUT</a:t>
            </a:r>
            <a:endParaRPr lang="x-none" altLang="es-AR" sz="2000" b="1" dirty="0" smtClean="0">
              <a:latin typeface="Arial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x-none" altLang="es-AR" sz="2000" b="1" dirty="0" smtClean="0">
                <a:latin typeface="Arial" charset="0"/>
                <a:ea typeface="微软雅黑" pitchFamily="34" charset="-122"/>
              </a:rPr>
              <a:t> </a:t>
            </a:r>
            <a:r>
              <a:rPr lang="x-none" altLang="es-AR" sz="2000" b="1" dirty="0" smtClean="0">
                <a:latin typeface="Arial" charset="0"/>
                <a:ea typeface="微软雅黑" pitchFamily="34" charset="-122"/>
                <a:sym typeface="+mn-ea"/>
              </a:rPr>
              <a:t>R1=10K y R2=1 : Hay señal en RF OUT</a:t>
            </a:r>
            <a:endParaRPr lang="x-none" altLang="es-AR" sz="2000" b="1" dirty="0" smtClean="0">
              <a:latin typeface="Arial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4" name="Picture 3" descr="expo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2973070"/>
            <a:ext cx="8561705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Estado del proyecto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Diseño de la placa: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r>
              <a:rPr lang="x-none" altLang="es-AR"/>
              <a:t>Poner imagen</a:t>
            </a:r>
            <a:endParaRPr lang="x-none" alt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x-none" altLang="zh-CN" dirty="0"/>
              <a:t>Índice:</a:t>
            </a:r>
            <a:endParaRPr lang="x-none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Descripción del proyecto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Imagen: Circuito de un SPDT con dos dos fuentes de RF</a:t>
            </a:r>
            <a:endParaRPr lang="x-none" alt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Diodo PIN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Diodos pin: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2129155"/>
            <a:ext cx="3188970" cy="4450715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4933315" y="1891665"/>
            <a:ext cx="3342640" cy="3195955"/>
            <a:chOff x="7769" y="2979"/>
            <a:chExt cx="5264" cy="50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9" y="2979"/>
              <a:ext cx="5264" cy="43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992" y="7120"/>
              <a:ext cx="3114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es-AR" sz="2400" b="1" i="1" dirty="0" smtClean="0">
                  <a:latin typeface="Arial" charset="0"/>
                  <a:ea typeface="微软雅黑" pitchFamily="34" charset="-122"/>
                </a:rPr>
                <a:t>Polarización</a:t>
              </a:r>
              <a:endParaRPr lang="x-none" altLang="es-AR" sz="2400" b="1" i="1" dirty="0" smtClean="0">
                <a:latin typeface="Arial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Esquemático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 descr="export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152400" y="1340485"/>
            <a:ext cx="8773795" cy="390906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946400" y="3185160"/>
            <a:ext cx="2444750" cy="1069975"/>
            <a:chOff x="4640" y="5016"/>
            <a:chExt cx="3850" cy="1685"/>
          </a:xfrm>
        </p:grpSpPr>
        <p:sp>
          <p:nvSpPr>
            <p:cNvPr id="8" name="Multiply 7"/>
            <p:cNvSpPr/>
            <p:nvPr/>
          </p:nvSpPr>
          <p:spPr>
            <a:xfrm>
              <a:off x="4640" y="5953"/>
              <a:ext cx="1018" cy="748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AR" altLang="en-US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7472" y="5016"/>
              <a:ext cx="1018" cy="748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A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6720" y="1986280"/>
            <a:ext cx="7928610" cy="2696845"/>
            <a:chOff x="672" y="3128"/>
            <a:chExt cx="12486" cy="4247"/>
          </a:xfrm>
        </p:grpSpPr>
        <p:grpSp>
          <p:nvGrpSpPr>
            <p:cNvPr id="17" name="Group 16"/>
            <p:cNvGrpSpPr/>
            <p:nvPr/>
          </p:nvGrpSpPr>
          <p:grpSpPr>
            <a:xfrm>
              <a:off x="990" y="4815"/>
              <a:ext cx="12169" cy="2560"/>
              <a:chOff x="990" y="4815"/>
              <a:chExt cx="12169" cy="2560"/>
            </a:xfrm>
          </p:grpSpPr>
          <p:sp>
            <p:nvSpPr>
              <p:cNvPr id="10" name="Bent-Up Arrow 9"/>
              <p:cNvSpPr/>
              <p:nvPr/>
            </p:nvSpPr>
            <p:spPr>
              <a:xfrm>
                <a:off x="5566" y="4815"/>
                <a:ext cx="1496" cy="748"/>
              </a:xfrm>
              <a:prstGeom prst="bentUp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990" y="5413"/>
                <a:ext cx="628" cy="359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flipH="1">
                <a:off x="12391" y="5255"/>
                <a:ext cx="769" cy="444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4" name="Bent-Up Arrow 13"/>
              <p:cNvSpPr/>
              <p:nvPr/>
            </p:nvSpPr>
            <p:spPr>
              <a:xfrm rot="10800000">
                <a:off x="8646" y="5471"/>
                <a:ext cx="1496" cy="748"/>
              </a:xfrm>
              <a:prstGeom prst="bentUp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63" y="6483"/>
                <a:ext cx="1968" cy="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x-none" altLang="es-AR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Arial" charset="0"/>
                    <a:ea typeface="微软雅黑" pitchFamily="34" charset="-122"/>
                  </a:rPr>
                  <a:t>50 ohm</a:t>
                </a:r>
                <a:endParaRPr lang="x-none" altLang="es-AR" sz="2400" b="1" dirty="0" smtClean="0">
                  <a:solidFill>
                    <a:schemeClr val="bg2">
                      <a:lumMod val="50000"/>
                    </a:schemeClr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72" y="4234"/>
              <a:ext cx="1541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es-AR" sz="2400" b="1" dirty="0" smtClean="0">
                  <a:solidFill>
                    <a:schemeClr val="bg2">
                      <a:lumMod val="50000"/>
                    </a:schemeClr>
                  </a:solidFill>
                  <a:latin typeface="Arial" charset="0"/>
                  <a:ea typeface="微软雅黑" pitchFamily="34" charset="-122"/>
                </a:rPr>
                <a:t>RF IN</a:t>
              </a:r>
              <a:endParaRPr lang="x-none" altLang="es-AR" sz="24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08" y="3128"/>
              <a:ext cx="2074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es-AR" sz="2400" b="1" dirty="0" smtClean="0">
                  <a:solidFill>
                    <a:schemeClr val="bg2">
                      <a:lumMod val="50000"/>
                    </a:schemeClr>
                  </a:solidFill>
                  <a:latin typeface="Arial" charset="0"/>
                  <a:ea typeface="微软雅黑" pitchFamily="34" charset="-122"/>
                </a:rPr>
                <a:t>RF OUT</a:t>
              </a:r>
              <a:endParaRPr lang="x-none" altLang="es-AR" sz="24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Modelo del diodo pin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2366010"/>
            <a:ext cx="1767840" cy="3280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60" y="2119630"/>
            <a:ext cx="1895475" cy="3907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20065" y="1307148"/>
            <a:ext cx="7886700" cy="4749800"/>
          </a:xfrm>
        </p:spPr>
        <p:txBody>
          <a:bodyPr/>
          <a:p>
            <a:pPr marL="0" indent="0">
              <a:buNone/>
            </a:pPr>
            <a:r>
              <a:rPr lang="x-none" altLang="es-AR"/>
              <a:t>Microstrip de Qucs: (No es realmente necesaria esta slide)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360930"/>
            <a:ext cx="2374900" cy="355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70" y="2423160"/>
            <a:ext cx="2637155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 [Qucs]: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 descr="expor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2873375"/>
            <a:ext cx="8799830" cy="3666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7720" y="1845945"/>
            <a:ext cx="5330190" cy="1160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es-AR" sz="2000" b="1" dirty="0" smtClean="0">
                <a:latin typeface="Arial" charset="0"/>
                <a:ea typeface="微软雅黑" pitchFamily="34" charset="-122"/>
              </a:rPr>
              <a:t>R1=50 y R2=10K : No hay señal en RF OUT</a:t>
            </a:r>
            <a:endParaRPr lang="x-none" altLang="es-AR" sz="2000" b="1" dirty="0" smtClean="0">
              <a:latin typeface="Arial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x-none" altLang="es-AR" sz="2000" b="1" dirty="0" smtClean="0">
                <a:latin typeface="Arial" charset="0"/>
                <a:ea typeface="微软雅黑" pitchFamily="34" charset="-122"/>
              </a:rPr>
              <a:t> </a:t>
            </a:r>
            <a:r>
              <a:rPr lang="x-none" altLang="es-AR" sz="2000" b="1" dirty="0" smtClean="0">
                <a:latin typeface="Arial" charset="0"/>
                <a:ea typeface="微软雅黑" pitchFamily="34" charset="-122"/>
                <a:sym typeface="+mn-ea"/>
              </a:rPr>
              <a:t>R1=10K y R2=1 : Hay señal en RF OUT</a:t>
            </a:r>
            <a:endParaRPr lang="x-none" altLang="es-AR" sz="2000" b="1" dirty="0" smtClean="0">
              <a:latin typeface="Arial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 [Qucs]: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2077720" y="1845945"/>
            <a:ext cx="5330190" cy="1160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es-AR" sz="2000" b="1" dirty="0" smtClean="0">
                <a:latin typeface="Arial" charset="0"/>
                <a:ea typeface="微软雅黑" pitchFamily="34" charset="-122"/>
              </a:rPr>
              <a:t>R1=50 y R2=10K : No hay señal en RF OUT</a:t>
            </a:r>
            <a:endParaRPr lang="x-none" altLang="es-AR" sz="2000" b="1" dirty="0" smtClean="0">
              <a:latin typeface="Arial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x-none" altLang="es-AR" sz="2000" b="1" dirty="0" smtClean="0">
                <a:latin typeface="Arial" charset="0"/>
                <a:ea typeface="微软雅黑" pitchFamily="34" charset="-122"/>
              </a:rPr>
              <a:t> </a:t>
            </a:r>
            <a:r>
              <a:rPr lang="x-none" altLang="es-AR" sz="2000" b="1" dirty="0" smtClean="0">
                <a:latin typeface="Arial" charset="0"/>
                <a:ea typeface="微软雅黑" pitchFamily="34" charset="-122"/>
                <a:sym typeface="+mn-ea"/>
              </a:rPr>
              <a:t>R1=10K y R2=1 : Hay señal en RF OUT</a:t>
            </a:r>
            <a:endParaRPr lang="x-none" altLang="es-AR" sz="2000" b="1" dirty="0" smtClean="0">
              <a:latin typeface="Arial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6" name="Picture 5" descr="export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" y="2825750"/>
            <a:ext cx="8990330" cy="3676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74PPBG">
  <a:themeElements>
    <a:clrScheme name="kso_RED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4">
      <a:majorFont>
        <a:latin typeface="Times New Roman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A000120140530A74PPBG</Template>
  <TotalTime>0</TotalTime>
  <Words>825</Words>
  <Application>Kingsoft Office WPP</Application>
  <PresentationFormat>On-screen Show (4:3)</PresentationFormat>
  <Paragraphs>83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A000120140530A74PPBG</vt:lpstr>
      <vt:lpstr>RF Switch</vt:lpstr>
      <vt:lpstr>Índice:</vt:lpstr>
      <vt:lpstr>Descripción del proyecto</vt:lpstr>
      <vt:lpstr>Descripción del proyecto</vt:lpstr>
      <vt:lpstr>PowerPoint 演示文稿</vt:lpstr>
      <vt:lpstr>PowerPoint 演示文稿</vt:lpstr>
      <vt:lpstr>Simulación</vt:lpstr>
      <vt:lpstr>PowerPoint 演示文稿</vt:lpstr>
      <vt:lpstr>Simulación</vt:lpstr>
      <vt:lpstr>Simulación</vt:lpstr>
      <vt:lpstr>Simulación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nahuel</cp:lastModifiedBy>
  <cp:revision>81</cp:revision>
  <dcterms:created xsi:type="dcterms:W3CDTF">2016-08-08T21:31:06Z</dcterms:created>
  <dcterms:modified xsi:type="dcterms:W3CDTF">2016-08-08T21:31:06Z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ද_A000120140530A74PPBG</vt:lpwstr>
  </property>
  <property fmtid="{D5CDD505-2E9C-101B-9397-08002B2CF9AE}" pid="4" name="关键字">
    <vt:lpwstr>ҵƼ 4:3  ɫ  ɫ    ܽ    V1</vt:lpwstr>
  </property>
  <property fmtid="{D5CDD505-2E9C-101B-9397-08002B2CF9AE}" pid="5" name="KSOProductBuildVer">
    <vt:lpwstr>11274돯-10.1.0.5503</vt:lpwstr>
  </property>
</Properties>
</file>