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7" r:id="rId10"/>
    <p:sldId id="267" r:id="rId11"/>
    <p:sldId id="262" r:id="rId12"/>
    <p:sldId id="264" r:id="rId13"/>
    <p:sldId id="265" r:id="rId14"/>
    <p:sldId id="266" r:id="rId15"/>
    <p:sldId id="273" r:id="rId16"/>
    <p:sldId id="274" r:id="rId17"/>
    <p:sldId id="263" r:id="rId18"/>
    <p:sldId id="275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38"/>
        <p:guide pos="2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E03EB-023B-4615-AE85-D8DC5D9478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DAD61-CD67-487D-9767-5494F53D40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12"/>
          <p:cNvPicPr>
            <a:picLocks noChangeAspect="1"/>
          </p:cNvPicPr>
          <p:nvPr userDrawn="1"/>
        </p:nvPicPr>
        <p:blipFill>
          <a:blip r:embed="rId2"/>
          <a:srcRect r="2907" b="4317"/>
          <a:stretch>
            <a:fillRect/>
          </a:stretch>
        </p:blipFill>
        <p:spPr>
          <a:xfrm>
            <a:off x="0" y="117475"/>
            <a:ext cx="9144000" cy="6740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436" name="KSO_BT1"/>
          <p:cNvSpPr>
            <a:spLocks noGrp="1"/>
          </p:cNvSpPr>
          <p:nvPr>
            <p:ph type="ctrTitle" hasCustomPrompt="1"/>
          </p:nvPr>
        </p:nvSpPr>
        <p:spPr>
          <a:xfrm>
            <a:off x="1416050" y="1260475"/>
            <a:ext cx="6311900" cy="1470025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8437" name="KSO_BC1"/>
          <p:cNvSpPr>
            <a:spLocks noGrp="1"/>
          </p:cNvSpPr>
          <p:nvPr>
            <p:ph type="subTitle" idx="1"/>
          </p:nvPr>
        </p:nvSpPr>
        <p:spPr>
          <a:xfrm>
            <a:off x="1427163" y="2822575"/>
            <a:ext cx="6289675" cy="50482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A6D07312-4F51-43FD-A2A2-FDFDB78C298F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0AB6F80-E3FF-48E9-AADD-BD07A9BA2464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6"/>
          <p:cNvPicPr>
            <a:picLocks noChangeAspect="1"/>
          </p:cNvPicPr>
          <p:nvPr/>
        </p:nvPicPr>
        <p:blipFill>
          <a:blip r:embed="rId8"/>
          <a:srcRect l="1112" t="76466" r="424" b="7600"/>
          <a:stretch>
            <a:fillRect/>
          </a:stretch>
        </p:blipFill>
        <p:spPr>
          <a:xfrm>
            <a:off x="0" y="5732463"/>
            <a:ext cx="9144000" cy="11255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514350" y="133350"/>
            <a:ext cx="8142288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514350" y="992188"/>
            <a:ext cx="8132763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椭圆 12"/>
          <p:cNvSpPr/>
          <p:nvPr/>
        </p:nvSpPr>
        <p:spPr>
          <a:xfrm>
            <a:off x="0" y="277813"/>
            <a:ext cx="252413" cy="50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332" y="195715"/>
              </a:cxn>
              <a:cxn ang="0">
                <a:pos x="0" y="391429"/>
              </a:cxn>
            </a:cxnLst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1034" name="椭圆 13"/>
          <p:cNvSpPr/>
          <p:nvPr/>
        </p:nvSpPr>
        <p:spPr>
          <a:xfrm>
            <a:off x="0" y="306388"/>
            <a:ext cx="201613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" y="184601"/>
              </a:cxn>
              <a:cxn ang="0">
                <a:pos x="0" y="369202"/>
              </a:cxn>
            </a:cxnLst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>
            <a:solidFill>
              <a:srgbClr val="7F7F7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0000"/>
        <a:buBlip>
          <a:blip r:embed="rId9"/>
        </a:buBlip>
        <a:defRPr sz="2000" kern="1200">
          <a:solidFill>
            <a:srgbClr val="AC411D"/>
          </a:solidFill>
          <a:latin typeface="Arial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F2C37D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 hasCustomPrompt="1"/>
          </p:nvPr>
        </p:nvSpPr>
        <p:spPr>
          <a:xfrm>
            <a:off x="1435100" y="557530"/>
            <a:ext cx="6311900" cy="147002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x-none" altLang="zh-CN" kern="1200" dirty="0">
                <a:latin typeface="Arial Black" pitchFamily="34" charset="0"/>
                <a:ea typeface="微软雅黑" pitchFamily="34" charset="-122"/>
                <a:cs typeface="+mj-cs"/>
              </a:rPr>
              <a:t>RF Switch</a:t>
            </a:r>
            <a:endParaRPr lang="x-none" altLang="zh-CN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1427163" y="2043430"/>
            <a:ext cx="6289675" cy="504825"/>
          </a:xfrm>
        </p:spPr>
        <p:txBody>
          <a:bodyPr vert="horz" wrap="square" lIns="91440" tIns="45720" rIns="91440" bIns="45720" anchor="t"/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Carducci, Nahuel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Cinetto, Cristian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Demski, Andres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        	Kukulanski, Ariel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Paunovic, Iván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eaLnBrk="1" hangingPunct="1">
              <a:buSzPct val="80000"/>
              <a:buNone/>
            </a:pPr>
            <a:endParaRPr lang="zh-CN" altLang="en-US" kern="1200" dirty="0"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4355" y="1041083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1033780" y="1718310"/>
            <a:ext cx="6919595" cy="155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S22 con puerto 2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 del puerto que esta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2987040"/>
            <a:ext cx="7814945" cy="29698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1183640" y="1952625"/>
            <a:ext cx="6073775" cy="883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S31 con puerto 1 desconectado.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Transferencia del puerto que esta desconectado.</a:t>
            </a: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3040200"/>
            <a:ext cx="8989560" cy="324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636895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S23 con puerto 2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Transferencia del puerto que esta conectado.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2989440"/>
            <a:ext cx="8989560" cy="33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496560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del puerto de salida</a:t>
            </a: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8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52360" y="3121200"/>
            <a:ext cx="8856360" cy="330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2030095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S21 </a:t>
            </a:r>
            <a:r>
              <a:rPr lang="x-none" alt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(</a:t>
            </a: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Crosstalk</a:t>
            </a:r>
            <a:r>
              <a:rPr lang="x-none" alt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)</a:t>
            </a:r>
            <a:endParaRPr lang="x-none" altLang="es-AR" sz="2000" b="1" dirty="0" smtClean="0">
              <a:solidFill>
                <a:srgbClr val="4B4D4F"/>
              </a:solidFill>
              <a:latin typeface="Arial" charset="0"/>
              <a:ea typeface="Microsoft YaHei" charset="0"/>
              <a:sym typeface="+mn-ea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74760" y="3124080"/>
            <a:ext cx="8562600" cy="305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Imagen 4"/>
          <p:cNvPicPr/>
          <p:nvPr/>
        </p:nvPicPr>
        <p:blipFill>
          <a:blip r:embed="rId1"/>
          <a:stretch>
            <a:fillRect/>
          </a:stretch>
        </p:blipFill>
        <p:spPr>
          <a:xfrm>
            <a:off x="260280" y="946080"/>
            <a:ext cx="8648280" cy="489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146" name="Imagen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6240" y="1373040"/>
            <a:ext cx="8410320" cy="44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x-none" altLang="zh-CN" dirty="0"/>
              <a:t>Índice:</a:t>
            </a:r>
            <a:endParaRPr lang="x-none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 eaLnBrk="1" hangingPunct="1">
              <a:buFont typeface="Arial" charset="0"/>
              <a:buChar char="•"/>
            </a:pPr>
            <a:r>
              <a:rPr lang="x-none" altLang="zh-CN" sz="2800" b="1" dirty="0"/>
              <a:t>Descripción del proyecto</a:t>
            </a:r>
            <a:endParaRPr lang="x-none" altLang="zh-CN" sz="2800" b="1" dirty="0"/>
          </a:p>
          <a:p>
            <a:pPr lvl="0" eaLnBrk="1" hangingPunct="1">
              <a:buFont typeface="Arial" charset="0"/>
              <a:buChar char="•"/>
            </a:pPr>
            <a:r>
              <a:rPr lang="x-none" altLang="zh-CN" sz="2800" b="1" dirty="0"/>
              <a:t>Diodos PIN</a:t>
            </a:r>
            <a:endParaRPr lang="x-none" altLang="zh-CN" sz="2800" b="1" dirty="0"/>
          </a:p>
          <a:p>
            <a:pPr lvl="0" eaLnBrk="1" hangingPunct="1">
              <a:buFont typeface="Arial" charset="0"/>
              <a:buChar char="•"/>
            </a:pPr>
            <a:r>
              <a:rPr lang="x-none" altLang="zh-CN" sz="2800" b="1" dirty="0"/>
              <a:t>Esquemático</a:t>
            </a:r>
            <a:endParaRPr lang="x-none" altLang="zh-CN" sz="2800" b="1" dirty="0"/>
          </a:p>
          <a:p>
            <a:pPr lvl="0" eaLnBrk="1" hangingPunct="1">
              <a:buFont typeface="Arial" charset="0"/>
              <a:buChar char="•"/>
            </a:pPr>
            <a:r>
              <a:rPr lang="x-none" altLang="zh-CN" sz="2800" b="1" dirty="0"/>
              <a:t>Simulación</a:t>
            </a:r>
            <a:endParaRPr lang="x-none" altLang="zh-CN" sz="2800" b="1" dirty="0"/>
          </a:p>
          <a:p>
            <a:pPr lvl="0" eaLnBrk="1" hangingPunct="1">
              <a:buFont typeface="Arial" charset="0"/>
              <a:buChar char="•"/>
            </a:pPr>
            <a:r>
              <a:rPr lang="x-none" altLang="zh-CN" sz="2800" b="1" dirty="0"/>
              <a:t>Desarrollo del PCB</a:t>
            </a:r>
            <a:endParaRPr lang="x-none" altLang="zh-C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Descripción del proyecto</a:t>
            </a:r>
            <a:endParaRPr lang="x-none" altLang="es-AR"/>
          </a:p>
        </p:txBody>
      </p:sp>
      <p:pic>
        <p:nvPicPr>
          <p:cNvPr id="95" name="Marcador de conteni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635" y="1835785"/>
            <a:ext cx="5857875" cy="35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Diodos PIN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838835"/>
            <a:ext cx="7886700" cy="5240020"/>
          </a:xfrm>
        </p:spPr>
        <p:txBody>
          <a:bodyPr/>
          <a:p>
            <a:pPr marL="0" indent="0">
              <a:buNone/>
            </a:pPr>
            <a:r>
              <a:rPr lang="x-none" altLang="es-AR"/>
              <a:t>Curva de Resistencia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129155"/>
            <a:ext cx="3188970" cy="445071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866640" y="2903220"/>
            <a:ext cx="3653155" cy="3162935"/>
            <a:chOff x="7731" y="2979"/>
            <a:chExt cx="5753" cy="49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" y="2979"/>
              <a:ext cx="5264" cy="4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31" y="7068"/>
              <a:ext cx="5753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i="1" dirty="0" smtClean="0">
                  <a:latin typeface="Arial" charset="0"/>
                  <a:ea typeface="微软雅黑" pitchFamily="34" charset="-122"/>
                </a:rPr>
                <a:t>Circuito de Polarización</a:t>
              </a:r>
              <a:endParaRPr lang="x-none" altLang="es-AR" sz="2400" b="1" i="1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Esquemático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 descr="export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52400" y="1340485"/>
            <a:ext cx="8773795" cy="39090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46400" y="3185160"/>
            <a:ext cx="2444750" cy="1069975"/>
            <a:chOff x="4640" y="5016"/>
            <a:chExt cx="3850" cy="1685"/>
          </a:xfrm>
        </p:grpSpPr>
        <p:sp>
          <p:nvSpPr>
            <p:cNvPr id="8" name="Multiply 7"/>
            <p:cNvSpPr/>
            <p:nvPr/>
          </p:nvSpPr>
          <p:spPr>
            <a:xfrm>
              <a:off x="4640" y="5953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7472" y="5016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720" y="1986280"/>
            <a:ext cx="7928610" cy="2696845"/>
            <a:chOff x="672" y="3128"/>
            <a:chExt cx="12486" cy="4247"/>
          </a:xfrm>
        </p:grpSpPr>
        <p:grpSp>
          <p:nvGrpSpPr>
            <p:cNvPr id="17" name="Group 16"/>
            <p:cNvGrpSpPr/>
            <p:nvPr/>
          </p:nvGrpSpPr>
          <p:grpSpPr>
            <a:xfrm>
              <a:off x="990" y="4815"/>
              <a:ext cx="12169" cy="2560"/>
              <a:chOff x="990" y="4815"/>
              <a:chExt cx="12169" cy="2560"/>
            </a:xfrm>
          </p:grpSpPr>
          <p:sp>
            <p:nvSpPr>
              <p:cNvPr id="10" name="Bent-Up Arrow 9"/>
              <p:cNvSpPr/>
              <p:nvPr/>
            </p:nvSpPr>
            <p:spPr>
              <a:xfrm>
                <a:off x="5566" y="4815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990" y="5413"/>
                <a:ext cx="628" cy="359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flipH="1">
                <a:off x="12391" y="5255"/>
                <a:ext cx="769" cy="444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4" name="Bent-Up Arrow 13"/>
              <p:cNvSpPr/>
              <p:nvPr/>
            </p:nvSpPr>
            <p:spPr>
              <a:xfrm rot="10800000">
                <a:off x="8646" y="5471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63" y="6483"/>
                <a:ext cx="1968" cy="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x-none" altLang="es-A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Arial" charset="0"/>
                    <a:ea typeface="微软雅黑" pitchFamily="34" charset="-122"/>
                  </a:rPr>
                  <a:t>50 ohm</a:t>
                </a:r>
                <a:endPara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2" y="4234"/>
              <a:ext cx="1541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IN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8" y="3128"/>
              <a:ext cx="2074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OUT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Modelo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2366010"/>
            <a:ext cx="1767840" cy="328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119630"/>
            <a:ext cx="189547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872808"/>
            <a:ext cx="7886700" cy="4749800"/>
          </a:xfrm>
        </p:spPr>
        <p:txBody>
          <a:bodyPr/>
          <a:p>
            <a:pPr marL="0" indent="0">
              <a:lnSpc>
                <a:spcPct val="50000"/>
              </a:lnSpc>
              <a:buNone/>
            </a:pPr>
            <a:r>
              <a:rPr lang="x-none" altLang="es-AR" b="1"/>
              <a:t>Valores del diodo PIN BAR64-02V (Infineon)</a:t>
            </a:r>
            <a:endParaRPr lang="x-none" altLang="es-AR" b="1"/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/>
              <a:t>Rs: 1 ohm ; 50 ohm (polarización)</a:t>
            </a:r>
            <a:endParaRPr lang="x-none" altLang="es-AR"/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>
                <a:cs typeface="Droid Sans" charset="0"/>
              </a:rPr>
              <a:t>L: </a:t>
            </a:r>
            <a:r>
              <a:rPr lang="x-none" altLang="es-AR">
                <a:latin typeface="Arial" charset="0"/>
                <a:cs typeface="Droid Sans" charset="0"/>
              </a:rPr>
              <a:t>≈ 1 nHy (despreciable)</a:t>
            </a:r>
            <a:endParaRPr lang="x-none" altLang="es-AR">
              <a:latin typeface="Arial" charset="0"/>
              <a:cs typeface="Droid Sans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>
                <a:latin typeface="Arial" charset="0"/>
                <a:cs typeface="Droid Sans" charset="0"/>
              </a:rPr>
              <a:t>Rp: 3 Kohm @ 1.8 Ghz</a:t>
            </a:r>
            <a:endParaRPr lang="x-none" altLang="es-AR">
              <a:latin typeface="Arial" charset="0"/>
              <a:cs typeface="Droid Sans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>
                <a:latin typeface="Arial" charset="0"/>
                <a:cs typeface="Droid Sans" charset="0"/>
              </a:rPr>
              <a:t>Ct: 0.17 pF @ 1.8 Ghz</a:t>
            </a:r>
            <a:endParaRPr lang="x-none" altLang="es-AR">
              <a:latin typeface="Arial" charset="0"/>
              <a:cs typeface="Droid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3027680"/>
            <a:ext cx="3103245" cy="3664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039745"/>
            <a:ext cx="294132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0065" y="1307148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Microstrip de Qucs: 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360930"/>
            <a:ext cx="2374900" cy="355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2423160"/>
            <a:ext cx="263715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736600" y="1377315"/>
            <a:ext cx="72859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S11 con puerto 1 desconectado.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del puerto que esta desconectado.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21" name="Picture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7865" y="2534920"/>
            <a:ext cx="7802880" cy="2938780"/>
          </a:xfrm>
          <a:prstGeom prst="rect">
            <a:avLst/>
          </a:prstGeom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 sz="2800"/>
              <a:t>Resultados</a:t>
            </a:r>
            <a:r>
              <a:rPr lang="x-none" altLang="es-AR"/>
              <a:t>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4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A000120140530A74PPBG</Template>
  <TotalTime>0</TotalTime>
  <Words>1100</Words>
  <Application>Kingsoft Office WPP</Application>
  <PresentationFormat>On-screen Show (4:3)</PresentationFormat>
  <Paragraphs>115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A000120140530A74PPBG</vt:lpstr>
      <vt:lpstr>RF Switch</vt:lpstr>
      <vt:lpstr>Índice:</vt:lpstr>
      <vt:lpstr>Descripción del proyecto</vt:lpstr>
      <vt:lpstr>Diodo PIN</vt:lpstr>
      <vt:lpstr>Esquemático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Desarrollo PCB-Altium Designer</vt:lpstr>
      <vt:lpstr>Desarrollo PCB-Altium Designer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nahuel</cp:lastModifiedBy>
  <cp:revision>100</cp:revision>
  <dcterms:created xsi:type="dcterms:W3CDTF">2016-08-12T20:43:45Z</dcterms:created>
  <dcterms:modified xsi:type="dcterms:W3CDTF">2016-08-12T20:43:45Z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ද_A000120140530A74PPBG</vt:lpwstr>
  </property>
  <property fmtid="{D5CDD505-2E9C-101B-9397-08002B2CF9AE}" pid="4" name="关键字">
    <vt:lpwstr>ҵƼ 4:3  ɫ  ɫ    ܽ    V1</vt:lpwstr>
  </property>
  <property fmtid="{D5CDD505-2E9C-101B-9397-08002B2CF9AE}" pid="5" name="KSOProductBuildVer">
    <vt:lpwstr>11274돰-10.1.0.5503</vt:lpwstr>
  </property>
</Properties>
</file>