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
  </p:notesMasterIdLst>
  <p:sldIdLst>
    <p:sldId id="256" r:id="rId2"/>
  </p:sldIdLst>
  <p:sldSz cx="14224000" cy="20104100"/>
  <p:notesSz cx="6858000" cy="9144000"/>
  <p:defaultTextStyle>
    <a:defPPr>
      <a:defRPr lang="en-US"/>
    </a:defPPr>
    <a:lvl1pPr marL="0" algn="l" defTabSz="1055766" rtl="0" eaLnBrk="1" latinLnBrk="0" hangingPunct="1">
      <a:defRPr sz="2078" kern="1200">
        <a:solidFill>
          <a:schemeClr val="tx1"/>
        </a:solidFill>
        <a:latin typeface="+mn-lt"/>
        <a:ea typeface="+mn-ea"/>
        <a:cs typeface="+mn-cs"/>
      </a:defRPr>
    </a:lvl1pPr>
    <a:lvl2pPr marL="527883" algn="l" defTabSz="1055766" rtl="0" eaLnBrk="1" latinLnBrk="0" hangingPunct="1">
      <a:defRPr sz="2078" kern="1200">
        <a:solidFill>
          <a:schemeClr val="tx1"/>
        </a:solidFill>
        <a:latin typeface="+mn-lt"/>
        <a:ea typeface="+mn-ea"/>
        <a:cs typeface="+mn-cs"/>
      </a:defRPr>
    </a:lvl2pPr>
    <a:lvl3pPr marL="1055766" algn="l" defTabSz="1055766" rtl="0" eaLnBrk="1" latinLnBrk="0" hangingPunct="1">
      <a:defRPr sz="2078" kern="1200">
        <a:solidFill>
          <a:schemeClr val="tx1"/>
        </a:solidFill>
        <a:latin typeface="+mn-lt"/>
        <a:ea typeface="+mn-ea"/>
        <a:cs typeface="+mn-cs"/>
      </a:defRPr>
    </a:lvl3pPr>
    <a:lvl4pPr marL="1583649" algn="l" defTabSz="1055766" rtl="0" eaLnBrk="1" latinLnBrk="0" hangingPunct="1">
      <a:defRPr sz="2078" kern="1200">
        <a:solidFill>
          <a:schemeClr val="tx1"/>
        </a:solidFill>
        <a:latin typeface="+mn-lt"/>
        <a:ea typeface="+mn-ea"/>
        <a:cs typeface="+mn-cs"/>
      </a:defRPr>
    </a:lvl4pPr>
    <a:lvl5pPr marL="2111532" algn="l" defTabSz="1055766" rtl="0" eaLnBrk="1" latinLnBrk="0" hangingPunct="1">
      <a:defRPr sz="2078" kern="1200">
        <a:solidFill>
          <a:schemeClr val="tx1"/>
        </a:solidFill>
        <a:latin typeface="+mn-lt"/>
        <a:ea typeface="+mn-ea"/>
        <a:cs typeface="+mn-cs"/>
      </a:defRPr>
    </a:lvl5pPr>
    <a:lvl6pPr marL="2639416" algn="l" defTabSz="1055766" rtl="0" eaLnBrk="1" latinLnBrk="0" hangingPunct="1">
      <a:defRPr sz="2078" kern="1200">
        <a:solidFill>
          <a:schemeClr val="tx1"/>
        </a:solidFill>
        <a:latin typeface="+mn-lt"/>
        <a:ea typeface="+mn-ea"/>
        <a:cs typeface="+mn-cs"/>
      </a:defRPr>
    </a:lvl6pPr>
    <a:lvl7pPr marL="3167299" algn="l" defTabSz="1055766" rtl="0" eaLnBrk="1" latinLnBrk="0" hangingPunct="1">
      <a:defRPr sz="2078" kern="1200">
        <a:solidFill>
          <a:schemeClr val="tx1"/>
        </a:solidFill>
        <a:latin typeface="+mn-lt"/>
        <a:ea typeface="+mn-ea"/>
        <a:cs typeface="+mn-cs"/>
      </a:defRPr>
    </a:lvl7pPr>
    <a:lvl8pPr marL="3695182" algn="l" defTabSz="1055766" rtl="0" eaLnBrk="1" latinLnBrk="0" hangingPunct="1">
      <a:defRPr sz="2078" kern="1200">
        <a:solidFill>
          <a:schemeClr val="tx1"/>
        </a:solidFill>
        <a:latin typeface="+mn-lt"/>
        <a:ea typeface="+mn-ea"/>
        <a:cs typeface="+mn-cs"/>
      </a:defRPr>
    </a:lvl8pPr>
    <a:lvl9pPr marL="4223065" algn="l" defTabSz="1055766" rtl="0" eaLnBrk="1" latinLnBrk="0" hangingPunct="1">
      <a:defRPr sz="207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662"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C64C2-DDC5-4589-AC7B-80BC47265C5C}" type="datetimeFigureOut">
              <a:rPr lang="en-IN" smtClean="0"/>
              <a:t>21-01-2023</a:t>
            </a:fld>
            <a:endParaRPr lang="en-IN"/>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E96FB-E0B5-42BA-AD81-3A051A1702E8}" type="slidenum">
              <a:rPr lang="en-IN" smtClean="0"/>
              <a:t>‹#›</a:t>
            </a:fld>
            <a:endParaRPr lang="en-IN"/>
          </a:p>
        </p:txBody>
      </p:sp>
    </p:spTree>
    <p:extLst>
      <p:ext uri="{BB962C8B-B14F-4D97-AF65-F5344CB8AC3E}">
        <p14:creationId xmlns:p14="http://schemas.microsoft.com/office/powerpoint/2010/main" val="343370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47798" y="4244203"/>
            <a:ext cx="10299284" cy="9760605"/>
          </a:xfrm>
        </p:spPr>
        <p:txBody>
          <a:bodyPr anchor="b"/>
          <a:lstStyle>
            <a:lvl1pPr>
              <a:defRPr sz="11200"/>
            </a:lvl1pPr>
          </a:lstStyle>
          <a:p>
            <a:r>
              <a:rPr lang="en-US"/>
              <a:t>Click to edit Master title style</a:t>
            </a:r>
            <a:endParaRPr lang="en-US" dirty="0"/>
          </a:p>
        </p:txBody>
      </p:sp>
      <p:sp>
        <p:nvSpPr>
          <p:cNvPr id="3" name="Subtitle 2"/>
          <p:cNvSpPr>
            <a:spLocks noGrp="1"/>
          </p:cNvSpPr>
          <p:nvPr>
            <p:ph type="subTitle" idx="1"/>
          </p:nvPr>
        </p:nvSpPr>
        <p:spPr>
          <a:xfrm>
            <a:off x="1347798" y="14004801"/>
            <a:ext cx="10299284" cy="2525237"/>
          </a:xfrm>
        </p:spPr>
        <p:txBody>
          <a:bodyPr anchor="t"/>
          <a:lstStyle>
            <a:lvl1pPr marL="0" indent="0" algn="l">
              <a:buNone/>
              <a:defRPr cap="all">
                <a:solidFill>
                  <a:schemeClr val="bg2">
                    <a:lumMod val="40000"/>
                    <a:lumOff val="60000"/>
                  </a:schemeClr>
                </a:solidFill>
              </a:defRPr>
            </a:lvl1pPr>
            <a:lvl2pPr marL="711220" indent="0" algn="ctr">
              <a:buNone/>
              <a:defRPr>
                <a:solidFill>
                  <a:schemeClr val="tx1">
                    <a:tint val="75000"/>
                  </a:schemeClr>
                </a:solidFill>
              </a:defRPr>
            </a:lvl2pPr>
            <a:lvl3pPr marL="1422441" indent="0" algn="ctr">
              <a:buNone/>
              <a:defRPr>
                <a:solidFill>
                  <a:schemeClr val="tx1">
                    <a:tint val="75000"/>
                  </a:schemeClr>
                </a:solidFill>
              </a:defRPr>
            </a:lvl3pPr>
            <a:lvl4pPr marL="2133661" indent="0" algn="ctr">
              <a:buNone/>
              <a:defRPr>
                <a:solidFill>
                  <a:schemeClr val="tx1">
                    <a:tint val="75000"/>
                  </a:schemeClr>
                </a:solidFill>
              </a:defRPr>
            </a:lvl4pPr>
            <a:lvl5pPr marL="2844881" indent="0" algn="ctr">
              <a:buNone/>
              <a:defRPr>
                <a:solidFill>
                  <a:schemeClr val="tx1">
                    <a:tint val="75000"/>
                  </a:schemeClr>
                </a:solidFill>
              </a:defRPr>
            </a:lvl5pPr>
            <a:lvl6pPr marL="3556102" indent="0" algn="ctr">
              <a:buNone/>
              <a:defRPr>
                <a:solidFill>
                  <a:schemeClr val="tx1">
                    <a:tint val="75000"/>
                  </a:schemeClr>
                </a:solidFill>
              </a:defRPr>
            </a:lvl6pPr>
            <a:lvl7pPr marL="4267322" indent="0" algn="ctr">
              <a:buNone/>
              <a:defRPr>
                <a:solidFill>
                  <a:schemeClr val="tx1">
                    <a:tint val="75000"/>
                  </a:schemeClr>
                </a:solidFill>
              </a:defRPr>
            </a:lvl7pPr>
            <a:lvl8pPr marL="4978542" indent="0" algn="ctr">
              <a:buNone/>
              <a:defRPr>
                <a:solidFill>
                  <a:schemeClr val="tx1">
                    <a:tint val="75000"/>
                  </a:schemeClr>
                </a:solidFill>
              </a:defRPr>
            </a:lvl8pPr>
            <a:lvl9pPr marL="568976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389133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7801" y="14072832"/>
            <a:ext cx="10299282" cy="1661382"/>
          </a:xfrm>
        </p:spPr>
        <p:txBody>
          <a:bodyPr anchor="b">
            <a:normAutofit/>
          </a:bodyPr>
          <a:lstStyle>
            <a:lvl1pPr algn="l">
              <a:defRPr sz="373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47798" y="2010410"/>
            <a:ext cx="10299284" cy="1067254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en-US"/>
              <a:t>Click icon to add picture</a:t>
            </a:r>
            <a:endParaRPr lang="en-US" dirty="0"/>
          </a:p>
        </p:txBody>
      </p:sp>
      <p:sp>
        <p:nvSpPr>
          <p:cNvPr id="4" name="Text Placeholder 3"/>
          <p:cNvSpPr>
            <a:spLocks noGrp="1"/>
          </p:cNvSpPr>
          <p:nvPr>
            <p:ph type="body" sz="half" idx="2"/>
          </p:nvPr>
        </p:nvSpPr>
        <p:spPr>
          <a:xfrm>
            <a:off x="1347800" y="15734214"/>
            <a:ext cx="10299280" cy="1447308"/>
          </a:xfrm>
        </p:spPr>
        <p:txBody>
          <a:bodyPr>
            <a:normAutofit/>
          </a:bodyPr>
          <a:lstStyle>
            <a:lvl1pPr marL="0" indent="0">
              <a:buNone/>
              <a:defRPr sz="1867"/>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6BEE352E-7608-4765-A279-A99C9ED64CCF}"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163118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47798" y="4244199"/>
            <a:ext cx="10299284" cy="5807851"/>
          </a:xfrm>
        </p:spPr>
        <p:txBody>
          <a:bodyPr/>
          <a:lstStyle>
            <a:lvl1pPr>
              <a:defRPr sz="7467"/>
            </a:lvl1pPr>
          </a:lstStyle>
          <a:p>
            <a:r>
              <a:rPr lang="en-US"/>
              <a:t>Click to edit Master title style</a:t>
            </a:r>
            <a:endParaRPr lang="en-US" dirty="0"/>
          </a:p>
        </p:txBody>
      </p:sp>
      <p:sp>
        <p:nvSpPr>
          <p:cNvPr id="8" name="Text Placeholder 3"/>
          <p:cNvSpPr>
            <a:spLocks noGrp="1"/>
          </p:cNvSpPr>
          <p:nvPr>
            <p:ph type="body" sz="half" idx="2"/>
          </p:nvPr>
        </p:nvSpPr>
        <p:spPr>
          <a:xfrm>
            <a:off x="1347798" y="10722186"/>
            <a:ext cx="10299284" cy="6924746"/>
          </a:xfrm>
        </p:spPr>
        <p:txBody>
          <a:bodyPr anchor="ctr">
            <a:normAutofit/>
          </a:bodyPr>
          <a:lstStyle>
            <a:lvl1pPr marL="0" indent="0">
              <a:buNone/>
              <a:defRPr sz="2800"/>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2222895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7748" y="4244199"/>
            <a:ext cx="9334965" cy="6810928"/>
          </a:xfrm>
        </p:spPr>
        <p:txBody>
          <a:bodyPr/>
          <a:lstStyle>
            <a:lvl1pPr>
              <a:defRPr sz="7467"/>
            </a:lvl1pPr>
          </a:lstStyle>
          <a:p>
            <a:r>
              <a:rPr lang="en-US"/>
              <a:t>Click to edit Master title style</a:t>
            </a:r>
            <a:endParaRPr lang="en-US" dirty="0"/>
          </a:p>
        </p:txBody>
      </p:sp>
      <p:sp>
        <p:nvSpPr>
          <p:cNvPr id="11" name="Text Placeholder 3"/>
          <p:cNvSpPr>
            <a:spLocks noGrp="1"/>
          </p:cNvSpPr>
          <p:nvPr>
            <p:ph type="body" sz="half" idx="14"/>
          </p:nvPr>
        </p:nvSpPr>
        <p:spPr>
          <a:xfrm>
            <a:off x="2252721" y="11055127"/>
            <a:ext cx="8495136" cy="1003077"/>
          </a:xfrm>
        </p:spPr>
        <p:txBody>
          <a:bodyPr vert="horz" lIns="91440" tIns="45720" rIns="91440" bIns="45720" rtlCol="0" anchor="t">
            <a:normAutofit/>
          </a:bodyPr>
          <a:lstStyle>
            <a:lvl1pPr marL="0" indent="0">
              <a:buNone/>
              <a:defRPr lang="en-US" sz="2178" b="0" i="0" kern="1200" cap="small" dirty="0">
                <a:solidFill>
                  <a:schemeClr val="bg2">
                    <a:lumMod val="40000"/>
                    <a:lumOff val="60000"/>
                  </a:schemeClr>
                </a:solidFill>
                <a:latin typeface="+mj-lt"/>
                <a:ea typeface="+mj-ea"/>
                <a:cs typeface="+mj-cs"/>
              </a:defRPr>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marL="0" lvl="0" indent="0">
              <a:buNone/>
            </a:pPr>
            <a:r>
              <a:rPr lang="en-US"/>
              <a:t>Click to edit Master text styles</a:t>
            </a:r>
          </a:p>
        </p:txBody>
      </p:sp>
      <p:sp>
        <p:nvSpPr>
          <p:cNvPr id="10" name="Text Placeholder 3"/>
          <p:cNvSpPr>
            <a:spLocks noGrp="1"/>
          </p:cNvSpPr>
          <p:nvPr>
            <p:ph type="body" sz="half" idx="2"/>
          </p:nvPr>
        </p:nvSpPr>
        <p:spPr>
          <a:xfrm>
            <a:off x="1347798" y="12753870"/>
            <a:ext cx="10299284" cy="4914336"/>
          </a:xfrm>
        </p:spPr>
        <p:txBody>
          <a:bodyPr anchor="ctr">
            <a:normAutofit/>
          </a:bodyPr>
          <a:lstStyle>
            <a:lvl1pPr marL="0" indent="0">
              <a:buNone/>
              <a:defRPr sz="2800"/>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
        <p:nvSpPr>
          <p:cNvPr id="12" name="TextBox 11"/>
          <p:cNvSpPr txBox="1"/>
          <p:nvPr/>
        </p:nvSpPr>
        <p:spPr>
          <a:xfrm>
            <a:off x="1048285" y="2847210"/>
            <a:ext cx="935808" cy="301281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978" dirty="0"/>
              <a:t>“</a:t>
            </a:r>
          </a:p>
        </p:txBody>
      </p:sp>
      <p:sp>
        <p:nvSpPr>
          <p:cNvPr id="15" name="TextBox 14"/>
          <p:cNvSpPr txBox="1"/>
          <p:nvPr/>
        </p:nvSpPr>
        <p:spPr>
          <a:xfrm>
            <a:off x="10888408" y="7662268"/>
            <a:ext cx="935808" cy="301281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978" dirty="0"/>
              <a:t>”</a:t>
            </a:r>
          </a:p>
        </p:txBody>
      </p:sp>
    </p:spTree>
    <p:extLst>
      <p:ext uri="{BB962C8B-B14F-4D97-AF65-F5344CB8AC3E}">
        <p14:creationId xmlns:p14="http://schemas.microsoft.com/office/powerpoint/2010/main" val="2222480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47798" y="9158537"/>
            <a:ext cx="10299285" cy="4846267"/>
          </a:xfrm>
        </p:spPr>
        <p:txBody>
          <a:bodyPr anchor="b"/>
          <a:lstStyle>
            <a:lvl1pPr algn="l">
              <a:defRPr sz="6222" b="0" cap="none"/>
            </a:lvl1pPr>
          </a:lstStyle>
          <a:p>
            <a:r>
              <a:rPr lang="en-US"/>
              <a:t>Click to edit Master title style</a:t>
            </a:r>
            <a:endParaRPr lang="en-US" dirty="0"/>
          </a:p>
        </p:txBody>
      </p:sp>
      <p:sp>
        <p:nvSpPr>
          <p:cNvPr id="3" name="Text Placeholder 2"/>
          <p:cNvSpPr>
            <a:spLocks noGrp="1"/>
          </p:cNvSpPr>
          <p:nvPr>
            <p:ph type="body" idx="1"/>
          </p:nvPr>
        </p:nvSpPr>
        <p:spPr>
          <a:xfrm>
            <a:off x="1347798" y="14004804"/>
            <a:ext cx="10299284" cy="2522247"/>
          </a:xfrm>
        </p:spPr>
        <p:txBody>
          <a:bodyPr anchor="t"/>
          <a:lstStyle>
            <a:lvl1pPr marL="0" indent="0" algn="l">
              <a:buNone/>
              <a:defRPr sz="3111" cap="none">
                <a:solidFill>
                  <a:schemeClr val="bg2">
                    <a:lumMod val="40000"/>
                    <a:lumOff val="60000"/>
                  </a:schemeClr>
                </a:solidFill>
              </a:defRPr>
            </a:lvl1pPr>
            <a:lvl2pPr marL="711220" indent="0">
              <a:buNone/>
              <a:defRPr sz="2800">
                <a:solidFill>
                  <a:schemeClr val="tx1">
                    <a:tint val="75000"/>
                  </a:schemeClr>
                </a:solidFill>
              </a:defRPr>
            </a:lvl2pPr>
            <a:lvl3pPr marL="1422441" indent="0">
              <a:buNone/>
              <a:defRPr sz="2489">
                <a:solidFill>
                  <a:schemeClr val="tx1">
                    <a:tint val="75000"/>
                  </a:schemeClr>
                </a:solidFill>
              </a:defRPr>
            </a:lvl3pPr>
            <a:lvl4pPr marL="2133661" indent="0">
              <a:buNone/>
              <a:defRPr sz="2178">
                <a:solidFill>
                  <a:schemeClr val="tx1">
                    <a:tint val="75000"/>
                  </a:schemeClr>
                </a:solidFill>
              </a:defRPr>
            </a:lvl4pPr>
            <a:lvl5pPr marL="2844881" indent="0">
              <a:buNone/>
              <a:defRPr sz="2178">
                <a:solidFill>
                  <a:schemeClr val="tx1">
                    <a:tint val="75000"/>
                  </a:schemeClr>
                </a:solidFill>
              </a:defRPr>
            </a:lvl5pPr>
            <a:lvl6pPr marL="3556102" indent="0">
              <a:buNone/>
              <a:defRPr sz="2178">
                <a:solidFill>
                  <a:schemeClr val="tx1">
                    <a:tint val="75000"/>
                  </a:schemeClr>
                </a:solidFill>
              </a:defRPr>
            </a:lvl6pPr>
            <a:lvl7pPr marL="4267322" indent="0">
              <a:buNone/>
              <a:defRPr sz="2178">
                <a:solidFill>
                  <a:schemeClr val="tx1">
                    <a:tint val="75000"/>
                  </a:schemeClr>
                </a:solidFill>
              </a:defRPr>
            </a:lvl7pPr>
            <a:lvl8pPr marL="4978542" indent="0">
              <a:buNone/>
              <a:defRPr sz="2178">
                <a:solidFill>
                  <a:schemeClr val="tx1">
                    <a:tint val="75000"/>
                  </a:schemeClr>
                </a:solidFill>
              </a:defRPr>
            </a:lvl8pPr>
            <a:lvl9pPr marL="5689763" indent="0">
              <a:buNone/>
              <a:defRPr sz="21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2693260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534"/>
            </a:lvl1pPr>
          </a:lstStyle>
          <a:p>
            <a:r>
              <a:rPr lang="en-US"/>
              <a:t>Click to edit Master title style</a:t>
            </a:r>
            <a:endParaRPr lang="en-US" dirty="0"/>
          </a:p>
        </p:txBody>
      </p:sp>
      <p:sp>
        <p:nvSpPr>
          <p:cNvPr id="3" name="Text Placeholder 2"/>
          <p:cNvSpPr>
            <a:spLocks noGrp="1"/>
          </p:cNvSpPr>
          <p:nvPr>
            <p:ph type="body" idx="1"/>
          </p:nvPr>
        </p:nvSpPr>
        <p:spPr>
          <a:xfrm>
            <a:off x="738631" y="5807851"/>
            <a:ext cx="3438906" cy="1689301"/>
          </a:xfrm>
        </p:spPr>
        <p:txBody>
          <a:bodyPr anchor="b">
            <a:noAutofit/>
          </a:bodyPr>
          <a:lstStyle>
            <a:lvl1pPr marL="0" indent="0">
              <a:buNone/>
              <a:defRPr sz="3733" b="0">
                <a:solidFill>
                  <a:schemeClr val="bg2">
                    <a:lumMod val="40000"/>
                    <a:lumOff val="60000"/>
                  </a:schemeClr>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en-US"/>
              <a:t>Click to edit Master text styles</a:t>
            </a:r>
          </a:p>
        </p:txBody>
      </p:sp>
      <p:sp>
        <p:nvSpPr>
          <p:cNvPr id="16" name="Text Placeholder 3"/>
          <p:cNvSpPr>
            <a:spLocks noGrp="1"/>
          </p:cNvSpPr>
          <p:nvPr>
            <p:ph type="body" sz="half" idx="15"/>
          </p:nvPr>
        </p:nvSpPr>
        <p:spPr>
          <a:xfrm>
            <a:off x="761405" y="7818261"/>
            <a:ext cx="3416131" cy="10522078"/>
          </a:xfrm>
        </p:spPr>
        <p:txBody>
          <a:bodyPr anchor="t">
            <a:normAutofit/>
          </a:bodyPr>
          <a:lstStyle>
            <a:lvl1pPr marL="0" indent="0">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sp>
        <p:nvSpPr>
          <p:cNvPr id="5" name="Text Placeholder 4"/>
          <p:cNvSpPr>
            <a:spLocks noGrp="1"/>
          </p:cNvSpPr>
          <p:nvPr>
            <p:ph type="body" sz="quarter" idx="3"/>
          </p:nvPr>
        </p:nvSpPr>
        <p:spPr>
          <a:xfrm>
            <a:off x="4532117" y="5807851"/>
            <a:ext cx="3426506" cy="1689301"/>
          </a:xfrm>
        </p:spPr>
        <p:txBody>
          <a:bodyPr anchor="b">
            <a:noAutofit/>
          </a:bodyPr>
          <a:lstStyle>
            <a:lvl1pPr marL="0" indent="0">
              <a:buNone/>
              <a:defRPr sz="3733" b="0">
                <a:solidFill>
                  <a:schemeClr val="bg2">
                    <a:lumMod val="40000"/>
                    <a:lumOff val="60000"/>
                  </a:schemeClr>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en-US"/>
              <a:t>Click to edit Master text styles</a:t>
            </a:r>
          </a:p>
        </p:txBody>
      </p:sp>
      <p:sp>
        <p:nvSpPr>
          <p:cNvPr id="19" name="Text Placeholder 3"/>
          <p:cNvSpPr>
            <a:spLocks noGrp="1"/>
          </p:cNvSpPr>
          <p:nvPr>
            <p:ph type="body" sz="half" idx="16"/>
          </p:nvPr>
        </p:nvSpPr>
        <p:spPr>
          <a:xfrm>
            <a:off x="4519801" y="7818261"/>
            <a:ext cx="3438822" cy="10522078"/>
          </a:xfrm>
        </p:spPr>
        <p:txBody>
          <a:bodyPr anchor="t">
            <a:normAutofit/>
          </a:bodyPr>
          <a:lstStyle>
            <a:lvl1pPr marL="0" indent="0">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sp>
        <p:nvSpPr>
          <p:cNvPr id="14" name="Text Placeholder 4"/>
          <p:cNvSpPr>
            <a:spLocks noGrp="1"/>
          </p:cNvSpPr>
          <p:nvPr>
            <p:ph type="body" sz="quarter" idx="13"/>
          </p:nvPr>
        </p:nvSpPr>
        <p:spPr>
          <a:xfrm>
            <a:off x="8314315" y="5807851"/>
            <a:ext cx="3421690" cy="1689301"/>
          </a:xfrm>
        </p:spPr>
        <p:txBody>
          <a:bodyPr anchor="b">
            <a:noAutofit/>
          </a:bodyPr>
          <a:lstStyle>
            <a:lvl1pPr marL="0" indent="0">
              <a:buNone/>
              <a:defRPr sz="3733" b="0">
                <a:solidFill>
                  <a:schemeClr val="bg2">
                    <a:lumMod val="40000"/>
                    <a:lumOff val="60000"/>
                  </a:schemeClr>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en-US"/>
              <a:t>Click to edit Master text styles</a:t>
            </a:r>
          </a:p>
        </p:txBody>
      </p:sp>
      <p:sp>
        <p:nvSpPr>
          <p:cNvPr id="20" name="Text Placeholder 3"/>
          <p:cNvSpPr>
            <a:spLocks noGrp="1"/>
          </p:cNvSpPr>
          <p:nvPr>
            <p:ph type="body" sz="half" idx="17"/>
          </p:nvPr>
        </p:nvSpPr>
        <p:spPr>
          <a:xfrm>
            <a:off x="8314315" y="7818261"/>
            <a:ext cx="3421690" cy="10522078"/>
          </a:xfrm>
        </p:spPr>
        <p:txBody>
          <a:bodyPr anchor="t">
            <a:normAutofit/>
          </a:bodyPr>
          <a:lstStyle>
            <a:lvl1pPr marL="0" indent="0">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cxnSp>
        <p:nvCxnSpPr>
          <p:cNvPr id="17" name="Straight Connector 16"/>
          <p:cNvCxnSpPr/>
          <p:nvPr/>
        </p:nvCxnSpPr>
        <p:spPr>
          <a:xfrm>
            <a:off x="4348297" y="6254609"/>
            <a:ext cx="0" cy="1161570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124713" y="6254609"/>
            <a:ext cx="0" cy="1162884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3117536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534"/>
            </a:lvl1pPr>
          </a:lstStyle>
          <a:p>
            <a:r>
              <a:rPr lang="en-US"/>
              <a:t>Click to edit Master title style</a:t>
            </a:r>
            <a:endParaRPr lang="en-US" dirty="0"/>
          </a:p>
        </p:txBody>
      </p:sp>
      <p:sp>
        <p:nvSpPr>
          <p:cNvPr id="3" name="Text Placeholder 2"/>
          <p:cNvSpPr>
            <a:spLocks noGrp="1"/>
          </p:cNvSpPr>
          <p:nvPr>
            <p:ph type="body" idx="1"/>
          </p:nvPr>
        </p:nvSpPr>
        <p:spPr>
          <a:xfrm>
            <a:off x="761406" y="12461578"/>
            <a:ext cx="3430952" cy="1689301"/>
          </a:xfrm>
        </p:spPr>
        <p:txBody>
          <a:bodyPr anchor="b">
            <a:noAutofit/>
          </a:bodyPr>
          <a:lstStyle>
            <a:lvl1pPr marL="0" indent="0">
              <a:buNone/>
              <a:defRPr sz="3733" b="0">
                <a:solidFill>
                  <a:schemeClr val="bg2">
                    <a:lumMod val="40000"/>
                    <a:lumOff val="60000"/>
                  </a:schemeClr>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en-US"/>
              <a:t>Click to edit Master text styles</a:t>
            </a:r>
          </a:p>
        </p:txBody>
      </p:sp>
      <p:sp>
        <p:nvSpPr>
          <p:cNvPr id="29" name="Picture Placeholder 2"/>
          <p:cNvSpPr>
            <a:spLocks noGrp="1" noChangeAspect="1"/>
          </p:cNvSpPr>
          <p:nvPr>
            <p:ph type="pic" idx="15"/>
          </p:nvPr>
        </p:nvSpPr>
        <p:spPr>
          <a:xfrm>
            <a:off x="761406" y="6477988"/>
            <a:ext cx="3430952" cy="44675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en-US"/>
              <a:t>Click icon to add picture</a:t>
            </a:r>
            <a:endParaRPr lang="en-US" dirty="0"/>
          </a:p>
        </p:txBody>
      </p:sp>
      <p:sp>
        <p:nvSpPr>
          <p:cNvPr id="22" name="Text Placeholder 3"/>
          <p:cNvSpPr>
            <a:spLocks noGrp="1"/>
          </p:cNvSpPr>
          <p:nvPr>
            <p:ph type="body" sz="half" idx="18"/>
          </p:nvPr>
        </p:nvSpPr>
        <p:spPr>
          <a:xfrm>
            <a:off x="761406" y="14150884"/>
            <a:ext cx="3430952" cy="1932400"/>
          </a:xfrm>
        </p:spPr>
        <p:txBody>
          <a:bodyPr anchor="t">
            <a:normAutofit/>
          </a:bodyPr>
          <a:lstStyle>
            <a:lvl1pPr marL="0" indent="0">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sp>
        <p:nvSpPr>
          <p:cNvPr id="5" name="Text Placeholder 4"/>
          <p:cNvSpPr>
            <a:spLocks noGrp="1"/>
          </p:cNvSpPr>
          <p:nvPr>
            <p:ph type="body" sz="quarter" idx="3"/>
          </p:nvPr>
        </p:nvSpPr>
        <p:spPr>
          <a:xfrm>
            <a:off x="4538788" y="12461578"/>
            <a:ext cx="3419836" cy="1689301"/>
          </a:xfrm>
        </p:spPr>
        <p:txBody>
          <a:bodyPr anchor="b">
            <a:noAutofit/>
          </a:bodyPr>
          <a:lstStyle>
            <a:lvl1pPr marL="0" indent="0">
              <a:buNone/>
              <a:defRPr sz="3733" b="0">
                <a:solidFill>
                  <a:schemeClr val="bg2">
                    <a:lumMod val="40000"/>
                    <a:lumOff val="60000"/>
                  </a:schemeClr>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en-US"/>
              <a:t>Click to edit Master text styles</a:t>
            </a:r>
          </a:p>
        </p:txBody>
      </p:sp>
      <p:sp>
        <p:nvSpPr>
          <p:cNvPr id="30" name="Picture Placeholder 2"/>
          <p:cNvSpPr>
            <a:spLocks noGrp="1" noChangeAspect="1"/>
          </p:cNvSpPr>
          <p:nvPr>
            <p:ph type="pic" idx="21"/>
          </p:nvPr>
        </p:nvSpPr>
        <p:spPr>
          <a:xfrm>
            <a:off x="4538786" y="6477988"/>
            <a:ext cx="3419836" cy="44675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en-US"/>
              <a:t>Click icon to add picture</a:t>
            </a:r>
            <a:endParaRPr lang="en-US" dirty="0"/>
          </a:p>
        </p:txBody>
      </p:sp>
      <p:sp>
        <p:nvSpPr>
          <p:cNvPr id="23" name="Text Placeholder 3"/>
          <p:cNvSpPr>
            <a:spLocks noGrp="1"/>
          </p:cNvSpPr>
          <p:nvPr>
            <p:ph type="body" sz="half" idx="19"/>
          </p:nvPr>
        </p:nvSpPr>
        <p:spPr>
          <a:xfrm>
            <a:off x="4537207" y="14150881"/>
            <a:ext cx="3424366" cy="1932400"/>
          </a:xfrm>
        </p:spPr>
        <p:txBody>
          <a:bodyPr anchor="t">
            <a:normAutofit/>
          </a:bodyPr>
          <a:lstStyle>
            <a:lvl1pPr marL="0" indent="0">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sp>
        <p:nvSpPr>
          <p:cNvPr id="14" name="Text Placeholder 4"/>
          <p:cNvSpPr>
            <a:spLocks noGrp="1"/>
          </p:cNvSpPr>
          <p:nvPr>
            <p:ph type="body" sz="quarter" idx="13"/>
          </p:nvPr>
        </p:nvSpPr>
        <p:spPr>
          <a:xfrm>
            <a:off x="8314315" y="12461578"/>
            <a:ext cx="3421690" cy="1689301"/>
          </a:xfrm>
        </p:spPr>
        <p:txBody>
          <a:bodyPr anchor="b">
            <a:noAutofit/>
          </a:bodyPr>
          <a:lstStyle>
            <a:lvl1pPr marL="0" indent="0">
              <a:buNone/>
              <a:defRPr sz="3733" b="0">
                <a:solidFill>
                  <a:schemeClr val="bg2">
                    <a:lumMod val="40000"/>
                    <a:lumOff val="60000"/>
                  </a:schemeClr>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en-US"/>
              <a:t>Click to edit Master text styles</a:t>
            </a:r>
          </a:p>
        </p:txBody>
      </p:sp>
      <p:sp>
        <p:nvSpPr>
          <p:cNvPr id="31" name="Picture Placeholder 2"/>
          <p:cNvSpPr>
            <a:spLocks noGrp="1" noChangeAspect="1"/>
          </p:cNvSpPr>
          <p:nvPr>
            <p:ph type="pic" idx="22"/>
          </p:nvPr>
        </p:nvSpPr>
        <p:spPr>
          <a:xfrm>
            <a:off x="8314314" y="6477988"/>
            <a:ext cx="3421690" cy="44675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en-US"/>
              <a:t>Click icon to add picture</a:t>
            </a:r>
            <a:endParaRPr lang="en-US" dirty="0"/>
          </a:p>
        </p:txBody>
      </p:sp>
      <p:sp>
        <p:nvSpPr>
          <p:cNvPr id="24" name="Text Placeholder 3"/>
          <p:cNvSpPr>
            <a:spLocks noGrp="1"/>
          </p:cNvSpPr>
          <p:nvPr>
            <p:ph type="body" sz="half" idx="20"/>
          </p:nvPr>
        </p:nvSpPr>
        <p:spPr>
          <a:xfrm>
            <a:off x="8314171" y="14150875"/>
            <a:ext cx="3426222" cy="1932400"/>
          </a:xfrm>
        </p:spPr>
        <p:txBody>
          <a:bodyPr anchor="t">
            <a:normAutofit/>
          </a:bodyPr>
          <a:lstStyle>
            <a:lvl1pPr marL="0" indent="0">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cxnSp>
        <p:nvCxnSpPr>
          <p:cNvPr id="19" name="Straight Connector 18"/>
          <p:cNvCxnSpPr/>
          <p:nvPr/>
        </p:nvCxnSpPr>
        <p:spPr>
          <a:xfrm>
            <a:off x="4348297" y="6254609"/>
            <a:ext cx="0" cy="1161570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124713" y="6254609"/>
            <a:ext cx="0" cy="1162884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3602431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1392076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0773" y="1261166"/>
            <a:ext cx="2045234" cy="1707917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761406" y="2266636"/>
            <a:ext cx="8662596" cy="160737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288160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83466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47801" y="8389122"/>
            <a:ext cx="10299282" cy="5615684"/>
          </a:xfrm>
        </p:spPr>
        <p:txBody>
          <a:bodyPr anchor="b"/>
          <a:lstStyle>
            <a:lvl1pPr algn="l">
              <a:defRPr sz="6222" b="0" cap="none"/>
            </a:lvl1pPr>
          </a:lstStyle>
          <a:p>
            <a:r>
              <a:rPr lang="en-US"/>
              <a:t>Click to edit Master title style</a:t>
            </a:r>
            <a:endParaRPr lang="en-US" dirty="0"/>
          </a:p>
        </p:txBody>
      </p:sp>
      <p:sp>
        <p:nvSpPr>
          <p:cNvPr id="3" name="Text Placeholder 2"/>
          <p:cNvSpPr>
            <a:spLocks noGrp="1"/>
          </p:cNvSpPr>
          <p:nvPr>
            <p:ph type="body" idx="1"/>
          </p:nvPr>
        </p:nvSpPr>
        <p:spPr>
          <a:xfrm>
            <a:off x="1347798" y="14004804"/>
            <a:ext cx="10299284" cy="2522247"/>
          </a:xfrm>
        </p:spPr>
        <p:txBody>
          <a:bodyPr anchor="t"/>
          <a:lstStyle>
            <a:lvl1pPr marL="0" indent="0" algn="l">
              <a:buNone/>
              <a:defRPr sz="3111" cap="all">
                <a:solidFill>
                  <a:schemeClr val="bg2">
                    <a:lumMod val="40000"/>
                    <a:lumOff val="60000"/>
                  </a:schemeClr>
                </a:solidFill>
              </a:defRPr>
            </a:lvl1pPr>
            <a:lvl2pPr marL="711220" indent="0">
              <a:buNone/>
              <a:defRPr sz="2800">
                <a:solidFill>
                  <a:schemeClr val="tx1">
                    <a:tint val="75000"/>
                  </a:schemeClr>
                </a:solidFill>
              </a:defRPr>
            </a:lvl2pPr>
            <a:lvl3pPr marL="1422441" indent="0">
              <a:buNone/>
              <a:defRPr sz="2489">
                <a:solidFill>
                  <a:schemeClr val="tx1">
                    <a:tint val="75000"/>
                  </a:schemeClr>
                </a:solidFill>
              </a:defRPr>
            </a:lvl3pPr>
            <a:lvl4pPr marL="2133661" indent="0">
              <a:buNone/>
              <a:defRPr sz="2178">
                <a:solidFill>
                  <a:schemeClr val="tx1">
                    <a:tint val="75000"/>
                  </a:schemeClr>
                </a:solidFill>
              </a:defRPr>
            </a:lvl4pPr>
            <a:lvl5pPr marL="2844881" indent="0">
              <a:buNone/>
              <a:defRPr sz="2178">
                <a:solidFill>
                  <a:schemeClr val="tx1">
                    <a:tint val="75000"/>
                  </a:schemeClr>
                </a:solidFill>
              </a:defRPr>
            </a:lvl5pPr>
            <a:lvl6pPr marL="3556102" indent="0">
              <a:buNone/>
              <a:defRPr sz="2178">
                <a:solidFill>
                  <a:schemeClr val="tx1">
                    <a:tint val="75000"/>
                  </a:schemeClr>
                </a:solidFill>
              </a:defRPr>
            </a:lvl6pPr>
            <a:lvl7pPr marL="4267322" indent="0">
              <a:buNone/>
              <a:defRPr sz="2178">
                <a:solidFill>
                  <a:schemeClr val="tx1">
                    <a:tint val="75000"/>
                  </a:schemeClr>
                </a:solidFill>
              </a:defRPr>
            </a:lvl7pPr>
            <a:lvl8pPr marL="4978542" indent="0">
              <a:buNone/>
              <a:defRPr sz="2178">
                <a:solidFill>
                  <a:schemeClr val="tx1">
                    <a:tint val="75000"/>
                  </a:schemeClr>
                </a:solidFill>
              </a:defRPr>
            </a:lvl8pPr>
            <a:lvl9pPr marL="5689763" indent="0">
              <a:buNone/>
              <a:defRPr sz="21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130770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7534" y="6040542"/>
            <a:ext cx="5130398" cy="12299802"/>
          </a:xfrm>
        </p:spPr>
        <p:txBody>
          <a:bodyPr>
            <a:normAutofit/>
          </a:bodyPr>
          <a:lstStyle>
            <a:lvl1pPr>
              <a:defRPr sz="2800"/>
            </a:lvl1pPr>
            <a:lvl2pPr>
              <a:defRPr sz="2489"/>
            </a:lvl2pPr>
            <a:lvl3pPr>
              <a:defRPr sz="2178"/>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98629" y="6027400"/>
            <a:ext cx="5130401" cy="12312940"/>
          </a:xfrm>
        </p:spPr>
        <p:txBody>
          <a:bodyPr>
            <a:normAutofit/>
          </a:bodyPr>
          <a:lstStyle>
            <a:lvl1pPr>
              <a:defRPr sz="2800"/>
            </a:lvl1pPr>
            <a:lvl2pPr>
              <a:defRPr sz="2489"/>
            </a:lvl2pPr>
            <a:lvl3pPr>
              <a:defRPr sz="2178"/>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EE352E-7608-4765-A279-A99C9ED64CCF}"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396971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87534" y="5584472"/>
            <a:ext cx="5130396" cy="1689301"/>
          </a:xfrm>
        </p:spPr>
        <p:txBody>
          <a:bodyPr anchor="b">
            <a:noAutofit/>
          </a:bodyPr>
          <a:lstStyle>
            <a:lvl1pPr marL="0" indent="0">
              <a:buNone/>
              <a:defRPr sz="3733" b="0">
                <a:solidFill>
                  <a:schemeClr val="bg2">
                    <a:lumMod val="40000"/>
                    <a:lumOff val="60000"/>
                  </a:schemeClr>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en-US"/>
              <a:t>Click to edit Master text styles</a:t>
            </a:r>
          </a:p>
        </p:txBody>
      </p:sp>
      <p:sp>
        <p:nvSpPr>
          <p:cNvPr id="4" name="Content Placeholder 3"/>
          <p:cNvSpPr>
            <a:spLocks noGrp="1"/>
          </p:cNvSpPr>
          <p:nvPr>
            <p:ph sz="half" idx="2"/>
          </p:nvPr>
        </p:nvSpPr>
        <p:spPr>
          <a:xfrm>
            <a:off x="1287534" y="7371503"/>
            <a:ext cx="5130398" cy="10968836"/>
          </a:xfrm>
        </p:spPr>
        <p:txBody>
          <a:bodyPr>
            <a:normAutofit/>
          </a:bodyPr>
          <a:lstStyle>
            <a:lvl1pPr>
              <a:defRPr sz="2800"/>
            </a:lvl1pPr>
            <a:lvl2pPr>
              <a:defRPr sz="2489"/>
            </a:lvl2pPr>
            <a:lvl3pPr>
              <a:defRPr sz="2178"/>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98630" y="5584472"/>
            <a:ext cx="5130398" cy="1689301"/>
          </a:xfrm>
        </p:spPr>
        <p:txBody>
          <a:bodyPr anchor="b">
            <a:noAutofit/>
          </a:bodyPr>
          <a:lstStyle>
            <a:lvl1pPr marL="0" indent="0">
              <a:buNone/>
              <a:defRPr sz="3733" b="0">
                <a:solidFill>
                  <a:schemeClr val="bg2">
                    <a:lumMod val="40000"/>
                    <a:lumOff val="60000"/>
                  </a:schemeClr>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en-US"/>
              <a:t>Click to edit Master text styles</a:t>
            </a:r>
          </a:p>
        </p:txBody>
      </p:sp>
      <p:sp>
        <p:nvSpPr>
          <p:cNvPr id="6" name="Content Placeholder 5"/>
          <p:cNvSpPr>
            <a:spLocks noGrp="1"/>
          </p:cNvSpPr>
          <p:nvPr>
            <p:ph sz="quarter" idx="4"/>
          </p:nvPr>
        </p:nvSpPr>
        <p:spPr>
          <a:xfrm>
            <a:off x="6598630" y="7371503"/>
            <a:ext cx="5130398" cy="10968836"/>
          </a:xfrm>
        </p:spPr>
        <p:txBody>
          <a:bodyPr>
            <a:normAutofit/>
          </a:bodyPr>
          <a:lstStyle>
            <a:lvl1pPr>
              <a:defRPr sz="2800"/>
            </a:lvl1pPr>
            <a:lvl2pPr>
              <a:defRPr sz="2489"/>
            </a:lvl2pPr>
            <a:lvl3pPr>
              <a:defRPr sz="2178"/>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E352E-7608-4765-A279-A99C9ED64CCF}"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277271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52528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2278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7797" y="4244199"/>
            <a:ext cx="3968941" cy="4244199"/>
          </a:xfrm>
        </p:spPr>
        <p:txBody>
          <a:bodyPr anchor="b"/>
          <a:lstStyle>
            <a:lvl1pPr algn="l">
              <a:defRPr sz="3733" b="0"/>
            </a:lvl1pPr>
          </a:lstStyle>
          <a:p>
            <a:r>
              <a:rPr lang="en-US"/>
              <a:t>Click to edit Master title style</a:t>
            </a:r>
            <a:endParaRPr lang="en-US" dirty="0"/>
          </a:p>
        </p:txBody>
      </p:sp>
      <p:sp>
        <p:nvSpPr>
          <p:cNvPr id="3" name="Content Placeholder 2"/>
          <p:cNvSpPr>
            <a:spLocks noGrp="1"/>
          </p:cNvSpPr>
          <p:nvPr>
            <p:ph idx="1"/>
          </p:nvPr>
        </p:nvSpPr>
        <p:spPr>
          <a:xfrm>
            <a:off x="5583507" y="4244199"/>
            <a:ext cx="6063576" cy="13402733"/>
          </a:xfrm>
        </p:spPr>
        <p:txBody>
          <a:bodyPr anchor="ctr">
            <a:normAutofit/>
          </a:bodyPr>
          <a:lstStyle>
            <a:lvl1pPr>
              <a:defRPr sz="3111"/>
            </a:lvl1pPr>
            <a:lvl2pPr>
              <a:defRPr sz="2800"/>
            </a:lvl2pPr>
            <a:lvl3pPr>
              <a:defRPr sz="2489"/>
            </a:lvl3pPr>
            <a:lvl4pPr>
              <a:defRPr sz="2178"/>
            </a:lvl4pPr>
            <a:lvl5pPr>
              <a:defRPr sz="2178"/>
            </a:lvl5pPr>
            <a:lvl6pPr>
              <a:defRPr sz="2178"/>
            </a:lvl6pPr>
            <a:lvl7pPr>
              <a:defRPr sz="2178"/>
            </a:lvl7pPr>
            <a:lvl8pPr>
              <a:defRPr sz="2178"/>
            </a:lvl8pPr>
            <a:lvl9pPr>
              <a:defRPr sz="21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47797" y="9173431"/>
            <a:ext cx="3968941" cy="8488395"/>
          </a:xfrm>
        </p:spPr>
        <p:txBody>
          <a:bodyPr/>
          <a:lstStyle>
            <a:lvl1pPr marL="0" indent="0">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sp>
        <p:nvSpPr>
          <p:cNvPr id="7" name="Date Placeholder 4"/>
          <p:cNvSpPr>
            <a:spLocks noGrp="1"/>
          </p:cNvSpPr>
          <p:nvPr>
            <p:ph type="dt" sz="half" idx="10"/>
          </p:nvPr>
        </p:nvSpPr>
        <p:spPr/>
        <p:txBody>
          <a:bodyPr/>
          <a:lstStyle/>
          <a:p>
            <a:fld id="{6BEE352E-7608-4765-A279-A99C9ED64CCF}" type="datetimeFigureOut">
              <a:rPr lang="en-US" smtClean="0"/>
              <a:t>1/21/2023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378972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6576" y="5435530"/>
            <a:ext cx="5943271" cy="4616520"/>
          </a:xfrm>
        </p:spPr>
        <p:txBody>
          <a:bodyPr anchor="b">
            <a:normAutofit/>
          </a:bodyPr>
          <a:lstStyle>
            <a:lvl1pPr algn="l">
              <a:defRPr sz="5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09916" y="3350684"/>
            <a:ext cx="3734772" cy="134027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en-US"/>
              <a:t>Click icon to add picture</a:t>
            </a:r>
            <a:endParaRPr lang="en-US" dirty="0"/>
          </a:p>
        </p:txBody>
      </p:sp>
      <p:sp>
        <p:nvSpPr>
          <p:cNvPr id="4" name="Text Placeholder 3"/>
          <p:cNvSpPr>
            <a:spLocks noGrp="1"/>
          </p:cNvSpPr>
          <p:nvPr>
            <p:ph type="body" sz="half" idx="2"/>
          </p:nvPr>
        </p:nvSpPr>
        <p:spPr>
          <a:xfrm>
            <a:off x="1347797" y="10722187"/>
            <a:ext cx="5934021" cy="4020820"/>
          </a:xfrm>
        </p:spPr>
        <p:txBody>
          <a:bodyPr>
            <a:normAutofit/>
          </a:bodyPr>
          <a:lstStyle>
            <a:lvl1pPr marL="0" indent="0">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6BEE352E-7608-4765-A279-A99C9ED64CCF}"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FB01F-EE7D-46F8-BBC1-F53FAF3B3E56}" type="slidenum">
              <a:rPr lang="en-US" smtClean="0"/>
              <a:t>‹#›</a:t>
            </a:fld>
            <a:endParaRPr lang="en-US"/>
          </a:p>
        </p:txBody>
      </p:sp>
    </p:spTree>
    <p:extLst>
      <p:ext uri="{BB962C8B-B14F-4D97-AF65-F5344CB8AC3E}">
        <p14:creationId xmlns:p14="http://schemas.microsoft.com/office/powerpoint/2010/main" val="152468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799117" y="4914336"/>
            <a:ext cx="4385733" cy="8265019"/>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850850" y="-1340274"/>
            <a:ext cx="2489200" cy="4690957"/>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799117" y="17870311"/>
            <a:ext cx="1540933" cy="2903926"/>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39537" y="7818261"/>
            <a:ext cx="6519333" cy="12285839"/>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306337" y="8488398"/>
            <a:ext cx="3674533" cy="6924746"/>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2048780" y="0"/>
            <a:ext cx="1066800" cy="322304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53993" y="1327134"/>
            <a:ext cx="10975036" cy="410562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287533" y="6018113"/>
            <a:ext cx="10440351" cy="12298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977377" y="5518319"/>
            <a:ext cx="2903923" cy="355692"/>
          </a:xfrm>
          <a:prstGeom prst="rect">
            <a:avLst/>
          </a:prstGeom>
        </p:spPr>
        <p:txBody>
          <a:bodyPr vert="horz" lIns="91440" tIns="45720" rIns="91440" bIns="45720" rtlCol="0" anchor="t"/>
          <a:lstStyle>
            <a:lvl1pPr algn="l">
              <a:defRPr sz="1711" b="0" i="0">
                <a:solidFill>
                  <a:schemeClr val="tx1">
                    <a:tint val="75000"/>
                    <a:alpha val="60000"/>
                  </a:schemeClr>
                </a:solidFill>
              </a:defRPr>
            </a:lvl1pPr>
          </a:lstStyle>
          <a:p>
            <a:fld id="{6BEE352E-7608-4765-A279-A99C9ED64CCF}" type="datetimeFigureOut">
              <a:rPr lang="en-US" smtClean="0"/>
              <a:t>1/21/2023</a:t>
            </a:fld>
            <a:endParaRPr lang="en-US"/>
          </a:p>
        </p:txBody>
      </p:sp>
      <p:sp>
        <p:nvSpPr>
          <p:cNvPr id="5" name="Footer Placeholder 4"/>
          <p:cNvSpPr>
            <a:spLocks noGrp="1"/>
          </p:cNvSpPr>
          <p:nvPr>
            <p:ph type="ftr" sz="quarter" idx="3"/>
          </p:nvPr>
        </p:nvSpPr>
        <p:spPr>
          <a:xfrm rot="5400000">
            <a:off x="7040903" y="9723821"/>
            <a:ext cx="11314918" cy="355693"/>
          </a:xfrm>
          <a:prstGeom prst="rect">
            <a:avLst/>
          </a:prstGeom>
        </p:spPr>
        <p:txBody>
          <a:bodyPr vert="horz" lIns="91440" tIns="45720" rIns="91440" bIns="45720" rtlCol="0" anchor="b"/>
          <a:lstStyle>
            <a:lvl1pPr algn="l">
              <a:defRPr sz="1711"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2081115" y="866946"/>
            <a:ext cx="978154" cy="2250460"/>
          </a:xfrm>
          <a:prstGeom prst="rect">
            <a:avLst/>
          </a:prstGeom>
        </p:spPr>
        <p:txBody>
          <a:bodyPr vert="horz" lIns="91440" tIns="45720" rIns="91440" bIns="45720" rtlCol="0" anchor="b"/>
          <a:lstStyle>
            <a:lvl1pPr algn="ctr">
              <a:defRPr sz="4357" b="0" i="0">
                <a:solidFill>
                  <a:schemeClr val="tx1">
                    <a:tint val="75000"/>
                  </a:schemeClr>
                </a:solidFill>
              </a:defRPr>
            </a:lvl1pPr>
          </a:lstStyle>
          <a:p>
            <a:fld id="{6E8FB01F-EE7D-46F8-BBC1-F53FAF3B3E56}" type="slidenum">
              <a:rPr lang="en-US" smtClean="0"/>
              <a:t>‹#›</a:t>
            </a:fld>
            <a:endParaRPr lang="en-US"/>
          </a:p>
        </p:txBody>
      </p:sp>
    </p:spTree>
    <p:extLst>
      <p:ext uri="{BB962C8B-B14F-4D97-AF65-F5344CB8AC3E}">
        <p14:creationId xmlns:p14="http://schemas.microsoft.com/office/powerpoint/2010/main" val="411077180"/>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711231" rtl="0" eaLnBrk="1" latinLnBrk="0" hangingPunct="1">
        <a:spcBef>
          <a:spcPct val="0"/>
        </a:spcBef>
        <a:buNone/>
        <a:defRPr sz="653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3425" indent="-533425" algn="l" defTabSz="711231" rtl="0" eaLnBrk="1" latinLnBrk="0" hangingPunct="1">
        <a:spcBef>
          <a:spcPts val="1556"/>
        </a:spcBef>
        <a:spcAft>
          <a:spcPts val="0"/>
        </a:spcAft>
        <a:buClr>
          <a:schemeClr val="bg2">
            <a:lumMod val="40000"/>
            <a:lumOff val="60000"/>
          </a:schemeClr>
        </a:buClr>
        <a:buSzPct val="80000"/>
        <a:buFont typeface="Wingdings 3" charset="2"/>
        <a:buChar char=""/>
        <a:defRPr sz="3111" b="0" i="0" kern="1200">
          <a:solidFill>
            <a:schemeClr val="tx1"/>
          </a:solidFill>
          <a:latin typeface="+mj-lt"/>
          <a:ea typeface="+mj-ea"/>
          <a:cs typeface="+mj-cs"/>
        </a:defRPr>
      </a:lvl1pPr>
      <a:lvl2pPr marL="1155752" indent="-444520" algn="l" defTabSz="711231" rtl="0" eaLnBrk="1" latinLnBrk="0" hangingPunct="1">
        <a:spcBef>
          <a:spcPts val="1556"/>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2pPr>
      <a:lvl3pPr marL="1778082" indent="-355616" algn="l" defTabSz="711231" rtl="0" eaLnBrk="1" latinLnBrk="0" hangingPunct="1">
        <a:spcBef>
          <a:spcPts val="1556"/>
        </a:spcBef>
        <a:spcAft>
          <a:spcPts val="0"/>
        </a:spcAft>
        <a:buClr>
          <a:schemeClr val="bg2">
            <a:lumMod val="40000"/>
            <a:lumOff val="60000"/>
          </a:schemeClr>
        </a:buClr>
        <a:buSzPct val="80000"/>
        <a:buFont typeface="Wingdings 3" charset="2"/>
        <a:buChar char=""/>
        <a:defRPr sz="2489" b="0" i="0" kern="1200">
          <a:solidFill>
            <a:schemeClr val="tx1"/>
          </a:solidFill>
          <a:latin typeface="+mj-lt"/>
          <a:ea typeface="+mj-ea"/>
          <a:cs typeface="+mj-cs"/>
        </a:defRPr>
      </a:lvl3pPr>
      <a:lvl4pPr marL="2489313" indent="-355616" algn="l" defTabSz="711231" rtl="0" eaLnBrk="1" latinLnBrk="0" hangingPunct="1">
        <a:spcBef>
          <a:spcPts val="1556"/>
        </a:spcBef>
        <a:spcAft>
          <a:spcPts val="0"/>
        </a:spcAft>
        <a:buClr>
          <a:schemeClr val="bg2">
            <a:lumMod val="40000"/>
            <a:lumOff val="60000"/>
          </a:schemeClr>
        </a:buClr>
        <a:buSzPct val="80000"/>
        <a:buFont typeface="Wingdings 3" charset="2"/>
        <a:buChar char=""/>
        <a:defRPr sz="2178" b="0" i="0" kern="1200">
          <a:solidFill>
            <a:schemeClr val="tx1"/>
          </a:solidFill>
          <a:latin typeface="+mj-lt"/>
          <a:ea typeface="+mj-ea"/>
          <a:cs typeface="+mj-cs"/>
        </a:defRPr>
      </a:lvl4pPr>
      <a:lvl5pPr marL="3200544" indent="-355616" algn="l" defTabSz="711231" rtl="0" eaLnBrk="1" latinLnBrk="0" hangingPunct="1">
        <a:spcBef>
          <a:spcPts val="1556"/>
        </a:spcBef>
        <a:spcAft>
          <a:spcPts val="0"/>
        </a:spcAft>
        <a:buClr>
          <a:schemeClr val="bg2">
            <a:lumMod val="40000"/>
            <a:lumOff val="60000"/>
          </a:schemeClr>
        </a:buClr>
        <a:buSzPct val="80000"/>
        <a:buFont typeface="Wingdings 3" charset="2"/>
        <a:buChar char=""/>
        <a:defRPr sz="2178" b="0" i="0" kern="1200">
          <a:solidFill>
            <a:schemeClr val="tx1"/>
          </a:solidFill>
          <a:latin typeface="+mj-lt"/>
          <a:ea typeface="+mj-ea"/>
          <a:cs typeface="+mj-cs"/>
        </a:defRPr>
      </a:lvl5pPr>
      <a:lvl6pPr marL="3911777" indent="-355616" algn="l" defTabSz="711231" rtl="0" eaLnBrk="1" latinLnBrk="0" hangingPunct="1">
        <a:spcBef>
          <a:spcPts val="1556"/>
        </a:spcBef>
        <a:spcAft>
          <a:spcPts val="0"/>
        </a:spcAft>
        <a:buClr>
          <a:schemeClr val="bg2">
            <a:lumMod val="40000"/>
            <a:lumOff val="60000"/>
          </a:schemeClr>
        </a:buClr>
        <a:buSzPct val="80000"/>
        <a:buFont typeface="Wingdings 3" charset="2"/>
        <a:buChar char=""/>
        <a:defRPr sz="2178" b="0" i="0" kern="1200">
          <a:solidFill>
            <a:schemeClr val="tx1"/>
          </a:solidFill>
          <a:latin typeface="+mj-lt"/>
          <a:ea typeface="+mj-ea"/>
          <a:cs typeface="+mj-cs"/>
        </a:defRPr>
      </a:lvl6pPr>
      <a:lvl7pPr marL="4623008" indent="-355616" algn="l" defTabSz="711231" rtl="0" eaLnBrk="1" latinLnBrk="0" hangingPunct="1">
        <a:spcBef>
          <a:spcPts val="1556"/>
        </a:spcBef>
        <a:spcAft>
          <a:spcPts val="0"/>
        </a:spcAft>
        <a:buClr>
          <a:schemeClr val="bg2">
            <a:lumMod val="40000"/>
            <a:lumOff val="60000"/>
          </a:schemeClr>
        </a:buClr>
        <a:buSzPct val="80000"/>
        <a:buFont typeface="Wingdings 3" charset="2"/>
        <a:buChar char=""/>
        <a:defRPr sz="2178" b="0" i="0" kern="1200">
          <a:solidFill>
            <a:schemeClr val="tx1"/>
          </a:solidFill>
          <a:latin typeface="+mj-lt"/>
          <a:ea typeface="+mj-ea"/>
          <a:cs typeface="+mj-cs"/>
        </a:defRPr>
      </a:lvl7pPr>
      <a:lvl8pPr marL="5334241" indent="-355616" algn="l" defTabSz="711231" rtl="0" eaLnBrk="1" latinLnBrk="0" hangingPunct="1">
        <a:spcBef>
          <a:spcPts val="1556"/>
        </a:spcBef>
        <a:spcAft>
          <a:spcPts val="0"/>
        </a:spcAft>
        <a:buClr>
          <a:schemeClr val="bg2">
            <a:lumMod val="40000"/>
            <a:lumOff val="60000"/>
          </a:schemeClr>
        </a:buClr>
        <a:buSzPct val="80000"/>
        <a:buFont typeface="Wingdings 3" charset="2"/>
        <a:buChar char=""/>
        <a:defRPr sz="2178" b="0" i="0" kern="1200">
          <a:solidFill>
            <a:schemeClr val="tx1"/>
          </a:solidFill>
          <a:latin typeface="+mj-lt"/>
          <a:ea typeface="+mj-ea"/>
          <a:cs typeface="+mj-cs"/>
        </a:defRPr>
      </a:lvl8pPr>
      <a:lvl9pPr marL="6045472" indent="-355616" algn="l" defTabSz="711231" rtl="0" eaLnBrk="1" latinLnBrk="0" hangingPunct="1">
        <a:spcBef>
          <a:spcPts val="1556"/>
        </a:spcBef>
        <a:spcAft>
          <a:spcPts val="0"/>
        </a:spcAft>
        <a:buClr>
          <a:schemeClr val="bg2">
            <a:lumMod val="40000"/>
            <a:lumOff val="60000"/>
          </a:schemeClr>
        </a:buClr>
        <a:buSzPct val="80000"/>
        <a:buFont typeface="Wingdings 3" charset="2"/>
        <a:buChar char=""/>
        <a:defRPr sz="2178" b="0" i="0" kern="1200">
          <a:solidFill>
            <a:schemeClr val="tx1"/>
          </a:solidFill>
          <a:latin typeface="+mj-lt"/>
          <a:ea typeface="+mj-ea"/>
          <a:cs typeface="+mj-cs"/>
        </a:defRPr>
      </a:lvl9pPr>
    </p:bodyStyle>
    <p:otherStyle>
      <a:defPPr>
        <a:defRPr lang="en-US"/>
      </a:defPPr>
      <a:lvl1pPr marL="0" algn="l" defTabSz="711231" rtl="0" eaLnBrk="1" latinLnBrk="0" hangingPunct="1">
        <a:defRPr sz="2800" kern="1200">
          <a:solidFill>
            <a:schemeClr val="tx1"/>
          </a:solidFill>
          <a:latin typeface="+mn-lt"/>
          <a:ea typeface="+mn-ea"/>
          <a:cs typeface="+mn-cs"/>
        </a:defRPr>
      </a:lvl1pPr>
      <a:lvl2pPr marL="711231" algn="l" defTabSz="711231" rtl="0" eaLnBrk="1" latinLnBrk="0" hangingPunct="1">
        <a:defRPr sz="2800" kern="1200">
          <a:solidFill>
            <a:schemeClr val="tx1"/>
          </a:solidFill>
          <a:latin typeface="+mn-lt"/>
          <a:ea typeface="+mn-ea"/>
          <a:cs typeface="+mn-cs"/>
        </a:defRPr>
      </a:lvl2pPr>
      <a:lvl3pPr marL="1422464" algn="l" defTabSz="711231" rtl="0" eaLnBrk="1" latinLnBrk="0" hangingPunct="1">
        <a:defRPr sz="2800" kern="1200">
          <a:solidFill>
            <a:schemeClr val="tx1"/>
          </a:solidFill>
          <a:latin typeface="+mn-lt"/>
          <a:ea typeface="+mn-ea"/>
          <a:cs typeface="+mn-cs"/>
        </a:defRPr>
      </a:lvl3pPr>
      <a:lvl4pPr marL="2133695" algn="l" defTabSz="711231" rtl="0" eaLnBrk="1" latinLnBrk="0" hangingPunct="1">
        <a:defRPr sz="2800" kern="1200">
          <a:solidFill>
            <a:schemeClr val="tx1"/>
          </a:solidFill>
          <a:latin typeface="+mn-lt"/>
          <a:ea typeface="+mn-ea"/>
          <a:cs typeface="+mn-cs"/>
        </a:defRPr>
      </a:lvl4pPr>
      <a:lvl5pPr marL="2844930" algn="l" defTabSz="711231" rtl="0" eaLnBrk="1" latinLnBrk="0" hangingPunct="1">
        <a:defRPr sz="2800" kern="1200">
          <a:solidFill>
            <a:schemeClr val="tx1"/>
          </a:solidFill>
          <a:latin typeface="+mn-lt"/>
          <a:ea typeface="+mn-ea"/>
          <a:cs typeface="+mn-cs"/>
        </a:defRPr>
      </a:lvl5pPr>
      <a:lvl6pPr marL="3556161" algn="l" defTabSz="711231" rtl="0" eaLnBrk="1" latinLnBrk="0" hangingPunct="1">
        <a:defRPr sz="2800" kern="1200">
          <a:solidFill>
            <a:schemeClr val="tx1"/>
          </a:solidFill>
          <a:latin typeface="+mn-lt"/>
          <a:ea typeface="+mn-ea"/>
          <a:cs typeface="+mn-cs"/>
        </a:defRPr>
      </a:lvl6pPr>
      <a:lvl7pPr marL="4267393" algn="l" defTabSz="711231" rtl="0" eaLnBrk="1" latinLnBrk="0" hangingPunct="1">
        <a:defRPr sz="2800" kern="1200">
          <a:solidFill>
            <a:schemeClr val="tx1"/>
          </a:solidFill>
          <a:latin typeface="+mn-lt"/>
          <a:ea typeface="+mn-ea"/>
          <a:cs typeface="+mn-cs"/>
        </a:defRPr>
      </a:lvl7pPr>
      <a:lvl8pPr marL="4978625" algn="l" defTabSz="711231" rtl="0" eaLnBrk="1" latinLnBrk="0" hangingPunct="1">
        <a:defRPr sz="2800" kern="1200">
          <a:solidFill>
            <a:schemeClr val="tx1"/>
          </a:solidFill>
          <a:latin typeface="+mn-lt"/>
          <a:ea typeface="+mn-ea"/>
          <a:cs typeface="+mn-cs"/>
        </a:defRPr>
      </a:lvl8pPr>
      <a:lvl9pPr marL="5689857" algn="l" defTabSz="711231"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p:cNvSpPr txBox="1"/>
          <p:nvPr/>
        </p:nvSpPr>
        <p:spPr>
          <a:xfrm>
            <a:off x="3963303" y="1694513"/>
            <a:ext cx="10207835" cy="4630114"/>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3335" rIns="0" bIns="0" rtlCol="0">
            <a:spAutoFit/>
          </a:bodyPr>
          <a:lstStyle/>
          <a:p>
            <a:r>
              <a:rPr lang="en-US" sz="4000" b="1" u="sng" dirty="0"/>
              <a:t>Introduction</a:t>
            </a:r>
            <a:endParaRPr lang="en-US" sz="3200" b="1" dirty="0"/>
          </a:p>
          <a:p>
            <a:r>
              <a:rPr lang="en-US" sz="2000" b="1" spc="-45" dirty="0">
                <a:solidFill>
                  <a:srgbClr val="FFFFFF"/>
                </a:solidFill>
                <a:cs typeface="Georgia"/>
              </a:rPr>
              <a:t>we will be analyzing data from 12 different countries with respect to four key factors: Greenhouse gas emissions, Agricultural land, GDP and clustering. The objective of this analysis is to use clustering, a technique in machine learning, to group these countries based on their similarity in these factors. Clustering is a powerful tool that allows us to understand the underlying structure of a dataset without any prior knowledge or labels. Greenhouse gas emissions, Agricultural land, GDP and clustering are all important indicators of a country's environmental and economic sustainability. By understanding how these factors vary between countries and how they are related, we can gain valuable insights into the challenges and opportunities facing different nations in terms of preserving the environment and promoting economic growth.</a:t>
            </a:r>
            <a:r>
              <a:rPr lang="en-US" sz="2000" b="1" dirty="0"/>
              <a:t> we will interpret the results of the analysis to gain insights into the challenges and opportunities facing the different countries in terms of preserving the environment and promoting economic growth.</a:t>
            </a:r>
          </a:p>
        </p:txBody>
      </p:sp>
      <p:sp>
        <p:nvSpPr>
          <p:cNvPr id="21" name="object 6"/>
          <p:cNvSpPr txBox="1"/>
          <p:nvPr/>
        </p:nvSpPr>
        <p:spPr>
          <a:xfrm>
            <a:off x="225309" y="16687505"/>
            <a:ext cx="13901334" cy="3244671"/>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3335" rIns="0" bIns="0" rtlCol="0">
            <a:spAutoFit/>
          </a:bodyPr>
          <a:lstStyle/>
          <a:p>
            <a:pPr marL="12700" marR="5080">
              <a:lnSpc>
                <a:spcPct val="100800"/>
              </a:lnSpc>
              <a:spcBef>
                <a:spcPts val="1215"/>
              </a:spcBef>
            </a:pPr>
            <a:r>
              <a:rPr lang="en-US" sz="1800" b="1" dirty="0"/>
              <a:t>In conclusion, this study used clustering techniques to analyze data from 12 different countries with respect to three key factors: Greenhouse gases emission, GDP, Agricultural land. The objective of this analysis was to group these countries based on their similarity in these factors and gain valuable insights into the challenges and opportunities facing different nations in terms of preserving the environment, economic development, and population density. The analysis revealed that relationship between greenhouse emissions and GDP, as well as the relationship between Agricultural land and GDP. It was found that cluster 0, stood out as having a high GDP above 25 and low greenhouse gas emissions below 0.6*10^7 among all the clusters, This indicated that countries in this cluster were able to achieve a relatively high GDP and economic development while maintaining low greenhouse gas emissions.</a:t>
            </a:r>
          </a:p>
          <a:p>
            <a:pPr marL="12700" marR="5080">
              <a:lnSpc>
                <a:spcPct val="100800"/>
              </a:lnSpc>
              <a:spcBef>
                <a:spcPts val="1215"/>
              </a:spcBef>
            </a:pPr>
            <a:r>
              <a:rPr lang="en-US" sz="1800" b="1" dirty="0"/>
              <a:t>On the other hand, cluster 0, stood out as having a high GDP above 25 and relatively large agricultural land between 50 to 70% among all the clusters in scatter plot of GDP and agricultural land. This indicated that countries in this cluster were able to achieve a relatively high GDP and economic development while maintaining a relatively large agricultural land. </a:t>
            </a:r>
            <a:endParaRPr sz="1800" b="1" dirty="0">
              <a:cs typeface="Georgia"/>
            </a:endParaRPr>
          </a:p>
        </p:txBody>
      </p:sp>
      <p:sp>
        <p:nvSpPr>
          <p:cNvPr id="19" name="object 6"/>
          <p:cNvSpPr txBox="1"/>
          <p:nvPr/>
        </p:nvSpPr>
        <p:spPr>
          <a:xfrm>
            <a:off x="3963303" y="6398128"/>
            <a:ext cx="6789966" cy="3337452"/>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3335" rIns="0" bIns="0" rtlCol="0">
            <a:spAutoFit/>
          </a:bodyPr>
          <a:lstStyle/>
          <a:p>
            <a:r>
              <a:rPr lang="en-US" sz="1800" b="1" dirty="0"/>
              <a:t>The data we analyzed revealed an interesting story about the relationship between greenhouse gas emissions and GDP in 12 different countries. Using clustering techniques, we grouped the countries into five clusters based on their similarity in these two factors. One cluster, cluster 0, stood out as having a high GDP above 25 and low greenhouse gas emissions below 0.6*10^7 among all the clusters. A scatter plot of this cluster showed a clear negative correlation between the two factors. This indicated that countries in this cluster were able to achieve a relatively high GDP and economic development while maintaining low greenhouse gas emissions.</a:t>
            </a:r>
          </a:p>
        </p:txBody>
      </p:sp>
      <p:sp>
        <p:nvSpPr>
          <p:cNvPr id="26" name="object 6"/>
          <p:cNvSpPr txBox="1"/>
          <p:nvPr/>
        </p:nvSpPr>
        <p:spPr>
          <a:xfrm>
            <a:off x="3963303" y="9835685"/>
            <a:ext cx="6682976" cy="3214341"/>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13335" rIns="0" bIns="0" rtlCol="0">
            <a:spAutoFit/>
          </a:bodyPr>
          <a:lstStyle/>
          <a:p>
            <a:r>
              <a:rPr lang="en-US" sz="1600" b="1" dirty="0"/>
              <a:t>The analysis of the data about the relationship between GDP and agricultural land in 12 different countries. Using clustering techniques, we grouped the countries into five clusters based on their similarity in these two factors. One cluster, cluster 0, stood out as having a high GDP above 25 and relatively large agricultural land between 50 to 70% among all the clusters. A scatter plot of this cluster showed a clear positive correlation between the two factors. This indicated that countries in this cluster were able to achieve a relatively high GDP and economic development while maintaining a relatively large agricultural land. we found that the countries in this cluster were mainly developed and industrialized nations such as Japan, Netherlands and United States, which have efficient agricultural practices, technology and policies.</a:t>
            </a:r>
          </a:p>
        </p:txBody>
      </p:sp>
      <p:sp>
        <p:nvSpPr>
          <p:cNvPr id="7" name="Rectangle 6"/>
          <p:cNvSpPr/>
          <p:nvPr/>
        </p:nvSpPr>
        <p:spPr>
          <a:xfrm>
            <a:off x="10807522" y="9437999"/>
            <a:ext cx="3400306" cy="698652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1600" b="1" dirty="0"/>
              <a:t>The analysis of the data for China revealed an interesting story about the relationship between greenhouse gas emissions and GDP. Using clustering techniques, we found that China forms one cluster based on their similarity in these two factors. A scatter plot of this cluster for China shows that the country's greenhouse gas emissions are between 0.410^7 and 1.210^7 and their GDP is between 5 to 25. This cluster also shows that China's greenhouse gas emissions are relatively high compared to other countries in the cluster and their GDP is relatively lower as well. This story highlights the specific challenges facing China in terms of balancing economic development with environmental sustainability. The country's high population and heavy reliance on coal for energy likely contribute to the high greenhouse gas emissions.</a:t>
            </a:r>
          </a:p>
        </p:txBody>
      </p:sp>
      <p:sp>
        <p:nvSpPr>
          <p:cNvPr id="9" name="TextBox 8"/>
          <p:cNvSpPr txBox="1"/>
          <p:nvPr/>
        </p:nvSpPr>
        <p:spPr>
          <a:xfrm>
            <a:off x="4077615" y="13500421"/>
            <a:ext cx="2842377" cy="73866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t>Above Scatter plot shows data point, confidence limits and best fit curve line</a:t>
            </a:r>
          </a:p>
        </p:txBody>
      </p:sp>
      <p:sp>
        <p:nvSpPr>
          <p:cNvPr id="14" name="TextBox 13"/>
          <p:cNvSpPr txBox="1"/>
          <p:nvPr/>
        </p:nvSpPr>
        <p:spPr>
          <a:xfrm>
            <a:off x="7175976" y="13173189"/>
            <a:ext cx="3577293" cy="107721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Above Scatter plot shows data point, future predicted values and best fit curve line. The green point are predicted data points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2" y="4504015"/>
            <a:ext cx="3876511" cy="287039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81" y="7421012"/>
            <a:ext cx="3814697" cy="282462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3269" y="6657732"/>
            <a:ext cx="3417869" cy="254171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232" y="10276115"/>
            <a:ext cx="3715268" cy="2753109"/>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0720" y="14369363"/>
            <a:ext cx="3145596" cy="2228789"/>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6509" y="14343708"/>
            <a:ext cx="3172260" cy="2268207"/>
          </a:xfrm>
          <a:prstGeom prst="rect">
            <a:avLst/>
          </a:prstGeom>
        </p:spPr>
      </p:pic>
      <p:sp>
        <p:nvSpPr>
          <p:cNvPr id="22" name="TextBox 21"/>
          <p:cNvSpPr txBox="1"/>
          <p:nvPr/>
        </p:nvSpPr>
        <p:spPr>
          <a:xfrm>
            <a:off x="193472" y="13075816"/>
            <a:ext cx="3715268" cy="353943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t>A scatter plot of this cluster for India shows that the country has above 60% agricultural land and their GDP is between 15 to 25. This cluster also shows that India's agricultural land is relatively high compared to other countries in the cluster and their GDP is relatively </a:t>
            </a:r>
            <a:r>
              <a:rPr lang="en-US" sz="1400" b="1" dirty="0" err="1"/>
              <a:t>lowerThe</a:t>
            </a:r>
            <a:r>
              <a:rPr lang="en-US" sz="1400" b="1" dirty="0"/>
              <a:t> country's large population and agriculture-dependent economy likely contribute to the high agricultural land use. It also points to the importance of considering multiple factors, such as GDP and agricultural land use, in understanding a country's overall sustainability and how it relates to economic development.</a:t>
            </a:r>
          </a:p>
        </p:txBody>
      </p:sp>
      <p:sp>
        <p:nvSpPr>
          <p:cNvPr id="2" name="Rectangle 1">
            <a:extLst>
              <a:ext uri="{FF2B5EF4-FFF2-40B4-BE49-F238E27FC236}">
                <a16:creationId xmlns:a16="http://schemas.microsoft.com/office/drawing/2014/main" id="{4FCF06A4-FFA4-0108-93E8-B898CA129887}"/>
              </a:ext>
            </a:extLst>
          </p:cNvPr>
          <p:cNvSpPr/>
          <p:nvPr/>
        </p:nvSpPr>
        <p:spPr>
          <a:xfrm>
            <a:off x="0" y="866536"/>
            <a:ext cx="4647426" cy="2585323"/>
          </a:xfrm>
          <a:prstGeom prst="rect">
            <a:avLst/>
          </a:prstGeom>
          <a:noFill/>
        </p:spPr>
        <p:txBody>
          <a:bodyPr wrap="none" lIns="91440" tIns="45720" rIns="91440" bIns="45720">
            <a:spAutoFit/>
          </a:bodyPr>
          <a:lstStyle/>
          <a:p>
            <a:pPr algn="ctr"/>
            <a:r>
              <a:rPr lang="en-US" sz="5400" b="0" cap="none" spc="0" dirty="0">
                <a:ln w="0"/>
                <a:solidFill>
                  <a:schemeClr val="accent1"/>
                </a:solidFill>
                <a:effectLst>
                  <a:glow rad="101600">
                    <a:schemeClr val="accent5">
                      <a:satMod val="175000"/>
                      <a:alpha val="40000"/>
                    </a:schemeClr>
                  </a:glow>
                  <a:outerShdw blurRad="38100" dist="25400" dir="5400000" algn="ctr" rotWithShape="0">
                    <a:srgbClr val="6E747A">
                      <a:alpha val="43000"/>
                    </a:srgbClr>
                  </a:outerShdw>
                  <a:reflection blurRad="6350" stA="55000" endA="300" endPos="45500" dir="5400000" sy="-100000" algn="bl" rotWithShape="0"/>
                </a:effectLst>
              </a:rPr>
              <a:t>CLUSTERRING</a:t>
            </a:r>
          </a:p>
          <a:p>
            <a:pPr algn="ctr"/>
            <a:r>
              <a:rPr lang="en-US" sz="5400" dirty="0">
                <a:ln w="0"/>
                <a:solidFill>
                  <a:schemeClr val="accent1"/>
                </a:solidFill>
                <a:effectLst>
                  <a:glow rad="101600">
                    <a:schemeClr val="accent5">
                      <a:satMod val="175000"/>
                      <a:alpha val="40000"/>
                    </a:schemeClr>
                  </a:glow>
                  <a:outerShdw blurRad="38100" dist="25400" dir="5400000" algn="ctr" rotWithShape="0">
                    <a:srgbClr val="6E747A">
                      <a:alpha val="43000"/>
                    </a:srgbClr>
                  </a:outerShdw>
                  <a:reflection blurRad="6350" stA="55000" endA="300" endPos="45500" dir="5400000" sy="-100000" algn="bl" rotWithShape="0"/>
                </a:effectLst>
              </a:rPr>
              <a:t>&amp;</a:t>
            </a:r>
          </a:p>
          <a:p>
            <a:pPr algn="ctr"/>
            <a:r>
              <a:rPr lang="en-US" sz="5400" b="0" cap="none" spc="0" dirty="0">
                <a:ln w="0"/>
                <a:solidFill>
                  <a:schemeClr val="accent1"/>
                </a:solidFill>
                <a:effectLst>
                  <a:glow rad="101600">
                    <a:schemeClr val="accent5">
                      <a:satMod val="175000"/>
                      <a:alpha val="40000"/>
                    </a:schemeClr>
                  </a:glow>
                  <a:outerShdw blurRad="38100" dist="25400" dir="5400000" algn="ctr" rotWithShape="0">
                    <a:srgbClr val="6E747A">
                      <a:alpha val="43000"/>
                    </a:srgbClr>
                  </a:outerShdw>
                  <a:reflection blurRad="6350" stA="55000" endA="300" endPos="45500" dir="5400000" sy="-100000" algn="bl" rotWithShape="0"/>
                </a:effectLst>
              </a:rPr>
              <a:t>FITTING</a:t>
            </a:r>
          </a:p>
        </p:txBody>
      </p:sp>
      <p:sp>
        <p:nvSpPr>
          <p:cNvPr id="3" name="TextBox 2">
            <a:extLst>
              <a:ext uri="{FF2B5EF4-FFF2-40B4-BE49-F238E27FC236}">
                <a16:creationId xmlns:a16="http://schemas.microsoft.com/office/drawing/2014/main" id="{148707E2-28DA-3FB5-093E-4CC36B997CB8}"/>
              </a:ext>
            </a:extLst>
          </p:cNvPr>
          <p:cNvSpPr txBox="1"/>
          <p:nvPr/>
        </p:nvSpPr>
        <p:spPr>
          <a:xfrm>
            <a:off x="5529283" y="171924"/>
            <a:ext cx="7325360" cy="412100"/>
          </a:xfrm>
          <a:prstGeom prst="rect">
            <a:avLst/>
          </a:prstGeom>
          <a:noFill/>
        </p:spPr>
        <p:txBody>
          <a:bodyPr wrap="square" rtlCol="0">
            <a:spAutoFit/>
          </a:bodyPr>
          <a:lstStyle/>
          <a:p>
            <a:r>
              <a:rPr lang="en-US" dirty="0">
                <a:solidFill>
                  <a:schemeClr val="bg1"/>
                </a:solidFill>
              </a:rPr>
              <a:t>GitHub Repository :</a:t>
            </a:r>
            <a:endParaRPr lang="en-IN" dirty="0">
              <a:solidFill>
                <a:schemeClr val="bg1"/>
              </a:solidFill>
            </a:endParaRPr>
          </a:p>
        </p:txBody>
      </p:sp>
    </p:spTree>
    <p:extLst>
      <p:ext uri="{BB962C8B-B14F-4D97-AF65-F5344CB8AC3E}">
        <p14:creationId xmlns:p14="http://schemas.microsoft.com/office/powerpoint/2010/main" val="3931916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156</TotalTime>
  <Words>916</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 3</vt:lpstr>
      <vt:lpstr>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Munir Ahmad</dc:creator>
  <cp:lastModifiedBy>akulapavankalyan99@gmail.com</cp:lastModifiedBy>
  <cp:revision>19</cp:revision>
  <dcterms:created xsi:type="dcterms:W3CDTF">2023-01-12T19:53:10Z</dcterms:created>
  <dcterms:modified xsi:type="dcterms:W3CDTF">2023-01-21T16:23:43Z</dcterms:modified>
</cp:coreProperties>
</file>