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906-46BE-4EA4-B8B1-ED3B2580329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367B-2252-4635-86AC-954B0D4F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906-46BE-4EA4-B8B1-ED3B2580329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367B-2252-4635-86AC-954B0D4F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9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906-46BE-4EA4-B8B1-ED3B2580329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367B-2252-4635-86AC-954B0D4F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906-46BE-4EA4-B8B1-ED3B2580329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367B-2252-4635-86AC-954B0D4F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9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906-46BE-4EA4-B8B1-ED3B2580329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367B-2252-4635-86AC-954B0D4F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906-46BE-4EA4-B8B1-ED3B2580329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367B-2252-4635-86AC-954B0D4F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6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906-46BE-4EA4-B8B1-ED3B2580329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367B-2252-4635-86AC-954B0D4F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7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906-46BE-4EA4-B8B1-ED3B2580329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367B-2252-4635-86AC-954B0D4F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906-46BE-4EA4-B8B1-ED3B2580329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367B-2252-4635-86AC-954B0D4F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906-46BE-4EA4-B8B1-ED3B2580329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367B-2252-4635-86AC-954B0D4F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7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906-46BE-4EA4-B8B1-ED3B2580329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367B-2252-4635-86AC-954B0D4F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8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5906-46BE-4EA4-B8B1-ED3B2580329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367B-2252-4635-86AC-954B0D4F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2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" y="-146504"/>
            <a:ext cx="11856027" cy="1325563"/>
          </a:xfrm>
        </p:spPr>
        <p:txBody>
          <a:bodyPr/>
          <a:lstStyle/>
          <a:p>
            <a:r>
              <a:rPr lang="en-US" dirty="0" smtClean="0"/>
              <a:t>Drug Reactions Report - Responsive Design </a:t>
            </a:r>
            <a:r>
              <a:rPr lang="en-US" dirty="0" smtClean="0"/>
              <a:t>Video</a:t>
            </a:r>
            <a:br>
              <a:rPr lang="en-US" dirty="0" smtClean="0"/>
            </a:br>
            <a:r>
              <a:rPr lang="en-US" sz="2400" dirty="0" smtClean="0"/>
              <a:t>Note:  Hover over image and click the Play button that appears at the bottom</a:t>
            </a:r>
            <a:endParaRPr lang="en-US" sz="2400" dirty="0"/>
          </a:p>
        </p:txBody>
      </p:sp>
      <p:pic>
        <p:nvPicPr>
          <p:cNvPr id="5" name="Responsive_Desig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8564" y="1089655"/>
            <a:ext cx="9725396" cy="52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Drug Reactions Report - Responsive Design Video Note:  Hover over image and click the Play button that appears at the bottom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Reactions Report - Responsive Design</dc:title>
  <dc:creator>Khanh Phan</dc:creator>
  <cp:lastModifiedBy>Tracy Hartsel</cp:lastModifiedBy>
  <cp:revision>3</cp:revision>
  <dcterms:created xsi:type="dcterms:W3CDTF">2015-06-25T17:32:24Z</dcterms:created>
  <dcterms:modified xsi:type="dcterms:W3CDTF">2015-06-25T17:37:28Z</dcterms:modified>
</cp:coreProperties>
</file>