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7023100" cy="93091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13AF9A-D5C1-4DFA-9ECD-6F4F61322539}">
  <a:tblStyle styleId="{4313AF9A-D5C1-4DFA-9ECD-6F4F61322539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0F5FB"/>
          </a:solidFill>
        </a:fill>
      </a:tcStyle>
    </a:wholeTbl>
    <a:band1H>
      <a:tcStyle>
        <a:tcBdr/>
        <a:fill>
          <a:solidFill>
            <a:srgbClr val="DDEAF6"/>
          </a:solidFill>
        </a:fill>
      </a:tcStyle>
    </a:band1H>
    <a:band1V>
      <a:tcStyle>
        <a:tcBdr/>
        <a:fill>
          <a:solidFill>
            <a:srgbClr val="DDEAF6"/>
          </a:solidFill>
        </a:fill>
      </a:tcStyle>
    </a:band1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AE71FC88-1494-449D-AA2F-CBCFB557DF77}" styleName="Table_1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0F5FB"/>
          </a:solidFill>
        </a:fill>
      </a:tcStyle>
    </a:wholeTbl>
    <a:band1H>
      <a:tcStyle>
        <a:tcBdr/>
        <a:fill>
          <a:solidFill>
            <a:srgbClr val="DDEAF6"/>
          </a:solidFill>
        </a:fill>
      </a:tcStyle>
    </a:band1H>
    <a:band1V>
      <a:tcStyle>
        <a:tcBdr/>
        <a:fill>
          <a:solidFill>
            <a:srgbClr val="DDEAF6"/>
          </a:solidFill>
        </a:fill>
      </a:tcStyle>
    </a:band1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AD910298-FA66-4985-AD58-E0F3E44A0A7A}" styleName="Table_2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0F5FB"/>
          </a:solidFill>
        </a:fill>
      </a:tcStyle>
    </a:wholeTbl>
    <a:band1H>
      <a:tcStyle>
        <a:tcBdr/>
        <a:fill>
          <a:solidFill>
            <a:srgbClr val="DDEAF6"/>
          </a:solidFill>
        </a:fill>
      </a:tcStyle>
    </a:band1H>
    <a:band1V>
      <a:tcStyle>
        <a:tcBdr/>
        <a:fill>
          <a:solidFill>
            <a:srgbClr val="DDEAF6"/>
          </a:solidFill>
        </a:fill>
      </a:tcStyle>
    </a:band1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78132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719137" y="1163637"/>
            <a:ext cx="5584825" cy="31416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2310" y="4480003"/>
            <a:ext cx="5618480" cy="366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42029"/>
            <a:ext cx="3043343" cy="4670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78132" y="8842029"/>
            <a:ext cx="3043343" cy="467070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064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702310" y="4480003"/>
            <a:ext cx="5618480" cy="3665457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3978132" y="8842029"/>
            <a:ext cx="3043343" cy="467070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2421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702310" y="4480003"/>
            <a:ext cx="5618480" cy="36654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46682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702310" y="4480003"/>
            <a:ext cx="5618480" cy="36654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4957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702310" y="4480003"/>
            <a:ext cx="5618480" cy="3665457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3978132" y="8842029"/>
            <a:ext cx="3043343" cy="467070"/>
          </a:xfrm>
          <a:prstGeom prst="rect">
            <a:avLst/>
          </a:prstGeom>
          <a:noFill/>
          <a:ln>
            <a:noFill/>
          </a:ln>
        </p:spPr>
        <p:txBody>
          <a:bodyPr lIns="93300" tIns="46650" rIns="93300" bIns="46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5258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702310" y="4480003"/>
            <a:ext cx="5618480" cy="36654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13405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702310" y="4480003"/>
            <a:ext cx="5618480" cy="36654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6067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702310" y="4480003"/>
            <a:ext cx="5618480" cy="36654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8814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702310" y="4480003"/>
            <a:ext cx="5618480" cy="36654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28605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702310" y="4480003"/>
            <a:ext cx="5618480" cy="36654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88075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702310" y="4480003"/>
            <a:ext cx="5618480" cy="36654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21041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702310" y="4480003"/>
            <a:ext cx="5618480" cy="36654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89626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1000"/>
              </a:spcBef>
              <a:spcAft>
                <a:spcPts val="0"/>
              </a:spcAft>
              <a:buClr>
                <a:srgbClr val="ACB8CA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1000"/>
              </a:spcBef>
              <a:spcAft>
                <a:spcPts val="0"/>
              </a:spcAft>
              <a:buClr>
                <a:srgbClr val="ACB8CA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1000"/>
              </a:spcBef>
              <a:spcAft>
                <a:spcPts val="0"/>
              </a:spcAft>
              <a:buClr>
                <a:srgbClr val="ACB8CA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1000"/>
              </a:spcBef>
              <a:spcAft>
                <a:spcPts val="0"/>
              </a:spcAft>
              <a:buClr>
                <a:srgbClr val="ACB8CA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1000"/>
              </a:spcBef>
              <a:spcAft>
                <a:spcPts val="0"/>
              </a:spcAft>
              <a:buClr>
                <a:srgbClr val="ACB8CA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240"/>
              </a:spcBef>
              <a:spcAft>
                <a:spcPts val="600"/>
              </a:spcAft>
              <a:buClr>
                <a:srgbClr val="ACB8CA"/>
              </a:buClr>
              <a:buFont typeface="Noto Symbol"/>
              <a:buNone/>
              <a:defRPr/>
            </a:lvl6pPr>
            <a:lvl7pPr marL="2743200" marR="0" indent="0" algn="ctr" rtl="0">
              <a:spcBef>
                <a:spcPts val="240"/>
              </a:spcBef>
              <a:spcAft>
                <a:spcPts val="600"/>
              </a:spcAft>
              <a:buClr>
                <a:srgbClr val="ACB8CA"/>
              </a:buClr>
              <a:buFont typeface="Noto Symbol"/>
              <a:buNone/>
              <a:defRPr/>
            </a:lvl7pPr>
            <a:lvl8pPr marL="3200400" marR="0" indent="0" algn="ctr" rtl="0">
              <a:spcBef>
                <a:spcPts val="240"/>
              </a:spcBef>
              <a:spcAft>
                <a:spcPts val="600"/>
              </a:spcAft>
              <a:buClr>
                <a:srgbClr val="ACB8CA"/>
              </a:buClr>
              <a:buFont typeface="Noto Symbol"/>
              <a:buNone/>
              <a:defRPr/>
            </a:lvl8pPr>
            <a:lvl9pPr marL="3657600" marR="0" indent="0" algn="ctr" rtl="0">
              <a:spcBef>
                <a:spcPts val="240"/>
              </a:spcBef>
              <a:spcAft>
                <a:spcPts val="600"/>
              </a:spcAft>
              <a:buClr>
                <a:srgbClr val="ACB8CA"/>
              </a:buClr>
              <a:buFont typeface="Noto Symbol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8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7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1pPr>
            <a:lvl2pPr marL="4572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2pPr>
            <a:lvl3pPr marL="9144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3pPr>
            <a:lvl4pPr marL="13716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4pPr>
            <a:lvl5pPr marL="18288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5pPr>
            <a:lvl6pPr marL="22860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6pPr>
            <a:lvl7pPr marL="27432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7pPr>
            <a:lvl8pPr marL="32004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8pPr>
            <a:lvl9pPr marL="36576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entury Gothic"/>
              <a:buNone/>
              <a:defRPr/>
            </a:lvl1pPr>
            <a:lvl2pPr marL="457200" indent="0" rtl="0">
              <a:spcBef>
                <a:spcPts val="0"/>
              </a:spcBef>
              <a:buFont typeface="Century Gothic"/>
              <a:buNone/>
              <a:defRPr/>
            </a:lvl2pPr>
            <a:lvl3pPr marL="914400" indent="0" rtl="0">
              <a:spcBef>
                <a:spcPts val="0"/>
              </a:spcBef>
              <a:buFont typeface="Century Gothic"/>
              <a:buNone/>
              <a:defRPr/>
            </a:lvl3pPr>
            <a:lvl4pPr marL="1371600" indent="0" rtl="0">
              <a:spcBef>
                <a:spcPts val="0"/>
              </a:spcBef>
              <a:buFont typeface="Century Gothic"/>
              <a:buNone/>
              <a:defRPr/>
            </a:lvl4pPr>
            <a:lvl5pPr marL="1828800" indent="0" rtl="0">
              <a:spcBef>
                <a:spcPts val="0"/>
              </a:spcBef>
              <a:buFont typeface="Century Gothic"/>
              <a:buNone/>
              <a:defRPr/>
            </a:lvl5pPr>
            <a:lvl6pPr marL="2286000" indent="0" rtl="0">
              <a:spcBef>
                <a:spcPts val="0"/>
              </a:spcBef>
              <a:buFont typeface="Century Gothic"/>
              <a:buNone/>
              <a:defRPr/>
            </a:lvl6pPr>
            <a:lvl7pPr marL="2743200" indent="0" rtl="0">
              <a:spcBef>
                <a:spcPts val="0"/>
              </a:spcBef>
              <a:buFont typeface="Century Gothic"/>
              <a:buNone/>
              <a:defRPr/>
            </a:lvl7pPr>
            <a:lvl8pPr marL="3200400" indent="0" rtl="0">
              <a:spcBef>
                <a:spcPts val="0"/>
              </a:spcBef>
              <a:buFont typeface="Century Gothic"/>
              <a:buNone/>
              <a:defRPr/>
            </a:lvl8pPr>
            <a:lvl9pPr marL="36576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8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35007" y="35864"/>
            <a:ext cx="768187" cy="554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8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Font typeface="Century Gothic"/>
              <a:buNone/>
              <a:defRPr/>
            </a:lvl1pPr>
            <a:lvl2pPr marL="457200" indent="0" rtl="0">
              <a:spcBef>
                <a:spcPts val="0"/>
              </a:spcBef>
              <a:buFont typeface="Century Gothic"/>
              <a:buNone/>
              <a:defRPr/>
            </a:lvl2pPr>
            <a:lvl3pPr marL="914400" indent="0" rtl="0">
              <a:spcBef>
                <a:spcPts val="0"/>
              </a:spcBef>
              <a:buFont typeface="Century Gothic"/>
              <a:buNone/>
              <a:defRPr/>
            </a:lvl3pPr>
            <a:lvl4pPr marL="1371600" indent="0" rtl="0">
              <a:spcBef>
                <a:spcPts val="0"/>
              </a:spcBef>
              <a:buFont typeface="Century Gothic"/>
              <a:buNone/>
              <a:defRPr/>
            </a:lvl4pPr>
            <a:lvl5pPr marL="1828800" indent="0" rtl="0">
              <a:spcBef>
                <a:spcPts val="0"/>
              </a:spcBef>
              <a:buFont typeface="Century Gothic"/>
              <a:buNone/>
              <a:defRPr/>
            </a:lvl5pPr>
            <a:lvl6pPr marL="2286000" indent="0" rtl="0">
              <a:spcBef>
                <a:spcPts val="0"/>
              </a:spcBef>
              <a:buFont typeface="Century Gothic"/>
              <a:buNone/>
              <a:defRPr/>
            </a:lvl6pPr>
            <a:lvl7pPr marL="2743200" indent="0" rtl="0">
              <a:spcBef>
                <a:spcPts val="0"/>
              </a:spcBef>
              <a:buFont typeface="Century Gothic"/>
              <a:buNone/>
              <a:defRPr/>
            </a:lvl7pPr>
            <a:lvl8pPr marL="3200400" indent="0" rtl="0">
              <a:spcBef>
                <a:spcPts val="0"/>
              </a:spcBef>
              <a:buFont typeface="Century Gothic"/>
              <a:buNone/>
              <a:defRPr/>
            </a:lvl8pPr>
            <a:lvl9pPr marL="36576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35007" y="35864"/>
            <a:ext cx="768187" cy="554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8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Font typeface="Century Gothic"/>
              <a:buNone/>
              <a:defRPr/>
            </a:lvl1pPr>
            <a:lvl2pPr marL="457200" indent="0" rtl="0">
              <a:spcBef>
                <a:spcPts val="0"/>
              </a:spcBef>
              <a:buFont typeface="Century Gothic"/>
              <a:buNone/>
              <a:defRPr/>
            </a:lvl2pPr>
            <a:lvl3pPr marL="914400" indent="0" rtl="0">
              <a:spcBef>
                <a:spcPts val="0"/>
              </a:spcBef>
              <a:buFont typeface="Century Gothic"/>
              <a:buNone/>
              <a:defRPr/>
            </a:lvl3pPr>
            <a:lvl4pPr marL="1371600" indent="0" rtl="0">
              <a:spcBef>
                <a:spcPts val="0"/>
              </a:spcBef>
              <a:buFont typeface="Century Gothic"/>
              <a:buNone/>
              <a:defRPr/>
            </a:lvl4pPr>
            <a:lvl5pPr marL="1828800" indent="0" rtl="0">
              <a:spcBef>
                <a:spcPts val="0"/>
              </a:spcBef>
              <a:buFont typeface="Century Gothic"/>
              <a:buNone/>
              <a:defRPr/>
            </a:lvl5pPr>
            <a:lvl6pPr marL="2286000" indent="0" rtl="0">
              <a:spcBef>
                <a:spcPts val="0"/>
              </a:spcBef>
              <a:buFont typeface="Century Gothic"/>
              <a:buNone/>
              <a:defRPr/>
            </a:lvl6pPr>
            <a:lvl7pPr marL="2743200" indent="0" rtl="0">
              <a:spcBef>
                <a:spcPts val="0"/>
              </a:spcBef>
              <a:buFont typeface="Century Gothic"/>
              <a:buNone/>
              <a:defRPr/>
            </a:lvl7pPr>
            <a:lvl8pPr marL="3200400" indent="0" rtl="0">
              <a:spcBef>
                <a:spcPts val="0"/>
              </a:spcBef>
              <a:buFont typeface="Century Gothic"/>
              <a:buNone/>
              <a:defRPr/>
            </a:lvl8pPr>
            <a:lvl9pPr marL="36576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200" b="0" i="0" u="none" strike="noStrike" cap="none" baseline="0">
                <a:solidFill>
                  <a:srgbClr val="ACB8CA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200" b="0" i="0" u="none" strike="noStrike" cap="none" baseline="0">
                <a:solidFill>
                  <a:srgbClr val="ACB8CA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35007" y="35864"/>
            <a:ext cx="768187" cy="554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ACB8CA"/>
              </a:buClr>
              <a:buFont typeface="Century Gothic"/>
              <a:buNone/>
              <a:defRPr/>
            </a:lvl1pPr>
            <a:lvl2pPr marL="457200" indent="0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2pPr>
            <a:lvl3pPr marL="914400" indent="0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3pPr>
            <a:lvl4pPr marL="1371600" indent="0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4pPr>
            <a:lvl5pPr marL="1828800" indent="0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5pPr>
            <a:lvl6pPr marL="2286000" indent="0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6pPr>
            <a:lvl7pPr marL="2743200" indent="0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7pPr>
            <a:lvl8pPr marL="3200400" indent="0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8pPr>
            <a:lvl9pPr marL="3657600" indent="0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8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35007" y="35864"/>
            <a:ext cx="768187" cy="554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8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entury Gothic"/>
              <a:buNone/>
              <a:defRPr/>
            </a:lvl1pPr>
            <a:lvl2pPr marL="457200" indent="0" rtl="0">
              <a:spcBef>
                <a:spcPts val="0"/>
              </a:spcBef>
              <a:buFont typeface="Century Gothic"/>
              <a:buNone/>
              <a:defRPr/>
            </a:lvl2pPr>
            <a:lvl3pPr marL="914400" indent="0" rtl="0">
              <a:spcBef>
                <a:spcPts val="0"/>
              </a:spcBef>
              <a:buFont typeface="Century Gothic"/>
              <a:buNone/>
              <a:defRPr/>
            </a:lvl3pPr>
            <a:lvl4pPr marL="1371600" indent="0" rtl="0">
              <a:spcBef>
                <a:spcPts val="0"/>
              </a:spcBef>
              <a:buFont typeface="Century Gothic"/>
              <a:buNone/>
              <a:defRPr/>
            </a:lvl4pPr>
            <a:lvl5pPr marL="1828800" indent="0" rtl="0">
              <a:spcBef>
                <a:spcPts val="0"/>
              </a:spcBef>
              <a:buFont typeface="Century Gothic"/>
              <a:buNone/>
              <a:defRPr/>
            </a:lvl5pPr>
            <a:lvl6pPr marL="2286000" indent="0" rtl="0">
              <a:spcBef>
                <a:spcPts val="0"/>
              </a:spcBef>
              <a:buFont typeface="Century Gothic"/>
              <a:buNone/>
              <a:defRPr/>
            </a:lvl6pPr>
            <a:lvl7pPr marL="2743200" indent="0" rtl="0">
              <a:spcBef>
                <a:spcPts val="0"/>
              </a:spcBef>
              <a:buFont typeface="Century Gothic"/>
              <a:buNone/>
              <a:defRPr/>
            </a:lvl7pPr>
            <a:lvl8pPr marL="3200400" indent="0" rtl="0">
              <a:spcBef>
                <a:spcPts val="0"/>
              </a:spcBef>
              <a:buFont typeface="Century Gothic"/>
              <a:buNone/>
              <a:defRPr/>
            </a:lvl8pPr>
            <a:lvl9pPr marL="36576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1154953" y="3848610"/>
            <a:ext cx="8825659" cy="5885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algn="l" rtl="0">
              <a:spcBef>
                <a:spcPts val="0"/>
              </a:spcBef>
              <a:buClr>
                <a:srgbClr val="ACB8CA"/>
              </a:buClr>
              <a:buFont typeface="Century Gothic"/>
              <a:buNone/>
              <a:defRPr/>
            </a:lvl1pPr>
            <a:lvl2pPr marL="457200" indent="0" rtl="0">
              <a:spcBef>
                <a:spcPts val="0"/>
              </a:spcBef>
              <a:buFont typeface="Century Gothic"/>
              <a:buNone/>
              <a:defRPr/>
            </a:lvl2pPr>
            <a:lvl3pPr marL="914400" indent="0" rtl="0">
              <a:spcBef>
                <a:spcPts val="0"/>
              </a:spcBef>
              <a:buFont typeface="Century Gothic"/>
              <a:buNone/>
              <a:defRPr/>
            </a:lvl3pPr>
            <a:lvl4pPr marL="1371600" indent="0" rtl="0">
              <a:spcBef>
                <a:spcPts val="0"/>
              </a:spcBef>
              <a:buFont typeface="Century Gothic"/>
              <a:buNone/>
              <a:defRPr/>
            </a:lvl4pPr>
            <a:lvl5pPr marL="1828800" indent="0" rtl="0">
              <a:spcBef>
                <a:spcPts val="0"/>
              </a:spcBef>
              <a:buFont typeface="Century Gothic"/>
              <a:buNone/>
              <a:defRPr/>
            </a:lvl5pPr>
            <a:lvl6pPr marL="2286000" indent="0" rtl="0">
              <a:spcBef>
                <a:spcPts val="0"/>
              </a:spcBef>
              <a:buFont typeface="Century Gothic"/>
              <a:buNone/>
              <a:defRPr/>
            </a:lvl6pPr>
            <a:lvl7pPr marL="2743200" indent="0" rtl="0">
              <a:spcBef>
                <a:spcPts val="0"/>
              </a:spcBef>
              <a:buFont typeface="Century Gothic"/>
              <a:buNone/>
              <a:defRPr/>
            </a:lvl7pPr>
            <a:lvl8pPr marL="3200400" indent="0" rtl="0">
              <a:spcBef>
                <a:spcPts val="0"/>
              </a:spcBef>
              <a:buFont typeface="Century Gothic"/>
              <a:buNone/>
              <a:defRPr/>
            </a:lvl8pPr>
            <a:lvl9pPr marL="36576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35007" y="35864"/>
            <a:ext cx="768187" cy="554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ACB8CA"/>
              </a:buClr>
              <a:buFont typeface="Century Gothic"/>
              <a:buNone/>
              <a:defRPr/>
            </a:lvl1pPr>
            <a:lvl2pPr marL="457200" indent="0" rtl="0">
              <a:spcBef>
                <a:spcPts val="0"/>
              </a:spcBef>
              <a:buFont typeface="Century Gothic"/>
              <a:buNone/>
              <a:defRPr/>
            </a:lvl2pPr>
            <a:lvl3pPr marL="914400" indent="0" rtl="0">
              <a:spcBef>
                <a:spcPts val="0"/>
              </a:spcBef>
              <a:buFont typeface="Century Gothic"/>
              <a:buNone/>
              <a:defRPr/>
            </a:lvl3pPr>
            <a:lvl4pPr marL="1371600" indent="0" rtl="0">
              <a:spcBef>
                <a:spcPts val="0"/>
              </a:spcBef>
              <a:buFont typeface="Century Gothic"/>
              <a:buNone/>
              <a:defRPr/>
            </a:lvl4pPr>
            <a:lvl5pPr marL="1828800" indent="0" rtl="0">
              <a:spcBef>
                <a:spcPts val="0"/>
              </a:spcBef>
              <a:buFont typeface="Century Gothic"/>
              <a:buNone/>
              <a:defRPr/>
            </a:lvl5pPr>
            <a:lvl6pPr marL="2286000" indent="0" rtl="0">
              <a:spcBef>
                <a:spcPts val="0"/>
              </a:spcBef>
              <a:buFont typeface="Century Gothic"/>
              <a:buNone/>
              <a:defRPr/>
            </a:lvl6pPr>
            <a:lvl7pPr marL="2743200" indent="0" rtl="0">
              <a:spcBef>
                <a:spcPts val="0"/>
              </a:spcBef>
              <a:buFont typeface="Century Gothic"/>
              <a:buNone/>
              <a:defRPr/>
            </a:lvl7pPr>
            <a:lvl8pPr marL="3200400" indent="0" rtl="0">
              <a:spcBef>
                <a:spcPts val="0"/>
              </a:spcBef>
              <a:buFont typeface="Century Gothic"/>
              <a:buNone/>
              <a:defRPr/>
            </a:lvl8pPr>
            <a:lvl9pPr marL="36576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ACB8CA"/>
              </a:buClr>
              <a:buFont typeface="Century Gothic"/>
              <a:buNone/>
              <a:defRPr/>
            </a:lvl1pPr>
            <a:lvl2pPr marL="457200" indent="0" rtl="0">
              <a:spcBef>
                <a:spcPts val="0"/>
              </a:spcBef>
              <a:buFont typeface="Century Gothic"/>
              <a:buNone/>
              <a:defRPr/>
            </a:lvl2pPr>
            <a:lvl3pPr marL="914400" indent="0" rtl="0">
              <a:spcBef>
                <a:spcPts val="0"/>
              </a:spcBef>
              <a:buFont typeface="Century Gothic"/>
              <a:buNone/>
              <a:defRPr/>
            </a:lvl3pPr>
            <a:lvl4pPr marL="1371600" indent="0" rtl="0">
              <a:spcBef>
                <a:spcPts val="0"/>
              </a:spcBef>
              <a:buFont typeface="Century Gothic"/>
              <a:buNone/>
              <a:defRPr/>
            </a:lvl4pPr>
            <a:lvl5pPr marL="1828800" indent="0" rtl="0">
              <a:spcBef>
                <a:spcPts val="0"/>
              </a:spcBef>
              <a:buFont typeface="Century Gothic"/>
              <a:buNone/>
              <a:defRPr/>
            </a:lvl5pPr>
            <a:lvl6pPr marL="2286000" indent="0" rtl="0">
              <a:spcBef>
                <a:spcPts val="0"/>
              </a:spcBef>
              <a:buFont typeface="Century Gothic"/>
              <a:buNone/>
              <a:defRPr/>
            </a:lvl6pPr>
            <a:lvl7pPr marL="2743200" indent="0" rtl="0">
              <a:spcBef>
                <a:spcPts val="0"/>
              </a:spcBef>
              <a:buFont typeface="Century Gothic"/>
              <a:buNone/>
              <a:defRPr/>
            </a:lvl7pPr>
            <a:lvl8pPr marL="3200400" indent="0" rtl="0">
              <a:spcBef>
                <a:spcPts val="0"/>
              </a:spcBef>
              <a:buFont typeface="Century Gothic"/>
              <a:buNone/>
              <a:defRPr/>
            </a:lvl8pPr>
            <a:lvl9pPr marL="36576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3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ACB8CA"/>
              </a:buClr>
              <a:buFont typeface="Century Gothic"/>
              <a:buNone/>
              <a:defRPr/>
            </a:lvl1pPr>
            <a:lvl2pPr marL="457200" indent="0" rtl="0">
              <a:spcBef>
                <a:spcPts val="0"/>
              </a:spcBef>
              <a:buFont typeface="Century Gothic"/>
              <a:buNone/>
              <a:defRPr/>
            </a:lvl2pPr>
            <a:lvl3pPr marL="914400" indent="0" rtl="0">
              <a:spcBef>
                <a:spcPts val="0"/>
              </a:spcBef>
              <a:buFont typeface="Century Gothic"/>
              <a:buNone/>
              <a:defRPr/>
            </a:lvl3pPr>
            <a:lvl4pPr marL="1371600" indent="0" rtl="0">
              <a:spcBef>
                <a:spcPts val="0"/>
              </a:spcBef>
              <a:buFont typeface="Century Gothic"/>
              <a:buNone/>
              <a:defRPr/>
            </a:lvl4pPr>
            <a:lvl5pPr marL="1828800" indent="0" rtl="0">
              <a:spcBef>
                <a:spcPts val="0"/>
              </a:spcBef>
              <a:buFont typeface="Century Gothic"/>
              <a:buNone/>
              <a:defRPr/>
            </a:lvl5pPr>
            <a:lvl6pPr marL="2286000" indent="0" rtl="0">
              <a:spcBef>
                <a:spcPts val="0"/>
              </a:spcBef>
              <a:buFont typeface="Century Gothic"/>
              <a:buNone/>
              <a:defRPr/>
            </a:lvl6pPr>
            <a:lvl7pPr marL="2743200" indent="0" rtl="0">
              <a:spcBef>
                <a:spcPts val="0"/>
              </a:spcBef>
              <a:buFont typeface="Century Gothic"/>
              <a:buNone/>
              <a:defRPr/>
            </a:lvl7pPr>
            <a:lvl8pPr marL="3200400" indent="0" rtl="0">
              <a:spcBef>
                <a:spcPts val="0"/>
              </a:spcBef>
              <a:buFont typeface="Century Gothic"/>
              <a:buNone/>
              <a:defRPr/>
            </a:lvl8pPr>
            <a:lvl9pPr marL="36576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cxnSp>
        <p:nvCxnSpPr>
          <p:cNvPr id="139" name="Shape 139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rgbClr val="ACB8CA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Shape 140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rgbClr val="ACB8CA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Shape 141"/>
          <p:cNvSpPr txBox="1">
            <a:spLocks noGrp="1"/>
          </p:cNvSpPr>
          <p:nvPr>
            <p:ph type="body" idx="4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entury Gothic"/>
              <a:buNone/>
              <a:defRPr/>
            </a:lvl1pPr>
            <a:lvl2pPr marL="457200" indent="0" rtl="0">
              <a:spcBef>
                <a:spcPts val="0"/>
              </a:spcBef>
              <a:buFont typeface="Century Gothic"/>
              <a:buNone/>
              <a:defRPr/>
            </a:lvl2pPr>
            <a:lvl3pPr marL="914400" indent="0" rtl="0">
              <a:spcBef>
                <a:spcPts val="0"/>
              </a:spcBef>
              <a:buFont typeface="Century Gothic"/>
              <a:buNone/>
              <a:defRPr/>
            </a:lvl3pPr>
            <a:lvl4pPr marL="1371600" indent="0" rtl="0">
              <a:spcBef>
                <a:spcPts val="0"/>
              </a:spcBef>
              <a:buFont typeface="Century Gothic"/>
              <a:buNone/>
              <a:defRPr/>
            </a:lvl4pPr>
            <a:lvl5pPr marL="1828800" indent="0" rtl="0">
              <a:spcBef>
                <a:spcPts val="0"/>
              </a:spcBef>
              <a:buFont typeface="Century Gothic"/>
              <a:buNone/>
              <a:defRPr/>
            </a:lvl5pPr>
            <a:lvl6pPr marL="2286000" indent="0" rtl="0">
              <a:spcBef>
                <a:spcPts val="0"/>
              </a:spcBef>
              <a:buFont typeface="Century Gothic"/>
              <a:buNone/>
              <a:defRPr/>
            </a:lvl6pPr>
            <a:lvl7pPr marL="2743200" indent="0" rtl="0">
              <a:spcBef>
                <a:spcPts val="0"/>
              </a:spcBef>
              <a:buFont typeface="Century Gothic"/>
              <a:buNone/>
              <a:defRPr/>
            </a:lvl7pPr>
            <a:lvl8pPr marL="3200400" indent="0" rtl="0">
              <a:spcBef>
                <a:spcPts val="0"/>
              </a:spcBef>
              <a:buFont typeface="Century Gothic"/>
              <a:buNone/>
              <a:defRPr/>
            </a:lvl8pPr>
            <a:lvl9pPr marL="36576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5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entury Gothic"/>
              <a:buNone/>
              <a:defRPr/>
            </a:lvl1pPr>
            <a:lvl2pPr marL="457200" indent="0" rtl="0">
              <a:spcBef>
                <a:spcPts val="0"/>
              </a:spcBef>
              <a:buFont typeface="Century Gothic"/>
              <a:buNone/>
              <a:defRPr/>
            </a:lvl2pPr>
            <a:lvl3pPr marL="914400" indent="0" rtl="0">
              <a:spcBef>
                <a:spcPts val="0"/>
              </a:spcBef>
              <a:buFont typeface="Century Gothic"/>
              <a:buNone/>
              <a:defRPr/>
            </a:lvl3pPr>
            <a:lvl4pPr marL="1371600" indent="0" rtl="0">
              <a:spcBef>
                <a:spcPts val="0"/>
              </a:spcBef>
              <a:buFont typeface="Century Gothic"/>
              <a:buNone/>
              <a:defRPr/>
            </a:lvl4pPr>
            <a:lvl5pPr marL="1828800" indent="0" rtl="0">
              <a:spcBef>
                <a:spcPts val="0"/>
              </a:spcBef>
              <a:buFont typeface="Century Gothic"/>
              <a:buNone/>
              <a:defRPr/>
            </a:lvl5pPr>
            <a:lvl6pPr marL="2286000" indent="0" rtl="0">
              <a:spcBef>
                <a:spcPts val="0"/>
              </a:spcBef>
              <a:buFont typeface="Century Gothic"/>
              <a:buNone/>
              <a:defRPr/>
            </a:lvl6pPr>
            <a:lvl7pPr marL="2743200" indent="0" rtl="0">
              <a:spcBef>
                <a:spcPts val="0"/>
              </a:spcBef>
              <a:buFont typeface="Century Gothic"/>
              <a:buNone/>
              <a:defRPr/>
            </a:lvl7pPr>
            <a:lvl8pPr marL="3200400" indent="0" rtl="0">
              <a:spcBef>
                <a:spcPts val="0"/>
              </a:spcBef>
              <a:buFont typeface="Century Gothic"/>
              <a:buNone/>
              <a:defRPr/>
            </a:lvl8pPr>
            <a:lvl9pPr marL="36576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entury Gothic"/>
              <a:buNone/>
              <a:defRPr/>
            </a:lvl1pPr>
            <a:lvl2pPr marL="457200" indent="0" rtl="0">
              <a:spcBef>
                <a:spcPts val="0"/>
              </a:spcBef>
              <a:buFont typeface="Century Gothic"/>
              <a:buNone/>
              <a:defRPr/>
            </a:lvl2pPr>
            <a:lvl3pPr marL="914400" indent="0" rtl="0">
              <a:spcBef>
                <a:spcPts val="0"/>
              </a:spcBef>
              <a:buFont typeface="Century Gothic"/>
              <a:buNone/>
              <a:defRPr/>
            </a:lvl3pPr>
            <a:lvl4pPr marL="1371600" indent="0" rtl="0">
              <a:spcBef>
                <a:spcPts val="0"/>
              </a:spcBef>
              <a:buFont typeface="Century Gothic"/>
              <a:buNone/>
              <a:defRPr/>
            </a:lvl4pPr>
            <a:lvl5pPr marL="1828800" indent="0" rtl="0">
              <a:spcBef>
                <a:spcPts val="0"/>
              </a:spcBef>
              <a:buFont typeface="Century Gothic"/>
              <a:buNone/>
              <a:defRPr/>
            </a:lvl5pPr>
            <a:lvl6pPr marL="2286000" indent="0" rtl="0">
              <a:spcBef>
                <a:spcPts val="0"/>
              </a:spcBef>
              <a:buFont typeface="Century Gothic"/>
              <a:buNone/>
              <a:defRPr/>
            </a:lvl6pPr>
            <a:lvl7pPr marL="2743200" indent="0" rtl="0">
              <a:spcBef>
                <a:spcPts val="0"/>
              </a:spcBef>
              <a:buFont typeface="Century Gothic"/>
              <a:buNone/>
              <a:defRPr/>
            </a:lvl7pPr>
            <a:lvl8pPr marL="3200400" indent="0" rtl="0">
              <a:spcBef>
                <a:spcPts val="0"/>
              </a:spcBef>
              <a:buFont typeface="Century Gothic"/>
              <a:buNone/>
              <a:defRPr/>
            </a:lvl8pPr>
            <a:lvl9pPr marL="36576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8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35007" y="35864"/>
            <a:ext cx="768187" cy="554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ACB8CA"/>
              </a:buClr>
              <a:buFont typeface="Century Gothic"/>
              <a:buNone/>
              <a:defRPr/>
            </a:lvl1pPr>
            <a:lvl2pPr marL="457200" indent="0" rtl="0">
              <a:spcBef>
                <a:spcPts val="0"/>
              </a:spcBef>
              <a:buFont typeface="Century Gothic"/>
              <a:buNone/>
              <a:defRPr/>
            </a:lvl2pPr>
            <a:lvl3pPr marL="914400" indent="0" rtl="0">
              <a:spcBef>
                <a:spcPts val="0"/>
              </a:spcBef>
              <a:buFont typeface="Century Gothic"/>
              <a:buNone/>
              <a:defRPr/>
            </a:lvl3pPr>
            <a:lvl4pPr marL="1371600" indent="0" rtl="0">
              <a:spcBef>
                <a:spcPts val="0"/>
              </a:spcBef>
              <a:buFont typeface="Century Gothic"/>
              <a:buNone/>
              <a:defRPr/>
            </a:lvl4pPr>
            <a:lvl5pPr marL="1828800" indent="0" rtl="0">
              <a:spcBef>
                <a:spcPts val="0"/>
              </a:spcBef>
              <a:buFont typeface="Century Gothic"/>
              <a:buNone/>
              <a:defRPr/>
            </a:lvl5pPr>
            <a:lvl6pPr marL="2286000" indent="0" rtl="0">
              <a:spcBef>
                <a:spcPts val="0"/>
              </a:spcBef>
              <a:buFont typeface="Century Gothic"/>
              <a:buNone/>
              <a:defRPr/>
            </a:lvl6pPr>
            <a:lvl7pPr marL="2743200" indent="0" rtl="0">
              <a:spcBef>
                <a:spcPts val="0"/>
              </a:spcBef>
              <a:buFont typeface="Century Gothic"/>
              <a:buNone/>
              <a:defRPr/>
            </a:lvl7pPr>
            <a:lvl8pPr marL="3200400" indent="0" rtl="0">
              <a:spcBef>
                <a:spcPts val="0"/>
              </a:spcBef>
              <a:buFont typeface="Century Gothic"/>
              <a:buNone/>
              <a:defRPr/>
            </a:lvl8pPr>
            <a:lvl9pPr marL="36576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ACB8CA"/>
              </a:buClr>
              <a:buFont typeface="Century Gothic"/>
              <a:buNone/>
              <a:defRPr/>
            </a:lvl1pPr>
            <a:lvl2pPr marL="457200" indent="0" rtl="0">
              <a:spcBef>
                <a:spcPts val="0"/>
              </a:spcBef>
              <a:buFont typeface="Century Gothic"/>
              <a:buNone/>
              <a:defRPr/>
            </a:lvl2pPr>
            <a:lvl3pPr marL="914400" indent="0" rtl="0">
              <a:spcBef>
                <a:spcPts val="0"/>
              </a:spcBef>
              <a:buFont typeface="Century Gothic"/>
              <a:buNone/>
              <a:defRPr/>
            </a:lvl3pPr>
            <a:lvl4pPr marL="1371600" indent="0" rtl="0">
              <a:spcBef>
                <a:spcPts val="0"/>
              </a:spcBef>
              <a:buFont typeface="Century Gothic"/>
              <a:buNone/>
              <a:defRPr/>
            </a:lvl4pPr>
            <a:lvl5pPr marL="1828800" indent="0" rtl="0">
              <a:spcBef>
                <a:spcPts val="0"/>
              </a:spcBef>
              <a:buFont typeface="Century Gothic"/>
              <a:buNone/>
              <a:defRPr/>
            </a:lvl5pPr>
            <a:lvl6pPr marL="2286000" indent="0" rtl="0">
              <a:spcBef>
                <a:spcPts val="0"/>
              </a:spcBef>
              <a:buFont typeface="Century Gothic"/>
              <a:buNone/>
              <a:defRPr/>
            </a:lvl6pPr>
            <a:lvl7pPr marL="2743200" indent="0" rtl="0">
              <a:spcBef>
                <a:spcPts val="0"/>
              </a:spcBef>
              <a:buFont typeface="Century Gothic"/>
              <a:buNone/>
              <a:defRPr/>
            </a:lvl7pPr>
            <a:lvl8pPr marL="3200400" indent="0" rtl="0">
              <a:spcBef>
                <a:spcPts val="0"/>
              </a:spcBef>
              <a:buFont typeface="Century Gothic"/>
              <a:buNone/>
              <a:defRPr/>
            </a:lvl8pPr>
            <a:lvl9pPr marL="36576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3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ACB8CA"/>
              </a:buClr>
              <a:buFont typeface="Century Gothic"/>
              <a:buNone/>
              <a:defRPr/>
            </a:lvl1pPr>
            <a:lvl2pPr marL="457200" indent="0" rtl="0">
              <a:spcBef>
                <a:spcPts val="0"/>
              </a:spcBef>
              <a:buFont typeface="Century Gothic"/>
              <a:buNone/>
              <a:defRPr/>
            </a:lvl2pPr>
            <a:lvl3pPr marL="914400" indent="0" rtl="0">
              <a:spcBef>
                <a:spcPts val="0"/>
              </a:spcBef>
              <a:buFont typeface="Century Gothic"/>
              <a:buNone/>
              <a:defRPr/>
            </a:lvl3pPr>
            <a:lvl4pPr marL="1371600" indent="0" rtl="0">
              <a:spcBef>
                <a:spcPts val="0"/>
              </a:spcBef>
              <a:buFont typeface="Century Gothic"/>
              <a:buNone/>
              <a:defRPr/>
            </a:lvl4pPr>
            <a:lvl5pPr marL="1828800" indent="0" rtl="0">
              <a:spcBef>
                <a:spcPts val="0"/>
              </a:spcBef>
              <a:buFont typeface="Century Gothic"/>
              <a:buNone/>
              <a:defRPr/>
            </a:lvl5pPr>
            <a:lvl6pPr marL="2286000" indent="0" rtl="0">
              <a:spcBef>
                <a:spcPts val="0"/>
              </a:spcBef>
              <a:buFont typeface="Century Gothic"/>
              <a:buNone/>
              <a:defRPr/>
            </a:lvl6pPr>
            <a:lvl7pPr marL="2743200" indent="0" rtl="0">
              <a:spcBef>
                <a:spcPts val="0"/>
              </a:spcBef>
              <a:buFont typeface="Century Gothic"/>
              <a:buNone/>
              <a:defRPr/>
            </a:lvl7pPr>
            <a:lvl8pPr marL="3200400" indent="0" rtl="0">
              <a:spcBef>
                <a:spcPts val="0"/>
              </a:spcBef>
              <a:buFont typeface="Century Gothic"/>
              <a:buNone/>
              <a:defRPr/>
            </a:lvl8pPr>
            <a:lvl9pPr marL="36576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4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entury Gothic"/>
              <a:buNone/>
              <a:defRPr/>
            </a:lvl1pPr>
            <a:lvl2pPr marL="457200" indent="0" rtl="0">
              <a:spcBef>
                <a:spcPts val="0"/>
              </a:spcBef>
              <a:buFont typeface="Century Gothic"/>
              <a:buNone/>
              <a:defRPr/>
            </a:lvl2pPr>
            <a:lvl3pPr marL="914400" indent="0" rtl="0">
              <a:spcBef>
                <a:spcPts val="0"/>
              </a:spcBef>
              <a:buFont typeface="Century Gothic"/>
              <a:buNone/>
              <a:defRPr/>
            </a:lvl3pPr>
            <a:lvl4pPr marL="1371600" indent="0" rtl="0">
              <a:spcBef>
                <a:spcPts val="0"/>
              </a:spcBef>
              <a:buFont typeface="Century Gothic"/>
              <a:buNone/>
              <a:defRPr/>
            </a:lvl4pPr>
            <a:lvl5pPr marL="1828800" indent="0" rtl="0">
              <a:spcBef>
                <a:spcPts val="0"/>
              </a:spcBef>
              <a:buFont typeface="Century Gothic"/>
              <a:buNone/>
              <a:defRPr/>
            </a:lvl5pPr>
            <a:lvl6pPr marL="2286000" indent="0" rtl="0">
              <a:spcBef>
                <a:spcPts val="0"/>
              </a:spcBef>
              <a:buFont typeface="Century Gothic"/>
              <a:buNone/>
              <a:defRPr/>
            </a:lvl6pPr>
            <a:lvl7pPr marL="2743200" indent="0" rtl="0">
              <a:spcBef>
                <a:spcPts val="0"/>
              </a:spcBef>
              <a:buFont typeface="Century Gothic"/>
              <a:buNone/>
              <a:defRPr/>
            </a:lvl7pPr>
            <a:lvl8pPr marL="3200400" indent="0" rtl="0">
              <a:spcBef>
                <a:spcPts val="0"/>
              </a:spcBef>
              <a:buFont typeface="Century Gothic"/>
              <a:buNone/>
              <a:defRPr/>
            </a:lvl8pPr>
            <a:lvl9pPr marL="36576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5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entury Gothic"/>
              <a:buNone/>
              <a:defRPr/>
            </a:lvl1pPr>
            <a:lvl2pPr marL="457200" indent="0" rtl="0">
              <a:spcBef>
                <a:spcPts val="0"/>
              </a:spcBef>
              <a:buFont typeface="Century Gothic"/>
              <a:buNone/>
              <a:defRPr/>
            </a:lvl2pPr>
            <a:lvl3pPr marL="914400" indent="0" rtl="0">
              <a:spcBef>
                <a:spcPts val="0"/>
              </a:spcBef>
              <a:buFont typeface="Century Gothic"/>
              <a:buNone/>
              <a:defRPr/>
            </a:lvl3pPr>
            <a:lvl4pPr marL="1371600" indent="0" rtl="0">
              <a:spcBef>
                <a:spcPts val="0"/>
              </a:spcBef>
              <a:buFont typeface="Century Gothic"/>
              <a:buNone/>
              <a:defRPr/>
            </a:lvl4pPr>
            <a:lvl5pPr marL="1828800" indent="0" rtl="0">
              <a:spcBef>
                <a:spcPts val="0"/>
              </a:spcBef>
              <a:buFont typeface="Century Gothic"/>
              <a:buNone/>
              <a:defRPr/>
            </a:lvl5pPr>
            <a:lvl6pPr marL="2286000" indent="0" rtl="0">
              <a:spcBef>
                <a:spcPts val="0"/>
              </a:spcBef>
              <a:buFont typeface="Century Gothic"/>
              <a:buNone/>
              <a:defRPr/>
            </a:lvl6pPr>
            <a:lvl7pPr marL="2743200" indent="0" rtl="0">
              <a:spcBef>
                <a:spcPts val="0"/>
              </a:spcBef>
              <a:buFont typeface="Century Gothic"/>
              <a:buNone/>
              <a:defRPr/>
            </a:lvl7pPr>
            <a:lvl8pPr marL="3200400" indent="0" rtl="0">
              <a:spcBef>
                <a:spcPts val="0"/>
              </a:spcBef>
              <a:buFont typeface="Century Gothic"/>
              <a:buNone/>
              <a:defRPr/>
            </a:lvl8pPr>
            <a:lvl9pPr marL="36576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6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entury Gothic"/>
              <a:buNone/>
              <a:defRPr/>
            </a:lvl1pPr>
            <a:lvl2pPr marL="457200" indent="0" rtl="0">
              <a:spcBef>
                <a:spcPts val="0"/>
              </a:spcBef>
              <a:buFont typeface="Century Gothic"/>
              <a:buNone/>
              <a:defRPr/>
            </a:lvl2pPr>
            <a:lvl3pPr marL="914400" indent="0" rtl="0">
              <a:spcBef>
                <a:spcPts val="0"/>
              </a:spcBef>
              <a:buFont typeface="Century Gothic"/>
              <a:buNone/>
              <a:defRPr/>
            </a:lvl3pPr>
            <a:lvl4pPr marL="1371600" indent="0" rtl="0">
              <a:spcBef>
                <a:spcPts val="0"/>
              </a:spcBef>
              <a:buFont typeface="Century Gothic"/>
              <a:buNone/>
              <a:defRPr/>
            </a:lvl4pPr>
            <a:lvl5pPr marL="1828800" indent="0" rtl="0">
              <a:spcBef>
                <a:spcPts val="0"/>
              </a:spcBef>
              <a:buFont typeface="Century Gothic"/>
              <a:buNone/>
              <a:defRPr/>
            </a:lvl5pPr>
            <a:lvl6pPr marL="2286000" indent="0" rtl="0">
              <a:spcBef>
                <a:spcPts val="0"/>
              </a:spcBef>
              <a:buFont typeface="Century Gothic"/>
              <a:buNone/>
              <a:defRPr/>
            </a:lvl6pPr>
            <a:lvl7pPr marL="2743200" indent="0" rtl="0">
              <a:spcBef>
                <a:spcPts val="0"/>
              </a:spcBef>
              <a:buFont typeface="Century Gothic"/>
              <a:buNone/>
              <a:defRPr/>
            </a:lvl7pPr>
            <a:lvl8pPr marL="3200400" indent="0" rtl="0">
              <a:spcBef>
                <a:spcPts val="0"/>
              </a:spcBef>
              <a:buFont typeface="Century Gothic"/>
              <a:buNone/>
              <a:defRPr/>
            </a:lvl8pPr>
            <a:lvl9pPr marL="36576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pic" idx="7"/>
          </p:nvPr>
        </p:nvSpPr>
        <p:spPr>
          <a:xfrm>
            <a:off x="652462" y="2209800"/>
            <a:ext cx="2940049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1pPr>
            <a:lvl2pPr marL="4572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2pPr>
            <a:lvl3pPr marL="9144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3pPr>
            <a:lvl4pPr marL="13716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4pPr>
            <a:lvl5pPr marL="18288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5pPr>
            <a:lvl6pPr marL="22860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6pPr>
            <a:lvl7pPr marL="27432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7pPr>
            <a:lvl8pPr marL="32004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8pPr>
            <a:lvl9pPr marL="36576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pic" idx="8"/>
          </p:nvPr>
        </p:nvSpPr>
        <p:spPr>
          <a:xfrm>
            <a:off x="3889373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1pPr>
            <a:lvl2pPr marL="4572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2pPr>
            <a:lvl3pPr marL="9144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3pPr>
            <a:lvl4pPr marL="13716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4pPr>
            <a:lvl5pPr marL="18288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5pPr>
            <a:lvl6pPr marL="22860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6pPr>
            <a:lvl7pPr marL="27432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7pPr>
            <a:lvl8pPr marL="32004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8pPr>
            <a:lvl9pPr marL="36576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pic" idx="9"/>
          </p:nvPr>
        </p:nvSpPr>
        <p:spPr>
          <a:xfrm>
            <a:off x="7124699" y="2209800"/>
            <a:ext cx="2932112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1pPr>
            <a:lvl2pPr marL="4572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2pPr>
            <a:lvl3pPr marL="9144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3pPr>
            <a:lvl4pPr marL="13716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4pPr>
            <a:lvl5pPr marL="18288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5pPr>
            <a:lvl6pPr marL="22860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6pPr>
            <a:lvl7pPr marL="27432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7pPr>
            <a:lvl8pPr marL="32004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8pPr>
            <a:lvl9pPr marL="36576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9pPr>
          </a:lstStyle>
          <a:p>
            <a:endParaRPr/>
          </a:p>
        </p:txBody>
      </p:sp>
      <p:cxnSp>
        <p:nvCxnSpPr>
          <p:cNvPr id="159" name="Shape 159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rgbClr val="ACB8CA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Shape 160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rgbClr val="ACB8CA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Shape 16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8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35007" y="35864"/>
            <a:ext cx="768187" cy="554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41300" algn="l" rtl="0">
              <a:spcBef>
                <a:spcPts val="1000"/>
              </a:spcBef>
              <a:spcAft>
                <a:spcPts val="0"/>
              </a:spcAft>
              <a:buClr>
                <a:srgbClr val="ACB8CA"/>
              </a:buClr>
              <a:buFont typeface="Noto Symbol"/>
              <a:buChar char=""/>
              <a:defRPr/>
            </a:lvl1pPr>
            <a:lvl2pPr marL="742950" indent="-194309" algn="l" rtl="0">
              <a:spcBef>
                <a:spcPts val="1000"/>
              </a:spcBef>
              <a:spcAft>
                <a:spcPts val="0"/>
              </a:spcAft>
              <a:buClr>
                <a:srgbClr val="ACB8CA"/>
              </a:buClr>
              <a:buFont typeface="Noto Symbol"/>
              <a:buChar char=""/>
              <a:defRPr/>
            </a:lvl2pPr>
            <a:lvl3pPr marL="1143000" indent="-147319" algn="l" rtl="0">
              <a:spcBef>
                <a:spcPts val="1000"/>
              </a:spcBef>
              <a:spcAft>
                <a:spcPts val="0"/>
              </a:spcAft>
              <a:buClr>
                <a:srgbClr val="ACB8CA"/>
              </a:buClr>
              <a:buFont typeface="Noto Symbol"/>
              <a:buChar char=""/>
              <a:defRPr/>
            </a:lvl3pPr>
            <a:lvl4pPr marL="1600200" indent="-157480" algn="l" rtl="0">
              <a:spcBef>
                <a:spcPts val="1000"/>
              </a:spcBef>
              <a:spcAft>
                <a:spcPts val="0"/>
              </a:spcAft>
              <a:buClr>
                <a:srgbClr val="ACB8CA"/>
              </a:buClr>
              <a:buFont typeface="Noto Symbol"/>
              <a:buChar char=""/>
              <a:defRPr/>
            </a:lvl4pPr>
            <a:lvl5pPr marL="2057400" indent="-157479" algn="l" rtl="0">
              <a:spcBef>
                <a:spcPts val="1000"/>
              </a:spcBef>
              <a:spcAft>
                <a:spcPts val="0"/>
              </a:spcAft>
              <a:buClr>
                <a:srgbClr val="ACB8CA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240"/>
              </a:spcBef>
              <a:spcAft>
                <a:spcPts val="600"/>
              </a:spcAft>
              <a:buClr>
                <a:srgbClr val="ACB8CA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240"/>
              </a:spcBef>
              <a:spcAft>
                <a:spcPts val="600"/>
              </a:spcAft>
              <a:buClr>
                <a:srgbClr val="ACB8CA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240"/>
              </a:spcBef>
              <a:spcAft>
                <a:spcPts val="600"/>
              </a:spcAft>
              <a:buClr>
                <a:srgbClr val="ACB8CA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240"/>
              </a:spcBef>
              <a:spcAft>
                <a:spcPts val="600"/>
              </a:spcAft>
              <a:buClr>
                <a:srgbClr val="ACB8CA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8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35007" y="35864"/>
            <a:ext cx="768187" cy="554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 rot="5400000">
            <a:off x="1450974" y="-368299"/>
            <a:ext cx="5826124" cy="7423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41300" algn="l" rtl="0">
              <a:spcBef>
                <a:spcPts val="1000"/>
              </a:spcBef>
              <a:spcAft>
                <a:spcPts val="0"/>
              </a:spcAft>
              <a:buClr>
                <a:srgbClr val="ACB8CA"/>
              </a:buClr>
              <a:buFont typeface="Noto Symbol"/>
              <a:buChar char=""/>
              <a:defRPr/>
            </a:lvl1pPr>
            <a:lvl2pPr marL="742950" indent="-194309" algn="l" rtl="0">
              <a:spcBef>
                <a:spcPts val="1000"/>
              </a:spcBef>
              <a:spcAft>
                <a:spcPts val="0"/>
              </a:spcAft>
              <a:buClr>
                <a:srgbClr val="ACB8CA"/>
              </a:buClr>
              <a:buFont typeface="Noto Symbol"/>
              <a:buChar char=""/>
              <a:defRPr/>
            </a:lvl2pPr>
            <a:lvl3pPr marL="1143000" indent="-147319" algn="l" rtl="0">
              <a:spcBef>
                <a:spcPts val="1000"/>
              </a:spcBef>
              <a:spcAft>
                <a:spcPts val="0"/>
              </a:spcAft>
              <a:buClr>
                <a:srgbClr val="ACB8CA"/>
              </a:buClr>
              <a:buFont typeface="Noto Symbol"/>
              <a:buChar char=""/>
              <a:defRPr/>
            </a:lvl3pPr>
            <a:lvl4pPr marL="1600200" indent="-157480" algn="l" rtl="0">
              <a:spcBef>
                <a:spcPts val="1000"/>
              </a:spcBef>
              <a:spcAft>
                <a:spcPts val="0"/>
              </a:spcAft>
              <a:buClr>
                <a:srgbClr val="ACB8CA"/>
              </a:buClr>
              <a:buFont typeface="Noto Symbol"/>
              <a:buChar char=""/>
              <a:defRPr/>
            </a:lvl4pPr>
            <a:lvl5pPr marL="2057400" indent="-157479" algn="l" rtl="0">
              <a:spcBef>
                <a:spcPts val="1000"/>
              </a:spcBef>
              <a:spcAft>
                <a:spcPts val="0"/>
              </a:spcAft>
              <a:buClr>
                <a:srgbClr val="ACB8CA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240"/>
              </a:spcBef>
              <a:spcAft>
                <a:spcPts val="600"/>
              </a:spcAft>
              <a:buClr>
                <a:srgbClr val="ACB8CA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240"/>
              </a:spcBef>
              <a:spcAft>
                <a:spcPts val="600"/>
              </a:spcAft>
              <a:buClr>
                <a:srgbClr val="ACB8CA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240"/>
              </a:spcBef>
              <a:spcAft>
                <a:spcPts val="600"/>
              </a:spcAft>
              <a:buClr>
                <a:srgbClr val="ACB8CA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240"/>
              </a:spcBef>
              <a:spcAft>
                <a:spcPts val="600"/>
              </a:spcAft>
              <a:buClr>
                <a:srgbClr val="ACB8CA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8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35007" y="35864"/>
            <a:ext cx="768187" cy="554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574800" y="1447800"/>
            <a:ext cx="7999315" cy="327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8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574800" y="4953000"/>
            <a:ext cx="7999315" cy="10740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ACB8CA"/>
              </a:buClr>
              <a:buFont typeface="Century Gothic"/>
              <a:buNone/>
              <a:defRPr/>
            </a:lvl1pPr>
            <a:lvl2pPr marL="457200" indent="0" rtl="0">
              <a:spcBef>
                <a:spcPts val="0"/>
              </a:spcBef>
              <a:buFont typeface="Century Gothic"/>
              <a:buNone/>
              <a:defRPr/>
            </a:lvl2pPr>
            <a:lvl3pPr marL="914400" indent="0" rtl="0">
              <a:spcBef>
                <a:spcPts val="0"/>
              </a:spcBef>
              <a:buFont typeface="Century Gothic"/>
              <a:buNone/>
              <a:defRPr/>
            </a:lvl3pPr>
            <a:lvl4pPr marL="1371600" indent="0" rtl="0">
              <a:spcBef>
                <a:spcPts val="0"/>
              </a:spcBef>
              <a:buFont typeface="Century Gothic"/>
              <a:buNone/>
              <a:defRPr/>
            </a:lvl4pPr>
            <a:lvl5pPr marL="1828800" indent="0" rtl="0">
              <a:spcBef>
                <a:spcPts val="0"/>
              </a:spcBef>
              <a:buFont typeface="Century Gothic"/>
              <a:buNone/>
              <a:defRPr/>
            </a:lvl5pPr>
            <a:lvl6pPr marL="2286000" indent="0" rtl="0">
              <a:spcBef>
                <a:spcPts val="0"/>
              </a:spcBef>
              <a:buFont typeface="Century Gothic"/>
              <a:buNone/>
              <a:defRPr/>
            </a:lvl6pPr>
            <a:lvl7pPr marL="2743200" indent="0" rtl="0">
              <a:spcBef>
                <a:spcPts val="0"/>
              </a:spcBef>
              <a:buFont typeface="Century Gothic"/>
              <a:buNone/>
              <a:defRPr/>
            </a:lvl7pPr>
            <a:lvl8pPr marL="3200400" indent="0" rtl="0">
              <a:spcBef>
                <a:spcPts val="0"/>
              </a:spcBef>
              <a:buFont typeface="Century Gothic"/>
              <a:buNone/>
              <a:defRPr/>
            </a:lvl8pPr>
            <a:lvl9pPr marL="36576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200" b="0" i="0" u="none" strike="noStrike" cap="none" baseline="0">
                <a:solidFill>
                  <a:srgbClr val="ACB8CA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x="9334032" y="3316512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200" b="0" i="0" u="none" strike="noStrike" cap="none" baseline="0">
                <a:solidFill>
                  <a:srgbClr val="ACB8CA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35007" y="35864"/>
            <a:ext cx="768187" cy="554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41300" algn="l" rtl="0">
              <a:spcBef>
                <a:spcPts val="1000"/>
              </a:spcBef>
              <a:spcAft>
                <a:spcPts val="0"/>
              </a:spcAft>
              <a:buClr>
                <a:srgbClr val="ACB8CA"/>
              </a:buClr>
              <a:buFont typeface="Noto Symbol"/>
              <a:buChar char=""/>
              <a:defRPr/>
            </a:lvl1pPr>
            <a:lvl2pPr marL="742950" indent="-194309" algn="l" rtl="0">
              <a:spcBef>
                <a:spcPts val="1000"/>
              </a:spcBef>
              <a:spcAft>
                <a:spcPts val="0"/>
              </a:spcAft>
              <a:buClr>
                <a:srgbClr val="ACB8CA"/>
              </a:buClr>
              <a:buFont typeface="Noto Symbol"/>
              <a:buChar char=""/>
              <a:defRPr/>
            </a:lvl2pPr>
            <a:lvl3pPr marL="1143000" indent="-147319" algn="l" rtl="0">
              <a:spcBef>
                <a:spcPts val="1000"/>
              </a:spcBef>
              <a:spcAft>
                <a:spcPts val="0"/>
              </a:spcAft>
              <a:buClr>
                <a:srgbClr val="ACB8CA"/>
              </a:buClr>
              <a:buFont typeface="Noto Symbol"/>
              <a:buChar char=""/>
              <a:defRPr/>
            </a:lvl3pPr>
            <a:lvl4pPr marL="1600200" indent="-157480" algn="l" rtl="0">
              <a:spcBef>
                <a:spcPts val="1000"/>
              </a:spcBef>
              <a:spcAft>
                <a:spcPts val="0"/>
              </a:spcAft>
              <a:buClr>
                <a:srgbClr val="ACB8CA"/>
              </a:buClr>
              <a:buFont typeface="Noto Symbol"/>
              <a:buChar char=""/>
              <a:defRPr/>
            </a:lvl4pPr>
            <a:lvl5pPr marL="2057400" indent="-157479" algn="l" rtl="0">
              <a:spcBef>
                <a:spcPts val="1000"/>
              </a:spcBef>
              <a:spcAft>
                <a:spcPts val="0"/>
              </a:spcAft>
              <a:buClr>
                <a:srgbClr val="ACB8CA"/>
              </a:buClr>
              <a:buFont typeface="Noto Symbol"/>
              <a:buChar char=""/>
              <a:defRPr/>
            </a:lvl5pPr>
            <a:lvl6pPr marL="2514600" indent="-167639" algn="l" rtl="0">
              <a:spcBef>
                <a:spcPts val="240"/>
              </a:spcBef>
              <a:spcAft>
                <a:spcPts val="600"/>
              </a:spcAft>
              <a:buClr>
                <a:srgbClr val="ACB8CA"/>
              </a:buClr>
              <a:buFont typeface="Noto Symbol"/>
              <a:buChar char=""/>
              <a:defRPr/>
            </a:lvl6pPr>
            <a:lvl7pPr marL="2971800" indent="-167639" algn="l" rtl="0">
              <a:spcBef>
                <a:spcPts val="240"/>
              </a:spcBef>
              <a:spcAft>
                <a:spcPts val="600"/>
              </a:spcAft>
              <a:buClr>
                <a:srgbClr val="ACB8CA"/>
              </a:buClr>
              <a:buFont typeface="Noto Symbol"/>
              <a:buChar char=""/>
              <a:defRPr/>
            </a:lvl7pPr>
            <a:lvl8pPr marL="3429000" indent="-167640" algn="l" rtl="0">
              <a:spcBef>
                <a:spcPts val="240"/>
              </a:spcBef>
              <a:spcAft>
                <a:spcPts val="600"/>
              </a:spcAft>
              <a:buClr>
                <a:srgbClr val="ACB8CA"/>
              </a:buClr>
              <a:buFont typeface="Noto Symbol"/>
              <a:buChar char=""/>
              <a:defRPr/>
            </a:lvl8pPr>
            <a:lvl9pPr marL="3886200" indent="-167640" algn="l" rtl="0">
              <a:spcBef>
                <a:spcPts val="240"/>
              </a:spcBef>
              <a:spcAft>
                <a:spcPts val="600"/>
              </a:spcAft>
              <a:buClr>
                <a:srgbClr val="ACB8CA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8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41" name="Shape 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35007" y="35864"/>
            <a:ext cx="768187" cy="554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8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35007" y="35864"/>
            <a:ext cx="768187" cy="554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8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35007" y="35864"/>
            <a:ext cx="768187" cy="554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ACB8CA"/>
              </a:buClr>
              <a:buFont typeface="Century Gothic"/>
              <a:buNone/>
              <a:defRPr/>
            </a:lvl1pPr>
            <a:lvl2pPr marL="457200" indent="0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2pPr>
            <a:lvl3pPr marL="914400" indent="0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3pPr>
            <a:lvl4pPr marL="1371600" indent="0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4pPr>
            <a:lvl5pPr marL="1828800" indent="0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5pPr>
            <a:lvl6pPr marL="2286000" indent="0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6pPr>
            <a:lvl7pPr marL="2743200" indent="0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7pPr>
            <a:lvl8pPr marL="3200400" indent="0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8pPr>
            <a:lvl9pPr marL="3657600" indent="0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8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35007" y="35864"/>
            <a:ext cx="768187" cy="554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8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35007" y="35864"/>
            <a:ext cx="768187" cy="554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ACB8CA"/>
              </a:buClr>
              <a:buFont typeface="Century Gothic"/>
              <a:buNone/>
              <a:defRPr/>
            </a:lvl1pPr>
            <a:lvl2pPr marL="457200" indent="0" rtl="0">
              <a:spcBef>
                <a:spcPts val="0"/>
              </a:spcBef>
              <a:buFont typeface="Century Gothic"/>
              <a:buNone/>
              <a:defRPr/>
            </a:lvl2pPr>
            <a:lvl3pPr marL="914400" indent="0" rtl="0">
              <a:spcBef>
                <a:spcPts val="0"/>
              </a:spcBef>
              <a:buFont typeface="Century Gothic"/>
              <a:buNone/>
              <a:defRPr/>
            </a:lvl3pPr>
            <a:lvl4pPr marL="1371600" indent="0" rtl="0">
              <a:spcBef>
                <a:spcPts val="0"/>
              </a:spcBef>
              <a:buFont typeface="Century Gothic"/>
              <a:buNone/>
              <a:defRPr/>
            </a:lvl4pPr>
            <a:lvl5pPr marL="1828800" indent="0" rtl="0">
              <a:spcBef>
                <a:spcPts val="0"/>
              </a:spcBef>
              <a:buFont typeface="Century Gothic"/>
              <a:buNone/>
              <a:defRPr/>
            </a:lvl5pPr>
            <a:lvl6pPr marL="2286000" indent="0" rtl="0">
              <a:spcBef>
                <a:spcPts val="0"/>
              </a:spcBef>
              <a:buFont typeface="Century Gothic"/>
              <a:buNone/>
              <a:defRPr/>
            </a:lvl6pPr>
            <a:lvl7pPr marL="2743200" indent="0" rtl="0">
              <a:spcBef>
                <a:spcPts val="0"/>
              </a:spcBef>
              <a:buFont typeface="Century Gothic"/>
              <a:buNone/>
              <a:defRPr/>
            </a:lvl7pPr>
            <a:lvl8pPr marL="3200400" indent="0" rtl="0">
              <a:spcBef>
                <a:spcPts val="0"/>
              </a:spcBef>
              <a:buFont typeface="Century Gothic"/>
              <a:buNone/>
              <a:defRPr/>
            </a:lvl8pPr>
            <a:lvl9pPr marL="36576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3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ACB8CA"/>
              </a:buClr>
              <a:buFont typeface="Century Gothic"/>
              <a:buNone/>
              <a:defRPr/>
            </a:lvl1pPr>
            <a:lvl2pPr marL="457200" indent="0" rtl="0">
              <a:spcBef>
                <a:spcPts val="0"/>
              </a:spcBef>
              <a:buFont typeface="Century Gothic"/>
              <a:buNone/>
              <a:defRPr/>
            </a:lvl2pPr>
            <a:lvl3pPr marL="914400" indent="0" rtl="0">
              <a:spcBef>
                <a:spcPts val="0"/>
              </a:spcBef>
              <a:buFont typeface="Century Gothic"/>
              <a:buNone/>
              <a:defRPr/>
            </a:lvl3pPr>
            <a:lvl4pPr marL="1371600" indent="0" rtl="0">
              <a:spcBef>
                <a:spcPts val="0"/>
              </a:spcBef>
              <a:buFont typeface="Century Gothic"/>
              <a:buNone/>
              <a:defRPr/>
            </a:lvl4pPr>
            <a:lvl5pPr marL="1828800" indent="0" rtl="0">
              <a:spcBef>
                <a:spcPts val="0"/>
              </a:spcBef>
              <a:buFont typeface="Century Gothic"/>
              <a:buNone/>
              <a:defRPr/>
            </a:lvl5pPr>
            <a:lvl6pPr marL="2286000" indent="0" rtl="0">
              <a:spcBef>
                <a:spcPts val="0"/>
              </a:spcBef>
              <a:buFont typeface="Century Gothic"/>
              <a:buNone/>
              <a:defRPr/>
            </a:lvl6pPr>
            <a:lvl7pPr marL="2743200" indent="0" rtl="0">
              <a:spcBef>
                <a:spcPts val="0"/>
              </a:spcBef>
              <a:buFont typeface="Century Gothic"/>
              <a:buNone/>
              <a:defRPr/>
            </a:lvl7pPr>
            <a:lvl8pPr marL="3200400" indent="0" rtl="0">
              <a:spcBef>
                <a:spcPts val="0"/>
              </a:spcBef>
              <a:buFont typeface="Century Gothic"/>
              <a:buNone/>
              <a:defRPr/>
            </a:lvl8pPr>
            <a:lvl9pPr marL="36576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4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8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35007" y="35864"/>
            <a:ext cx="768187" cy="554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399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1pPr>
            <a:lvl2pPr marL="4572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2pPr>
            <a:lvl3pPr marL="9144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3pPr>
            <a:lvl4pPr marL="13716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4pPr>
            <a:lvl5pPr marL="18288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5pPr>
            <a:lvl6pPr marL="22860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6pPr>
            <a:lvl7pPr marL="27432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7pPr>
            <a:lvl8pPr marL="32004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8pPr>
            <a:lvl9pPr marL="3657600" marR="0" indent="0" algn="l"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entury Gothic"/>
              <a:buNone/>
              <a:defRPr/>
            </a:lvl1pPr>
            <a:lvl2pPr marL="457200" indent="0" rtl="0">
              <a:spcBef>
                <a:spcPts val="0"/>
              </a:spcBef>
              <a:buFont typeface="Century Gothic"/>
              <a:buNone/>
              <a:defRPr/>
            </a:lvl2pPr>
            <a:lvl3pPr marL="914400" indent="0" rtl="0">
              <a:spcBef>
                <a:spcPts val="0"/>
              </a:spcBef>
              <a:buFont typeface="Century Gothic"/>
              <a:buNone/>
              <a:defRPr/>
            </a:lvl3pPr>
            <a:lvl4pPr marL="1371600" indent="0" rtl="0">
              <a:spcBef>
                <a:spcPts val="0"/>
              </a:spcBef>
              <a:buFont typeface="Century Gothic"/>
              <a:buNone/>
              <a:defRPr/>
            </a:lvl4pPr>
            <a:lvl5pPr marL="1828800" indent="0" rtl="0">
              <a:spcBef>
                <a:spcPts val="0"/>
              </a:spcBef>
              <a:buFont typeface="Century Gothic"/>
              <a:buNone/>
              <a:defRPr/>
            </a:lvl5pPr>
            <a:lvl6pPr marL="2286000" indent="0" rtl="0">
              <a:spcBef>
                <a:spcPts val="0"/>
              </a:spcBef>
              <a:buFont typeface="Century Gothic"/>
              <a:buNone/>
              <a:defRPr/>
            </a:lvl6pPr>
            <a:lvl7pPr marL="2743200" indent="0" rtl="0">
              <a:spcBef>
                <a:spcPts val="0"/>
              </a:spcBef>
              <a:buFont typeface="Century Gothic"/>
              <a:buNone/>
              <a:defRPr/>
            </a:lvl7pPr>
            <a:lvl8pPr marL="3200400" indent="0" rtl="0">
              <a:spcBef>
                <a:spcPts val="0"/>
              </a:spcBef>
              <a:buFont typeface="Century Gothic"/>
              <a:buNone/>
              <a:defRPr/>
            </a:lvl8pPr>
            <a:lvl9pPr marL="3657600" indent="0" rtl="0">
              <a:spcBef>
                <a:spcPts val="0"/>
              </a:spcBef>
              <a:buFont typeface="Century Gothic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8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35007" y="35864"/>
            <a:ext cx="768187" cy="554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21">
            <a:alphaModFix/>
          </a:blip>
          <a:srcRect l="3613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22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8296B0">
                  <a:alpha val="6666"/>
                </a:srgbClr>
              </a:gs>
              <a:gs pos="36000">
                <a:srgbClr val="8296B0">
                  <a:alpha val="5882"/>
                </a:srgbClr>
              </a:gs>
              <a:gs pos="69000">
                <a:srgbClr val="8296B0">
                  <a:alpha val="0"/>
                </a:srgbClr>
              </a:gs>
              <a:gs pos="100000">
                <a:srgbClr val="8296B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Shape 12"/>
          <p:cNvPicPr preferRelativeResize="0"/>
          <p:nvPr/>
        </p:nvPicPr>
        <p:blipFill rotWithShape="1">
          <a:blip r:embed="rId23">
            <a:alphaModFix/>
          </a:blip>
          <a:srcRect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 rotWithShape="1">
          <a:blip r:embed="rId24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41300" algn="l" rtl="0">
              <a:spcBef>
                <a:spcPts val="1000"/>
              </a:spcBef>
              <a:spcAft>
                <a:spcPts val="0"/>
              </a:spcAft>
              <a:buClr>
                <a:srgbClr val="ACB8CA"/>
              </a:buClr>
              <a:buFont typeface="Noto Symbol"/>
              <a:buChar char=""/>
              <a:defRPr/>
            </a:lvl1pPr>
            <a:lvl2pPr marL="742950" marR="0" indent="-194309" algn="l" rtl="0">
              <a:spcBef>
                <a:spcPts val="1000"/>
              </a:spcBef>
              <a:spcAft>
                <a:spcPts val="0"/>
              </a:spcAft>
              <a:buClr>
                <a:srgbClr val="ACB8CA"/>
              </a:buClr>
              <a:buFont typeface="Noto Symbol"/>
              <a:buChar char=""/>
              <a:defRPr/>
            </a:lvl2pPr>
            <a:lvl3pPr marL="1143000" marR="0" indent="-147319" algn="l" rtl="0">
              <a:spcBef>
                <a:spcPts val="1000"/>
              </a:spcBef>
              <a:spcAft>
                <a:spcPts val="0"/>
              </a:spcAft>
              <a:buClr>
                <a:srgbClr val="ACB8CA"/>
              </a:buClr>
              <a:buFont typeface="Noto Symbol"/>
              <a:buChar char=""/>
              <a:defRPr/>
            </a:lvl3pPr>
            <a:lvl4pPr marL="1600200" marR="0" indent="-157480" algn="l" rtl="0">
              <a:spcBef>
                <a:spcPts val="1000"/>
              </a:spcBef>
              <a:spcAft>
                <a:spcPts val="0"/>
              </a:spcAft>
              <a:buClr>
                <a:srgbClr val="ACB8CA"/>
              </a:buClr>
              <a:buFont typeface="Noto Symbol"/>
              <a:buChar char=""/>
              <a:defRPr/>
            </a:lvl4pPr>
            <a:lvl5pPr marL="2057400" marR="0" indent="-157479" algn="l" rtl="0">
              <a:spcBef>
                <a:spcPts val="1000"/>
              </a:spcBef>
              <a:spcAft>
                <a:spcPts val="0"/>
              </a:spcAft>
              <a:buClr>
                <a:srgbClr val="ACB8CA"/>
              </a:buClr>
              <a:buFont typeface="Noto Symbol"/>
              <a:buChar char=""/>
              <a:defRPr/>
            </a:lvl5pPr>
            <a:lvl6pPr marL="2514600" marR="0" indent="-167639" algn="l" rtl="0">
              <a:spcBef>
                <a:spcPts val="240"/>
              </a:spcBef>
              <a:spcAft>
                <a:spcPts val="600"/>
              </a:spcAft>
              <a:buClr>
                <a:srgbClr val="ACB8CA"/>
              </a:buClr>
              <a:buFont typeface="Noto Symbol"/>
              <a:buChar char=""/>
              <a:defRPr/>
            </a:lvl6pPr>
            <a:lvl7pPr marL="2971800" marR="0" indent="-167639" algn="l" rtl="0">
              <a:spcBef>
                <a:spcPts val="240"/>
              </a:spcBef>
              <a:spcAft>
                <a:spcPts val="600"/>
              </a:spcAft>
              <a:buClr>
                <a:srgbClr val="ACB8CA"/>
              </a:buClr>
              <a:buFont typeface="Noto Symbol"/>
              <a:buChar char=""/>
              <a:defRPr/>
            </a:lvl7pPr>
            <a:lvl8pPr marL="3429000" marR="0" indent="-167640" algn="l" rtl="0">
              <a:spcBef>
                <a:spcPts val="240"/>
              </a:spcBef>
              <a:spcAft>
                <a:spcPts val="600"/>
              </a:spcAft>
              <a:buClr>
                <a:srgbClr val="ACB8CA"/>
              </a:buClr>
              <a:buFont typeface="Noto Symbol"/>
              <a:buChar char=""/>
              <a:defRPr/>
            </a:lvl8pPr>
            <a:lvl9pPr marL="3886200" marR="0" indent="-167640" algn="l" rtl="0">
              <a:spcBef>
                <a:spcPts val="240"/>
              </a:spcBef>
              <a:spcAft>
                <a:spcPts val="600"/>
              </a:spcAft>
              <a:buClr>
                <a:srgbClr val="ACB8CA"/>
              </a:buClr>
              <a:buFont typeface="Noto Symbol"/>
              <a:buChar char=""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8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7200" b="0" i="0" u="none" strike="noStrike" cap="none" baseline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Ventera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subTitle" idx="1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CB8CA"/>
              </a:buClr>
              <a:buSzPct val="25000"/>
              <a:buFont typeface="Noto Symbol"/>
              <a:buNone/>
            </a:pPr>
            <a:r>
              <a:rPr lang="en-US" sz="2000" b="0" i="0" u="none" strike="noStrike" cap="none" baseline="0">
                <a:solidFill>
                  <a:srgbClr val="ACB8C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18F PROPOSAL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7392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baseline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Role Descriptions</a:t>
            </a:r>
          </a:p>
        </p:txBody>
      </p:sp>
      <p:graphicFrame>
        <p:nvGraphicFramePr>
          <p:cNvPr id="284" name="Shape 284"/>
          <p:cNvGraphicFramePr/>
          <p:nvPr/>
        </p:nvGraphicFramePr>
        <p:xfrm>
          <a:off x="957758" y="1567794"/>
          <a:ext cx="10739250" cy="2743230"/>
        </p:xfrm>
        <a:graphic>
          <a:graphicData uri="http://schemas.openxmlformats.org/drawingml/2006/table">
            <a:tbl>
              <a:tblPr firstRow="1" bandRow="1">
                <a:noFill/>
                <a:tableStyleId>{AD910298-FA66-4985-AD58-E0F3E44A0A7A}</a:tableStyleId>
              </a:tblPr>
              <a:tblGrid>
                <a:gridCol w="1943100"/>
                <a:gridCol w="8796150"/>
              </a:tblGrid>
              <a:tr h="35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Role Name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Description</a:t>
                      </a:r>
                    </a:p>
                  </a:txBody>
                  <a:tcPr marL="91450" marR="91450" marT="45725" marB="45725"/>
                </a:tc>
              </a:tr>
              <a:tr h="33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Development Team(s)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/>
                        <a:t>Build the </a:t>
                      </a:r>
                      <a:r>
                        <a:rPr lang="en-US" sz="1800"/>
                        <a:t>product</a:t>
                      </a:r>
                      <a:r>
                        <a:rPr lang="en-US" sz="1800" u="none" strike="noStrike" cap="none" baseline="0"/>
                        <a:t> </a:t>
                      </a:r>
                      <a:r>
                        <a:rPr lang="en-US" sz="1800"/>
                        <a:t>for </a:t>
                      </a:r>
                      <a:r>
                        <a:rPr lang="en-US" sz="1800" u="none" strike="noStrike" cap="none" baseline="0"/>
                        <a:t>the customers and stakeholders.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/>
                        <a:t>Ensures the requirements are properly analyzed and understood.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/>
                        <a:t>Consist of a Team Leader (Sai Akula) who ensures teams understand and meet its objectives; helps team to self-organize; helps facilitate coordination of team activity.</a:t>
                      </a:r>
                    </a:p>
                  </a:txBody>
                  <a:tcPr marL="91450" marR="91450" marT="45725" marB="45725"/>
                </a:tc>
              </a:tr>
              <a:tr h="741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Process &amp; Compliance </a:t>
                      </a:r>
                      <a:r>
                        <a:rPr lang="en-US" sz="1800" u="none" strike="noStrike" cap="none" baseline="0"/>
                        <a:t>Team Lead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/>
                        <a:t>Coordinates management of teams at a high-level only.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/>
                        <a:t>Provides a suitable agile working environment for the team.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/>
                        <a:t>Communicates project status and deliverables to Executive Sponsor</a:t>
                      </a:r>
                      <a:r>
                        <a:rPr lang="en-US" sz="1800"/>
                        <a:t>.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fld>
            <a:endParaRPr lang="en-US" sz="2800" b="0" i="0" u="none" strike="noStrike" cap="none" baseline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baseline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Agile </a:t>
            </a:r>
            <a:r>
              <a:rPr lang="en-US" sz="4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Kanban Approach</a:t>
            </a:r>
          </a:p>
        </p:txBody>
      </p:sp>
      <p:sp>
        <p:nvSpPr>
          <p:cNvPr id="291" name="Shape 291"/>
          <p:cNvSpPr/>
          <p:nvPr/>
        </p:nvSpPr>
        <p:spPr>
          <a:xfrm rot="-5400000">
            <a:off x="6119999" y="110500"/>
            <a:ext cx="440099" cy="4602899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rgbClr val="1C458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5614507" y="1825005"/>
            <a:ext cx="1451100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Progress</a:t>
            </a:r>
          </a:p>
        </p:txBody>
      </p:sp>
      <p:sp>
        <p:nvSpPr>
          <p:cNvPr id="293" name="Shape 293"/>
          <p:cNvSpPr/>
          <p:nvPr/>
        </p:nvSpPr>
        <p:spPr>
          <a:xfrm rot="-5400000">
            <a:off x="9305245" y="1721362"/>
            <a:ext cx="422099" cy="1381199"/>
          </a:xfrm>
          <a:prstGeom prst="rightBrace">
            <a:avLst>
              <a:gd name="adj1" fmla="val 0"/>
              <a:gd name="adj2" fmla="val 50000"/>
            </a:avLst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rgbClr val="1C458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9144000" y="1840475"/>
            <a:ext cx="11430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Done</a:t>
            </a:r>
          </a:p>
        </p:txBody>
      </p:sp>
      <p:sp>
        <p:nvSpPr>
          <p:cNvPr id="295" name="Shape 295"/>
          <p:cNvSpPr/>
          <p:nvPr/>
        </p:nvSpPr>
        <p:spPr>
          <a:xfrm rot="-5400000">
            <a:off x="2322557" y="1976556"/>
            <a:ext cx="422194" cy="87629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rgbClr val="1C458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2133600" y="1840475"/>
            <a:ext cx="9264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Ice Box</a:t>
            </a:r>
          </a:p>
        </p:txBody>
      </p:sp>
      <p:sp>
        <p:nvSpPr>
          <p:cNvPr id="297" name="Shape 297"/>
          <p:cNvSpPr/>
          <p:nvPr/>
        </p:nvSpPr>
        <p:spPr>
          <a:xfrm rot="-5400000">
            <a:off x="3353689" y="1964889"/>
            <a:ext cx="422194" cy="87629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1C458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3088525" y="1840475"/>
            <a:ext cx="1026299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Backlog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</a:t>
            </a:fld>
            <a:endParaRPr lang="en-US" sz="2800" b="0" i="0" u="none" strike="noStrike" cap="none" baseline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00" name="Shape 300"/>
          <p:cNvGrpSpPr/>
          <p:nvPr/>
        </p:nvGrpSpPr>
        <p:grpSpPr>
          <a:xfrm>
            <a:off x="2061381" y="2660199"/>
            <a:ext cx="8145520" cy="3894478"/>
            <a:chOff x="3981" y="-8278"/>
            <a:chExt cx="8145520" cy="3894478"/>
          </a:xfrm>
        </p:grpSpPr>
        <p:sp>
          <p:nvSpPr>
            <p:cNvPr id="301" name="Shape 301"/>
            <p:cNvSpPr/>
            <p:nvPr/>
          </p:nvSpPr>
          <p:spPr>
            <a:xfrm>
              <a:off x="3981" y="0"/>
              <a:ext cx="955500" cy="3886200"/>
            </a:xfrm>
            <a:prstGeom prst="roundRect">
              <a:avLst>
                <a:gd name="adj" fmla="val 10000"/>
              </a:avLst>
            </a:prstGeom>
            <a:solidFill>
              <a:srgbClr val="FBE4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2400">
                <a:solidFill>
                  <a:srgbClr val="1C4587"/>
                </a:solidFill>
              </a:endParaRPr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6175" y="-3"/>
              <a:ext cx="955500" cy="1544999"/>
            </a:xfrm>
            <a:prstGeom prst="rect">
              <a:avLst/>
            </a:prstGeom>
            <a:noFill/>
            <a:ln>
              <a:noFill/>
            </a:ln>
          </p:spPr>
          <p:txBody>
            <a:bodyPr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560"/>
                </a:spcAft>
                <a:buSzPct val="25000"/>
                <a:buNone/>
              </a:pPr>
              <a:r>
                <a:rPr lang="en-US" sz="1100">
                  <a:solidFill>
                    <a:srgbClr val="1C4587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Placeholder</a:t>
              </a:r>
              <a:r>
                <a:rPr lang="en-US" sz="1200">
                  <a:solidFill>
                    <a:srgbClr val="1C4587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lang="en-US">
                  <a:solidFill>
                    <a:srgbClr val="1C4587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for story ideas</a:t>
              </a:r>
            </a:p>
          </p:txBody>
        </p:sp>
        <p:sp>
          <p:nvSpPr>
            <p:cNvPr id="303" name="Shape 303"/>
            <p:cNvSpPr/>
            <p:nvPr/>
          </p:nvSpPr>
          <p:spPr>
            <a:xfrm>
              <a:off x="1031117" y="0"/>
              <a:ext cx="955500" cy="3886200"/>
            </a:xfrm>
            <a:prstGeom prst="roundRect">
              <a:avLst>
                <a:gd name="adj" fmla="val 10000"/>
              </a:avLst>
            </a:prstGeom>
            <a:solidFill>
              <a:srgbClr val="FBE4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2400">
                <a:solidFill>
                  <a:srgbClr val="1C4587"/>
                </a:solidFill>
              </a:endParaRPr>
            </a:p>
          </p:txBody>
        </p:sp>
        <p:sp>
          <p:nvSpPr>
            <p:cNvPr id="304" name="Shape 304"/>
            <p:cNvSpPr txBox="1"/>
            <p:nvPr/>
          </p:nvSpPr>
          <p:spPr>
            <a:xfrm>
              <a:off x="1031125" y="223196"/>
              <a:ext cx="955500" cy="1818000"/>
            </a:xfrm>
            <a:prstGeom prst="rect">
              <a:avLst/>
            </a:prstGeom>
            <a:noFill/>
            <a:ln>
              <a:noFill/>
            </a:ln>
          </p:spPr>
          <p:txBody>
            <a:bodyPr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490"/>
                </a:spcAft>
                <a:buSzPct val="25000"/>
                <a:buNone/>
              </a:pPr>
              <a:r>
                <a:rPr lang="en-US">
                  <a:solidFill>
                    <a:srgbClr val="1C4587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Definition of Done: </a:t>
              </a:r>
              <a:r>
                <a:rPr lang="en-US" sz="1200" b="1">
                  <a:solidFill>
                    <a:srgbClr val="1C4587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Story Elaborated  and accepted by PO</a:t>
              </a:r>
            </a:p>
          </p:txBody>
        </p:sp>
        <p:sp>
          <p:nvSpPr>
            <p:cNvPr id="305" name="Shape 305"/>
            <p:cNvSpPr/>
            <p:nvPr/>
          </p:nvSpPr>
          <p:spPr>
            <a:xfrm>
              <a:off x="2056200" y="-3"/>
              <a:ext cx="2172299" cy="3886200"/>
            </a:xfrm>
            <a:prstGeom prst="roundRect">
              <a:avLst>
                <a:gd name="adj" fmla="val 10000"/>
              </a:avLst>
            </a:prstGeom>
            <a:solidFill>
              <a:srgbClr val="FBE4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2400">
                <a:solidFill>
                  <a:srgbClr val="1C4587"/>
                </a:solidFill>
              </a:endParaRPr>
            </a:p>
          </p:txBody>
        </p:sp>
        <p:sp>
          <p:nvSpPr>
            <p:cNvPr id="306" name="Shape 306"/>
            <p:cNvSpPr txBox="1"/>
            <p:nvPr/>
          </p:nvSpPr>
          <p:spPr>
            <a:xfrm>
              <a:off x="2056075" y="-8278"/>
              <a:ext cx="2231700" cy="1706399"/>
            </a:xfrm>
            <a:prstGeom prst="rect">
              <a:avLst/>
            </a:prstGeom>
            <a:noFill/>
            <a:ln>
              <a:noFill/>
            </a:ln>
          </p:spPr>
          <p:txBody>
            <a:bodyPr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560"/>
                </a:spcAft>
                <a:buSzPct val="25000"/>
                <a:buNone/>
              </a:pPr>
              <a:r>
                <a:rPr lang="en-US" sz="1800">
                  <a:solidFill>
                    <a:srgbClr val="1C4587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Definition of Done:</a:t>
              </a:r>
              <a:r>
                <a:rPr lang="en-US" sz="2400">
                  <a:solidFill>
                    <a:srgbClr val="1C4587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lang="en-US" sz="1800" b="1">
                  <a:solidFill>
                    <a:srgbClr val="1C4587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Development / Deploy staging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4287900" y="-3"/>
              <a:ext cx="2317499" cy="3886200"/>
            </a:xfrm>
            <a:prstGeom prst="roundRect">
              <a:avLst>
                <a:gd name="adj" fmla="val 10000"/>
              </a:avLst>
            </a:prstGeom>
            <a:solidFill>
              <a:srgbClr val="FBE4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2400">
                <a:solidFill>
                  <a:srgbClr val="1C4587"/>
                </a:solidFill>
              </a:endParaRPr>
            </a:p>
          </p:txBody>
        </p:sp>
        <p:sp>
          <p:nvSpPr>
            <p:cNvPr id="308" name="Shape 308"/>
            <p:cNvSpPr txBox="1"/>
            <p:nvPr/>
          </p:nvSpPr>
          <p:spPr>
            <a:xfrm>
              <a:off x="4242000" y="58496"/>
              <a:ext cx="2409299" cy="1706399"/>
            </a:xfrm>
            <a:prstGeom prst="rect">
              <a:avLst/>
            </a:prstGeom>
            <a:noFill/>
            <a:ln>
              <a:noFill/>
            </a:ln>
          </p:spPr>
          <p:txBody>
            <a:bodyPr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560"/>
                </a:spcAft>
                <a:buSzPct val="25000"/>
                <a:buNone/>
              </a:pPr>
              <a:r>
                <a:rPr lang="en-US" sz="1800">
                  <a:solidFill>
                    <a:srgbClr val="1C4587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Definition of Done: 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560"/>
                </a:spcAft>
                <a:buSzPct val="25000"/>
                <a:buNone/>
              </a:pPr>
              <a:r>
                <a:rPr lang="en-US" sz="1800" b="1">
                  <a:solidFill>
                    <a:srgbClr val="1C4587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Demo / Test / Deploy Production</a:t>
              </a:r>
            </a:p>
          </p:txBody>
        </p:sp>
        <p:sp>
          <p:nvSpPr>
            <p:cNvPr id="309" name="Shape 309"/>
            <p:cNvSpPr/>
            <p:nvPr/>
          </p:nvSpPr>
          <p:spPr>
            <a:xfrm>
              <a:off x="6698401" y="-3"/>
              <a:ext cx="1451100" cy="3886200"/>
            </a:xfrm>
            <a:prstGeom prst="roundRect">
              <a:avLst>
                <a:gd name="adj" fmla="val 10000"/>
              </a:avLst>
            </a:prstGeom>
            <a:solidFill>
              <a:srgbClr val="FBE4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2400">
                <a:solidFill>
                  <a:srgbClr val="1C4587"/>
                </a:solidFill>
              </a:endParaRPr>
            </a:p>
          </p:txBody>
        </p:sp>
        <p:sp>
          <p:nvSpPr>
            <p:cNvPr id="310" name="Shape 310"/>
            <p:cNvSpPr txBox="1"/>
            <p:nvPr/>
          </p:nvSpPr>
          <p:spPr>
            <a:xfrm>
              <a:off x="6698325" y="-3"/>
              <a:ext cx="1451100" cy="2041200"/>
            </a:xfrm>
            <a:prstGeom prst="rect">
              <a:avLst/>
            </a:prstGeom>
            <a:noFill/>
            <a:ln>
              <a:noFill/>
            </a:ln>
          </p:spPr>
          <p:txBody>
            <a:bodyPr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560"/>
                </a:spcAft>
                <a:buSzPct val="25000"/>
                <a:buNone/>
              </a:pPr>
              <a:r>
                <a:rPr lang="en-US" sz="1800">
                  <a:solidFill>
                    <a:srgbClr val="1C4587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Definition of Done: 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560"/>
                </a:spcAft>
                <a:buSzPct val="25000"/>
                <a:buNone/>
              </a:pPr>
              <a:r>
                <a:rPr lang="en-US" sz="1800" b="1">
                  <a:solidFill>
                    <a:srgbClr val="1C4587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Story Complete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1536575" y="1460575"/>
            <a:ext cx="8599499" cy="327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 sz="3200" i="1">
                <a:solidFill>
                  <a:srgbClr val="EFEFEF"/>
                </a:solidFill>
              </a:rPr>
              <a:t>As a concerned family member or friend, I want to know the adverse effects of a combination of drugs based off FDA Drug Incident Reports so that I may make informed decisions regarding my drug usage.</a:t>
            </a:r>
          </a:p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</a:pPr>
            <a:endParaRPr sz="30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fld>
            <a:endParaRPr lang="en-US" sz="2800" b="0" i="0" u="none" strike="noStrike" cap="none" baseline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7129236" y="5030914"/>
            <a:ext cx="2090637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b="0" i="0" u="none" strike="noStrike" cap="none" baseline="0">
                <a:solidFill>
                  <a:srgbClr val="53575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baseline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High-level Goals / Objectives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fld>
            <a:endParaRPr lang="en-US" sz="2800" b="0" i="0" u="none" strike="noStrike" cap="none" baseline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1007024" y="1478675"/>
            <a:ext cx="8665785" cy="3186899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-US" sz="2400">
                <a:solidFill>
                  <a:srgbClr val="FFFFFF"/>
                </a:solidFill>
              </a:rPr>
              <a:t>Provide Awareness/education around health concerns.  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-US" sz="2400">
                <a:solidFill>
                  <a:srgbClr val="FFFFFF"/>
                </a:solidFill>
              </a:rPr>
              <a:t>Give users the ability to ask informed questions to their medical practitioner.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-US" sz="2400">
                <a:solidFill>
                  <a:srgbClr val="FFFFFF"/>
                </a:solidFill>
              </a:rPr>
              <a:t>Establish platform for additional open data to be incorporated for future enhancements and capabilities.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baseline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Milestones</a:t>
            </a:r>
          </a:p>
        </p:txBody>
      </p:sp>
      <p:graphicFrame>
        <p:nvGraphicFramePr>
          <p:cNvPr id="203" name="Shape 203"/>
          <p:cNvGraphicFramePr/>
          <p:nvPr/>
        </p:nvGraphicFramePr>
        <p:xfrm>
          <a:off x="817954" y="1255217"/>
          <a:ext cx="9796750" cy="5513250"/>
        </p:xfrm>
        <a:graphic>
          <a:graphicData uri="http://schemas.openxmlformats.org/drawingml/2006/table">
            <a:tbl>
              <a:tblPr firstRow="1" bandRow="1">
                <a:noFill/>
                <a:tableStyleId>{4313AF9A-D5C1-4DFA-9ECD-6F4F61322539}</a:tableStyleId>
              </a:tblPr>
              <a:tblGrid>
                <a:gridCol w="3458300"/>
                <a:gridCol w="2369125"/>
                <a:gridCol w="3969325"/>
              </a:tblGrid>
              <a:tr h="346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u="none" strike="noStrike" cap="none" baseline="0"/>
                        <a:t>Milestone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u="none" strike="noStrike" cap="none" baseline="0"/>
                        <a:t>Date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u="none" strike="noStrike" cap="none" baseline="0"/>
                        <a:t>Notes</a:t>
                      </a:r>
                    </a:p>
                  </a:txBody>
                  <a:tcPr marL="91450" marR="91450" marT="45725" marB="45725"/>
                </a:tc>
              </a:tr>
              <a:tr h="525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u="none" strike="noStrike" cap="none" baseline="0"/>
                        <a:t>Set up architecture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u="none" strike="noStrike" cap="none" baseline="0"/>
                        <a:t>June 18, 2015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u="none" strike="noStrike" cap="none" baseline="0"/>
                    </a:p>
                  </a:txBody>
                  <a:tcPr marL="91450" marR="91450" marT="45725" marB="45725"/>
                </a:tc>
              </a:tr>
              <a:tr h="525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u="none" strike="noStrike" cap="none" baseline="0"/>
                        <a:t>Prioritized Backlog Complete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u="none" strike="noStrike" cap="none" baseline="0"/>
                        <a:t>June 19, 2015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u="none" strike="noStrike" cap="none" baseline="0"/>
                        <a:t>Initial backlog should be complete</a:t>
                      </a:r>
                    </a:p>
                  </a:txBody>
                  <a:tcPr marL="91450" marR="91450" marT="45725" marB="45725"/>
                </a:tc>
              </a:tr>
              <a:tr h="525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 u="none" strike="noStrike" cap="none" baseline="0"/>
                        <a:t>Proposal Questions Due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 u="none" strike="noStrike" cap="none" baseline="0"/>
                        <a:t>June 22, 2015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 u="none" strike="noStrike" cap="none" baseline="0"/>
                        <a:t>12:00 pm</a:t>
                      </a:r>
                    </a:p>
                  </a:txBody>
                  <a:tcPr marL="91450" marR="91450" marT="45725" marB="45725"/>
                </a:tc>
              </a:tr>
              <a:tr h="525675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Iteration 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June 22, 2015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endParaRPr b="1" u="none" strike="noStrike" cap="none" baseline="0"/>
                    </a:p>
                  </a:txBody>
                  <a:tcPr marL="91450" marR="91450" marT="45725" marB="45725"/>
                </a:tc>
              </a:tr>
              <a:tr h="525675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Iteration 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June 23, 2015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endParaRPr b="1" u="none" strike="noStrike" cap="none" baseline="0"/>
                    </a:p>
                  </a:txBody>
                  <a:tcPr marL="91450" marR="91450" marT="45725" marB="45725"/>
                </a:tc>
              </a:tr>
              <a:tr h="525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User Focus Group </a:t>
                      </a:r>
                      <a:r>
                        <a:rPr lang="en-US" u="none" strike="noStrike" cap="none" baseline="0"/>
                        <a:t>Complete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u="none" strike="noStrike" cap="none" baseline="0"/>
                        <a:t>June 23, 2015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endParaRPr b="1" u="none" strike="noStrike" cap="none" baseline="0"/>
                    </a:p>
                  </a:txBody>
                  <a:tcPr marL="91450" marR="91450" marT="45725" marB="45725"/>
                </a:tc>
              </a:tr>
              <a:tr h="525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Iteration 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u="none" strike="noStrike" cap="none" baseline="0"/>
                        <a:t>June 2</a:t>
                      </a:r>
                      <a:r>
                        <a:rPr lang="en-US"/>
                        <a:t>4</a:t>
                      </a:r>
                      <a:r>
                        <a:rPr lang="en-US" u="none" strike="noStrike" cap="none" baseline="0"/>
                        <a:t> 2015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u="none" strike="noStrike" cap="none" baseline="0"/>
                    </a:p>
                  </a:txBody>
                  <a:tcPr marL="91450" marR="91450" marT="45725" marB="45725"/>
                </a:tc>
              </a:tr>
              <a:tr h="525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u="none" strike="noStrike" cap="none" baseline="0"/>
                        <a:t>Application Complete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u="none" strike="noStrike" cap="none" baseline="0"/>
                        <a:t>June 24, 2015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u="none" strike="noStrike" cap="none" baseline="0"/>
                    </a:p>
                  </a:txBody>
                  <a:tcPr marL="91450" marR="91450" marT="45725" marB="45725"/>
                </a:tc>
              </a:tr>
              <a:tr h="435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u="none" strike="noStrike" cap="none" baseline="0"/>
                        <a:t>Documentation Complete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u="none" strike="noStrike" cap="none" baseline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u="none" strike="noStrike" cap="none" baseline="0"/>
                        <a:t>Read-me file, Vision Doc, etc</a:t>
                      </a:r>
                    </a:p>
                  </a:txBody>
                  <a:tcPr marL="91450" marR="91450" marT="45725" marB="45725"/>
                </a:tc>
              </a:tr>
              <a:tr h="525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 u="none" strike="noStrike" cap="none" baseline="0"/>
                        <a:t>Proposal Due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 u="none" strike="noStrike" cap="none" baseline="0"/>
                        <a:t>June 26, 2015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u="none" strike="noStrike" cap="none" baseline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fld>
            <a:endParaRPr lang="en-US" sz="2800" b="0" i="0" u="none" strike="noStrike" cap="none" baseline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Shape 209"/>
          <p:cNvGrpSpPr/>
          <p:nvPr/>
        </p:nvGrpSpPr>
        <p:grpSpPr>
          <a:xfrm>
            <a:off x="2386263" y="1823158"/>
            <a:ext cx="8742947" cy="4247732"/>
            <a:chOff x="0" y="462254"/>
            <a:chExt cx="8742947" cy="4247732"/>
          </a:xfrm>
        </p:grpSpPr>
        <p:sp>
          <p:nvSpPr>
            <p:cNvPr id="210" name="Shape 210"/>
            <p:cNvSpPr/>
            <p:nvPr/>
          </p:nvSpPr>
          <p:spPr>
            <a:xfrm>
              <a:off x="0" y="462254"/>
              <a:ext cx="8742947" cy="127330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 txBox="1"/>
            <p:nvPr/>
          </p:nvSpPr>
          <p:spPr>
            <a:xfrm>
              <a:off x="0" y="780581"/>
              <a:ext cx="8424621" cy="6366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254000" bIns="2021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840"/>
                </a:spcAft>
                <a:buSzPct val="25000"/>
                <a:buNone/>
              </a:pPr>
              <a:r>
                <a:rPr lang="en-US" sz="2400" b="0" i="0" u="none" strike="noStrike" cap="none" baseline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Release 1 – Basic Application (June 26)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0" y="1444157"/>
              <a:ext cx="2692826" cy="2452856"/>
            </a:xfrm>
            <a:prstGeom prst="rect">
              <a:avLst/>
            </a:prstGeom>
            <a:solidFill>
              <a:schemeClr val="lt1"/>
            </a:solidFill>
            <a:ln w="1905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 txBox="1"/>
            <p:nvPr/>
          </p:nvSpPr>
          <p:spPr>
            <a:xfrm>
              <a:off x="0" y="1444157"/>
              <a:ext cx="2692826" cy="2452856"/>
            </a:xfrm>
            <a:prstGeom prst="rect">
              <a:avLst/>
            </a:prstGeom>
            <a:noFill/>
            <a:ln>
              <a:noFill/>
            </a:ln>
          </p:spPr>
          <p:txBody>
            <a:bodyPr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100" b="0" i="0" u="none" strike="noStrike" cap="none" baseline="0">
                  <a:latin typeface="Century Gothic"/>
                  <a:ea typeface="Century Gothic"/>
                  <a:cs typeface="Century Gothic"/>
                  <a:sym typeface="Century Gothic"/>
                </a:rPr>
                <a:t>Web-based version of the application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None/>
              </a:pPr>
              <a:endParaRPr sz="2100" b="0" i="0" u="none" strike="noStrike" cap="none" baseline="0"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735"/>
                </a:spcBef>
                <a:spcAft>
                  <a:spcPts val="735"/>
                </a:spcAft>
                <a:buSzPct val="25000"/>
                <a:buNone/>
              </a:pPr>
              <a:r>
                <a:rPr lang="en-US" sz="2100" b="0" i="0" u="none" strike="noStrike" cap="none" baseline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application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2692826" y="886690"/>
              <a:ext cx="6050118" cy="127330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2692826" y="1205016"/>
              <a:ext cx="5731793" cy="6366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254000" bIns="2021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840"/>
                </a:spcAft>
                <a:buSzPct val="25000"/>
                <a:buNone/>
              </a:pPr>
              <a:r>
                <a:rPr lang="en-US" sz="2400" b="0" i="0" u="none" strike="noStrike" cap="none" baseline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Release 2 – Mobile-friendly</a:t>
              </a:r>
            </a:p>
          </p:txBody>
        </p:sp>
        <p:sp>
          <p:nvSpPr>
            <p:cNvPr id="216" name="Shape 216"/>
            <p:cNvSpPr/>
            <p:nvPr/>
          </p:nvSpPr>
          <p:spPr>
            <a:xfrm>
              <a:off x="2692826" y="1868591"/>
              <a:ext cx="2692826" cy="2452856"/>
            </a:xfrm>
            <a:prstGeom prst="rect">
              <a:avLst/>
            </a:prstGeom>
            <a:solidFill>
              <a:schemeClr val="lt1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 txBox="1"/>
            <p:nvPr/>
          </p:nvSpPr>
          <p:spPr>
            <a:xfrm>
              <a:off x="2692826" y="1868591"/>
              <a:ext cx="2692826" cy="2452856"/>
            </a:xfrm>
            <a:prstGeom prst="rect">
              <a:avLst/>
            </a:prstGeom>
            <a:noFill/>
            <a:ln>
              <a:noFill/>
            </a:ln>
          </p:spPr>
          <p:txBody>
            <a:bodyPr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735"/>
                </a:spcAft>
                <a:buSzPct val="25000"/>
                <a:buNone/>
              </a:pPr>
              <a:r>
                <a:rPr lang="en-US" sz="2100" b="0" i="0" u="none" strike="noStrike" cap="none" baseline="0">
                  <a:latin typeface="Century Gothic"/>
                  <a:ea typeface="Century Gothic"/>
                  <a:cs typeface="Century Gothic"/>
                  <a:sym typeface="Century Gothic"/>
                </a:rPr>
                <a:t>Create a mobile friendly version of the application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5385655" y="1311125"/>
              <a:ext cx="3357290" cy="127330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5385655" y="1629451"/>
              <a:ext cx="3038964" cy="6366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254000" bIns="2021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840"/>
                </a:spcAft>
                <a:buSzPct val="25000"/>
                <a:buNone/>
              </a:pPr>
              <a:r>
                <a:rPr lang="en-US" sz="2400" b="0" i="0" u="none" strike="noStrike" cap="none" baseline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Release 3 – TBD</a:t>
              </a:r>
            </a:p>
          </p:txBody>
        </p:sp>
        <p:sp>
          <p:nvSpPr>
            <p:cNvPr id="220" name="Shape 220"/>
            <p:cNvSpPr/>
            <p:nvPr/>
          </p:nvSpPr>
          <p:spPr>
            <a:xfrm>
              <a:off x="5385655" y="2293027"/>
              <a:ext cx="2692826" cy="2416958"/>
            </a:xfrm>
            <a:prstGeom prst="rect">
              <a:avLst/>
            </a:prstGeom>
            <a:solidFill>
              <a:schemeClr val="lt1"/>
            </a:solidFill>
            <a:ln w="19050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 txBox="1"/>
            <p:nvPr/>
          </p:nvSpPr>
          <p:spPr>
            <a:xfrm>
              <a:off x="5385655" y="2293027"/>
              <a:ext cx="2692826" cy="2416958"/>
            </a:xfrm>
            <a:prstGeom prst="rect">
              <a:avLst/>
            </a:prstGeom>
            <a:noFill/>
            <a:ln>
              <a:noFill/>
            </a:ln>
          </p:spPr>
          <p:txBody>
            <a:bodyPr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735"/>
                </a:spcAft>
                <a:buSzPct val="25000"/>
                <a:buNone/>
              </a:pPr>
              <a:r>
                <a:rPr lang="en-US" sz="2100" b="0" i="0" u="none" strike="noStrike" cap="none" baseline="0">
                  <a:latin typeface="Century Gothic"/>
                  <a:ea typeface="Century Gothic"/>
                  <a:cs typeface="Century Gothic"/>
                  <a:sym typeface="Century Gothic"/>
                </a:rPr>
                <a:t>Create an phone app </a:t>
              </a:r>
            </a:p>
          </p:txBody>
        </p:sp>
      </p:grpSp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baseline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Release Objectives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fld>
            <a:endParaRPr lang="en-US" sz="2800" b="0" i="0" u="none" strike="noStrike" cap="none" baseline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2358735" y="5320144"/>
            <a:ext cx="8832002" cy="13923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Market tool</a:t>
            </a:r>
          </a:p>
        </p:txBody>
      </p:sp>
      <p:sp>
        <p:nvSpPr>
          <p:cNvPr id="225" name="Shape 225"/>
          <p:cNvSpPr/>
          <p:nvPr/>
        </p:nvSpPr>
        <p:spPr>
          <a:xfrm>
            <a:off x="154111" y="1941815"/>
            <a:ext cx="2075379" cy="242578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BC2E5"/>
              </a:gs>
              <a:gs pos="100000">
                <a:srgbClr val="387DBB"/>
              </a:gs>
            </a:gsLst>
            <a:lin ang="5400000" scaled="0"/>
          </a:grad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Discovery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1" i="0" u="none" strike="noStrike" cap="none" baseline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June 17-18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Vision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Research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 and Release Roadmap</a:t>
            </a:r>
          </a:p>
        </p:txBody>
      </p:sp>
      <p:cxnSp>
        <p:nvCxnSpPr>
          <p:cNvPr id="226" name="Shape 226"/>
          <p:cNvCxnSpPr/>
          <p:nvPr/>
        </p:nvCxnSpPr>
        <p:spPr>
          <a:xfrm rot="10800000" flipH="1">
            <a:off x="154111" y="2486345"/>
            <a:ext cx="2057400" cy="10273"/>
          </a:xfrm>
          <a:prstGeom prst="straightConnector1">
            <a:avLst/>
          </a:prstGeom>
          <a:noFill/>
          <a:ln w="28575" cap="rnd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Shape 227"/>
          <p:cNvSpPr/>
          <p:nvPr/>
        </p:nvSpPr>
        <p:spPr>
          <a:xfrm rot="5400000">
            <a:off x="1268238" y="4022950"/>
            <a:ext cx="699878" cy="1222624"/>
          </a:xfrm>
          <a:prstGeom prst="bentUpArrow">
            <a:avLst>
              <a:gd name="adj1" fmla="val 31383"/>
              <a:gd name="adj2" fmla="val 38830"/>
              <a:gd name="adj3" fmla="val 29255"/>
            </a:avLst>
          </a:prstGeom>
          <a:gradFill>
            <a:gsLst>
              <a:gs pos="0">
                <a:srgbClr val="FFFAEB"/>
              </a:gs>
              <a:gs pos="100000">
                <a:srgbClr val="FFDC72"/>
              </a:gs>
            </a:gsLst>
            <a:lin ang="5400000" scaled="0"/>
          </a:gradFill>
          <a:ln w="9525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fld>
            <a:endParaRPr lang="en-US" sz="2800" b="0" i="0" u="none" strike="noStrike" cap="none" baseline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5784028" y="295729"/>
            <a:ext cx="4575291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Stories - Github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199" y="1007475"/>
            <a:ext cx="8569700" cy="56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000" b="0" i="0" u="none" strike="noStrike" cap="none" baseline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VDF Communication Channels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CB8CA"/>
              </a:buClr>
              <a:buFont typeface="Noto Symbol"/>
              <a:buNone/>
            </a:pPr>
            <a:endParaRPr sz="2000" b="0" i="0" u="none" strike="noStrike" cap="none" baseline="0">
              <a:solidFill>
                <a:srgbClr val="ACB8C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fld>
            <a:endParaRPr lang="en-US" sz="2800" b="0" i="0" u="none" strike="noStrike" cap="none" baseline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2749190" y="4772450"/>
            <a:ext cx="6989845" cy="1590122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gradFill>
            <a:gsLst>
              <a:gs pos="0">
                <a:srgbClr val="B0D8FC">
                  <a:alpha val="15686"/>
                </a:srgbClr>
              </a:gs>
              <a:gs pos="50000">
                <a:srgbClr val="D0E7FD"/>
              </a:gs>
              <a:gs pos="100000">
                <a:srgbClr val="E9F4FD"/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7" name="Shape 247"/>
          <p:cNvSpPr/>
          <p:nvPr/>
        </p:nvSpPr>
        <p:spPr>
          <a:xfrm rot="10800000">
            <a:off x="2585015" y="981659"/>
            <a:ext cx="6989845" cy="1590122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gradFill>
            <a:gsLst>
              <a:gs pos="0">
                <a:srgbClr val="B0D8FC">
                  <a:alpha val="15686"/>
                </a:srgbClr>
              </a:gs>
              <a:gs pos="50000">
                <a:srgbClr val="D0E7FD"/>
              </a:gs>
              <a:gs pos="100000">
                <a:srgbClr val="E9F4FD"/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48" name="Shape 248"/>
          <p:cNvGrpSpPr/>
          <p:nvPr/>
        </p:nvGrpSpPr>
        <p:grpSpPr>
          <a:xfrm>
            <a:off x="2132189" y="2147712"/>
            <a:ext cx="3155452" cy="2449268"/>
            <a:chOff x="883146" y="525321"/>
            <a:chExt cx="3155452" cy="2449268"/>
          </a:xfrm>
        </p:grpSpPr>
        <p:sp>
          <p:nvSpPr>
            <p:cNvPr id="249" name="Shape 249"/>
            <p:cNvSpPr/>
            <p:nvPr/>
          </p:nvSpPr>
          <p:spPr>
            <a:xfrm rot="-5400000">
              <a:off x="2095565" y="1301608"/>
              <a:ext cx="2412564" cy="859991"/>
            </a:xfrm>
            <a:prstGeom prst="ellipse">
              <a:avLst/>
            </a:prstGeom>
            <a:solidFill>
              <a:srgbClr val="D3E4F0">
                <a:alpha val="4000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883146" y="1500995"/>
              <a:ext cx="1011466" cy="451789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C7DDEF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556373" y="1459249"/>
              <a:ext cx="1482225" cy="5095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 txBox="1"/>
            <p:nvPr/>
          </p:nvSpPr>
          <p:spPr>
            <a:xfrm>
              <a:off x="2556373" y="1459249"/>
              <a:ext cx="1482225" cy="509516"/>
            </a:xfrm>
            <a:prstGeom prst="rect">
              <a:avLst/>
            </a:prstGeom>
            <a:noFill/>
            <a:ln>
              <a:noFill/>
            </a:ln>
          </p:spPr>
          <p:txBody>
            <a:bodyPr lIns="128000" tIns="128000" rIns="128000" bIns="128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630"/>
                </a:spcAft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2770741" y="898058"/>
              <a:ext cx="807178" cy="947524"/>
            </a:xfrm>
            <a:prstGeom prst="ellipse">
              <a:avLst/>
            </a:prstGeom>
            <a:solidFill>
              <a:srgbClr val="599BD5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 txBox="1"/>
            <p:nvPr/>
          </p:nvSpPr>
          <p:spPr>
            <a:xfrm>
              <a:off x="2888950" y="1036820"/>
              <a:ext cx="570760" cy="669999"/>
            </a:xfrm>
            <a:prstGeom prst="rect">
              <a:avLst/>
            </a:prstGeom>
            <a:noFill/>
            <a:ln>
              <a:noFill/>
            </a:ln>
          </p:spPr>
          <p:txBody>
            <a:bodyPr lIns="13950" tIns="13950" rIns="13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368"/>
                </a:spcAft>
                <a:buSzPct val="25000"/>
                <a:buNone/>
              </a:pPr>
              <a:r>
                <a:rPr lang="en-US" sz="1050" b="0" i="0" u="none" strike="noStrike" cap="none" baseline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Requirements / Documentation</a:t>
              </a:r>
            </a:p>
          </p:txBody>
        </p:sp>
        <p:sp>
          <p:nvSpPr>
            <p:cNvPr id="255" name="Shape 255"/>
            <p:cNvSpPr/>
            <p:nvPr/>
          </p:nvSpPr>
          <p:spPr>
            <a:xfrm rot="182354">
              <a:off x="2668042" y="1835626"/>
              <a:ext cx="803176" cy="844192"/>
            </a:xfrm>
            <a:prstGeom prst="ellipse">
              <a:avLst/>
            </a:prstGeom>
            <a:solidFill>
              <a:srgbClr val="599BD5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 txBox="1"/>
            <p:nvPr/>
          </p:nvSpPr>
          <p:spPr>
            <a:xfrm rot="182353">
              <a:off x="2785664" y="1959256"/>
              <a:ext cx="567930" cy="596934"/>
            </a:xfrm>
            <a:prstGeom prst="rect">
              <a:avLst/>
            </a:prstGeom>
            <a:noFill/>
            <a:ln>
              <a:noFill/>
            </a:ln>
          </p:spPr>
          <p:txBody>
            <a:bodyPr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280"/>
                </a:spcAft>
                <a:buSzPct val="25000"/>
                <a:buNone/>
              </a:pPr>
              <a:r>
                <a:rPr lang="en-US" sz="800" b="0" i="0" u="none" strike="noStrike" cap="none" baseline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Questions / feedback</a:t>
              </a:r>
            </a:p>
          </p:txBody>
        </p:sp>
        <p:sp>
          <p:nvSpPr>
            <p:cNvPr id="257" name="Shape 257"/>
            <p:cNvSpPr/>
            <p:nvPr/>
          </p:nvSpPr>
          <p:spPr>
            <a:xfrm>
              <a:off x="1929519" y="1304691"/>
              <a:ext cx="914492" cy="877061"/>
            </a:xfrm>
            <a:prstGeom prst="ellipse">
              <a:avLst/>
            </a:prstGeom>
            <a:solidFill>
              <a:srgbClr val="599BD5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 txBox="1"/>
            <p:nvPr/>
          </p:nvSpPr>
          <p:spPr>
            <a:xfrm>
              <a:off x="2063443" y="1433134"/>
              <a:ext cx="646643" cy="620175"/>
            </a:xfrm>
            <a:prstGeom prst="rect">
              <a:avLst/>
            </a:prstGeom>
            <a:noFill/>
            <a:ln>
              <a:noFill/>
            </a:ln>
          </p:spPr>
          <p:txBody>
            <a:bodyPr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350"/>
                </a:spcAft>
                <a:buSzPct val="25000"/>
                <a:buNone/>
              </a:pPr>
              <a:r>
                <a:rPr lang="en-US" sz="1000" b="0" i="0" u="none" strike="noStrike" cap="none" baseline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Meeting invites / AI</a:t>
              </a:r>
            </a:p>
          </p:txBody>
        </p:sp>
        <p:sp>
          <p:nvSpPr>
            <p:cNvPr id="259" name="Shape 259"/>
            <p:cNvSpPr/>
            <p:nvPr/>
          </p:nvSpPr>
          <p:spPr>
            <a:xfrm rot="5400000">
              <a:off x="1543215" y="708118"/>
              <a:ext cx="2406099" cy="21268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3" y="34175"/>
                  </a:moveTo>
                  <a:lnTo>
                    <a:pt x="583" y="34175"/>
                  </a:lnTo>
                  <a:cubicBezTo>
                    <a:pt x="-2678" y="22567"/>
                    <a:pt x="7879" y="11072"/>
                    <a:pt x="27614" y="4745"/>
                  </a:cubicBezTo>
                  <a:cubicBezTo>
                    <a:pt x="47350" y="-1581"/>
                    <a:pt x="72649" y="-1581"/>
                    <a:pt x="92385" y="4745"/>
                  </a:cubicBezTo>
                  <a:cubicBezTo>
                    <a:pt x="112120" y="11072"/>
                    <a:pt x="122678" y="22567"/>
                    <a:pt x="119416" y="34175"/>
                  </a:cubicBezTo>
                  <a:lnTo>
                    <a:pt x="74854" y="113543"/>
                  </a:lnTo>
                  <a:cubicBezTo>
                    <a:pt x="73813" y="117246"/>
                    <a:pt x="67477" y="120000"/>
                    <a:pt x="60000" y="120000"/>
                  </a:cubicBezTo>
                  <a:cubicBezTo>
                    <a:pt x="52522" y="120000"/>
                    <a:pt x="46186" y="117246"/>
                    <a:pt x="45145" y="113543"/>
                  </a:cubicBezTo>
                  <a:close/>
                  <a:moveTo>
                    <a:pt x="5303" y="30000"/>
                  </a:moveTo>
                  <a:lnTo>
                    <a:pt x="5303" y="30000"/>
                  </a:lnTo>
                  <a:cubicBezTo>
                    <a:pt x="5303" y="43254"/>
                    <a:pt x="29792" y="54000"/>
                    <a:pt x="60000" y="54000"/>
                  </a:cubicBezTo>
                  <a:cubicBezTo>
                    <a:pt x="90207" y="54000"/>
                    <a:pt x="114696" y="43254"/>
                    <a:pt x="114696" y="30000"/>
                  </a:cubicBezTo>
                  <a:cubicBezTo>
                    <a:pt x="114696" y="16745"/>
                    <a:pt x="90207" y="6000"/>
                    <a:pt x="60000" y="6000"/>
                  </a:cubicBezTo>
                  <a:cubicBezTo>
                    <a:pt x="29792" y="6000"/>
                    <a:pt x="5303" y="16745"/>
                    <a:pt x="5303" y="29999"/>
                  </a:cubicBez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 w="9525" cap="rnd" cmpd="sng">
              <a:solidFill>
                <a:srgbClr val="59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0" name="Shape 260"/>
          <p:cNvSpPr/>
          <p:nvPr/>
        </p:nvSpPr>
        <p:spPr>
          <a:xfrm>
            <a:off x="995270" y="2949064"/>
            <a:ext cx="1143000" cy="80985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rnd" cmpd="sng">
            <a:solidFill>
              <a:srgbClr val="527E3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Executive Sponsor</a:t>
            </a:r>
          </a:p>
        </p:txBody>
      </p:sp>
      <p:sp>
        <p:nvSpPr>
          <p:cNvPr id="261" name="Shape 261"/>
          <p:cNvSpPr/>
          <p:nvPr/>
        </p:nvSpPr>
        <p:spPr>
          <a:xfrm rot="-1286246">
            <a:off x="6959545" y="2400606"/>
            <a:ext cx="1646066" cy="50069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rnd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 rot="5400000">
            <a:off x="1164696" y="3980099"/>
            <a:ext cx="804147" cy="50069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C7DDEF"/>
          </a:solidFill>
          <a:ln w="19050" cap="rnd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854307" y="4795062"/>
            <a:ext cx="1540330" cy="80985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rnd" cmpd="sng">
            <a:solidFill>
              <a:srgbClr val="527E3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End Users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1873137" y="3582198"/>
            <a:ext cx="1042998" cy="984658"/>
          </a:xfrm>
          <a:prstGeom prst="straightConnector1">
            <a:avLst/>
          </a:prstGeom>
          <a:noFill/>
          <a:ln w="57150" cap="flat" cmpd="sng">
            <a:solidFill>
              <a:srgbClr val="FFC000">
                <a:alpha val="67843"/>
              </a:srgbClr>
            </a:solidFill>
            <a:prstDash val="dash"/>
            <a:round/>
            <a:headEnd type="triangle" w="lg" len="lg"/>
            <a:tailEnd type="triangle" w="lg" len="lg"/>
          </a:ln>
        </p:spPr>
      </p:cxnSp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241654" y="199892"/>
            <a:ext cx="9172574" cy="784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18F </a:t>
            </a:r>
            <a:r>
              <a:rPr lang="en-US" sz="4200" b="0" i="0" u="none" strike="noStrike" cap="none" baseline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Communication Strategy</a:t>
            </a:r>
          </a:p>
        </p:txBody>
      </p:sp>
      <p:grpSp>
        <p:nvGrpSpPr>
          <p:cNvPr id="266" name="Shape 266"/>
          <p:cNvGrpSpPr/>
          <p:nvPr/>
        </p:nvGrpSpPr>
        <p:grpSpPr>
          <a:xfrm>
            <a:off x="9655397" y="1455863"/>
            <a:ext cx="1781670" cy="4281739"/>
            <a:chOff x="9752759" y="1558012"/>
            <a:chExt cx="1781670" cy="4281739"/>
          </a:xfrm>
        </p:grpSpPr>
        <p:sp>
          <p:nvSpPr>
            <p:cNvPr id="267" name="Shape 267"/>
            <p:cNvSpPr/>
            <p:nvPr/>
          </p:nvSpPr>
          <p:spPr>
            <a:xfrm>
              <a:off x="9752759" y="1558012"/>
              <a:ext cx="1781670" cy="1306975"/>
            </a:xfrm>
            <a:prstGeom prst="diamond">
              <a:avLst/>
            </a:prstGeom>
            <a:solidFill>
              <a:schemeClr val="accent2"/>
            </a:solidFill>
            <a:ln w="19050" cap="rnd" cmpd="sng">
              <a:solidFill>
                <a:srgbClr val="AD5B2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100" b="0" i="0" u="none" strike="noStrike" cap="none" baseline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Process &amp; Compliance</a:t>
              </a:r>
            </a:p>
          </p:txBody>
        </p:sp>
        <p:sp>
          <p:nvSpPr>
            <p:cNvPr id="268" name="Shape 268"/>
            <p:cNvSpPr/>
            <p:nvPr/>
          </p:nvSpPr>
          <p:spPr>
            <a:xfrm>
              <a:off x="9909339" y="4443260"/>
              <a:ext cx="1593925" cy="1396492"/>
            </a:xfrm>
            <a:prstGeom prst="diamond">
              <a:avLst/>
            </a:prstGeom>
            <a:solidFill>
              <a:srgbClr val="33CCCC"/>
            </a:solidFill>
            <a:ln w="19050" cap="rnd" cmpd="sng">
              <a:solidFill>
                <a:srgbClr val="00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100" b="0" i="0" u="none" strike="noStrike" cap="none" baseline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Developers / Testers</a:t>
              </a:r>
            </a:p>
          </p:txBody>
        </p:sp>
      </p:grpSp>
      <p:sp>
        <p:nvSpPr>
          <p:cNvPr id="269" name="Shape 269"/>
          <p:cNvSpPr/>
          <p:nvPr/>
        </p:nvSpPr>
        <p:spPr>
          <a:xfrm rot="-9513753" flipH="1">
            <a:off x="6983582" y="3979037"/>
            <a:ext cx="1646066" cy="50069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rnd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 rot="-5400000">
            <a:off x="10212183" y="3301630"/>
            <a:ext cx="829123" cy="50069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rnd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5188757" y="2590460"/>
            <a:ext cx="1829576" cy="1620243"/>
          </a:xfrm>
          <a:prstGeom prst="diamond">
            <a:avLst/>
          </a:prstGeom>
          <a:solidFill>
            <a:srgbClr val="009999"/>
          </a:solidFill>
          <a:ln w="19050" cap="rnd" cmpd="sng">
            <a:solidFill>
              <a:srgbClr val="42719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 Manager (Swati)</a:t>
            </a:r>
            <a:r>
              <a:rPr lang="en-US" sz="1400" b="1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 Team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7392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 baseline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Role Descriptions</a:t>
            </a:r>
          </a:p>
        </p:txBody>
      </p:sp>
      <p:graphicFrame>
        <p:nvGraphicFramePr>
          <p:cNvPr id="277" name="Shape 277"/>
          <p:cNvGraphicFramePr/>
          <p:nvPr/>
        </p:nvGraphicFramePr>
        <p:xfrm>
          <a:off x="991625" y="1567792"/>
          <a:ext cx="10739250" cy="3577875"/>
        </p:xfrm>
        <a:graphic>
          <a:graphicData uri="http://schemas.openxmlformats.org/drawingml/2006/table">
            <a:tbl>
              <a:tblPr firstRow="1" bandRow="1">
                <a:noFill/>
                <a:tableStyleId>{AE71FC88-1494-449D-AA2F-CBCFB557DF77}</a:tableStyleId>
              </a:tblPr>
              <a:tblGrid>
                <a:gridCol w="1943100"/>
                <a:gridCol w="8796150"/>
              </a:tblGrid>
              <a:tr h="35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Role Name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Description</a:t>
                      </a:r>
                    </a:p>
                  </a:txBody>
                  <a:tcPr marL="91450" marR="91450" marT="45725" marB="45725"/>
                </a:tc>
              </a:tr>
              <a:tr h="38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Product Manager (Swati Khandewale)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/>
                        <a:t>The “Project Champion,” committed to project, solution and the delivery approach.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/>
                        <a:t>Responsible for the</a:t>
                      </a:r>
                      <a:r>
                        <a:rPr lang="en-US" sz="1800"/>
                        <a:t> project budget and implementation decisions.</a:t>
                      </a:r>
                    </a:p>
                  </a:txBody>
                  <a:tcPr marL="91450" marR="91450" marT="45725" marB="45725"/>
                </a:tc>
              </a:tr>
              <a:tr h="560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End Users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/>
                        <a:t>Elaborated via the user personas </a:t>
                      </a:r>
                    </a:p>
                  </a:txBody>
                  <a:tcPr marL="91450" marR="91450" marT="45725" marB="45725"/>
                </a:tc>
              </a:tr>
              <a:tr h="1430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Product Owner Team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/>
                        <a:t>Interprets needs of </a:t>
                      </a:r>
                      <a:r>
                        <a:rPr lang="en-US" sz="1800"/>
                        <a:t>End Users</a:t>
                      </a:r>
                      <a:r>
                        <a:rPr lang="en-US" sz="1800" u="none" strike="noStrike" cap="none" baseline="0"/>
                        <a:t>; communicates these to the team and ensures that they are reflected in the business case.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/>
                        <a:t>Ensures that the product will enable the </a:t>
                      </a:r>
                      <a:r>
                        <a:rPr lang="en-US" sz="1800"/>
                        <a:t>expected benefits</a:t>
                      </a:r>
                      <a:r>
                        <a:rPr lang="en-US" sz="1800" u="none" strike="noStrike" cap="none" baseline="0"/>
                        <a:t>.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/>
                        <a:t>Assists with creation of the Prioritized </a:t>
                      </a:r>
                      <a:r>
                        <a:rPr lang="en-US" sz="1800"/>
                        <a:t>User Story</a:t>
                      </a:r>
                      <a:r>
                        <a:rPr lang="en-US" sz="1800" u="none" strike="noStrike" cap="none" baseline="0"/>
                        <a:t> list.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u="none" strike="noStrike" cap="none" baseline="0"/>
                        <a:t>Provides detailed requirements to the tactical teams.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 baseline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fld>
            <a:endParaRPr lang="en-US" sz="2800" b="0" i="0" u="none" strike="noStrike" cap="none" baseline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Io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Office PowerPoint</Application>
  <PresentationFormat>Widescreen</PresentationFormat>
  <Paragraphs>109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Noto Symbol</vt:lpstr>
      <vt:lpstr>Ion</vt:lpstr>
      <vt:lpstr>Ventera</vt:lpstr>
      <vt:lpstr>As a concerned family member or friend, I want to know the adverse effects of a combination of drugs based off FDA Drug Incident Reports so that I may make informed decisions regarding my drug usage. </vt:lpstr>
      <vt:lpstr>High-level Goals / Objectives</vt:lpstr>
      <vt:lpstr>Milestones</vt:lpstr>
      <vt:lpstr>Release Objectives</vt:lpstr>
      <vt:lpstr>PowerPoint Presentation</vt:lpstr>
      <vt:lpstr>VDF Communication Channels</vt:lpstr>
      <vt:lpstr>18F Team Communication Strategy</vt:lpstr>
      <vt:lpstr>Role Descriptions</vt:lpstr>
      <vt:lpstr>Role Descriptions</vt:lpstr>
      <vt:lpstr>Agile Kanban Approach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Ventera</dc:title>
  <dc:creator>Tracy Hartsel</dc:creator>
  <cp:lastModifiedBy>Tracy Hartsel</cp:lastModifiedBy>
  <cp:revision>2</cp:revision>
  <dcterms:modified xsi:type="dcterms:W3CDTF">2015-06-23T13:59:29Z</dcterms:modified>
</cp:coreProperties>
</file>