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256" r:id="rId2"/>
    <p:sldId id="262" r:id="rId3"/>
    <p:sldId id="263" r:id="rId4"/>
    <p:sldId id="268" r:id="rId5"/>
    <p:sldId id="267" r:id="rId6"/>
    <p:sldId id="264" r:id="rId7"/>
    <p:sldId id="269" r:id="rId8"/>
    <p:sldId id="265" r:id="rId9"/>
    <p:sldId id="271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77" autoAdjust="0"/>
  </p:normalViewPr>
  <p:slideViewPr>
    <p:cSldViewPr snapToGrid="0">
      <p:cViewPr varScale="1">
        <p:scale>
          <a:sx n="78" d="100"/>
          <a:sy n="78" d="100"/>
        </p:scale>
        <p:origin x="-3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82A145D-9EA6-4362-84E6-140908BFEA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43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7FA50-F6BC-409A-9B42-D0171E56E98D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10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7FA50-F6BC-409A-9B42-D0171E56E98D}" type="slidenum">
              <a:rPr lang="en-US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8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DAC2B-3001-4CB6-822C-6DA18228C351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16480" y="6292215"/>
            <a:ext cx="4478655" cy="457200"/>
          </a:xfrm>
        </p:spPr>
        <p:txBody>
          <a:bodyPr/>
          <a:lstStyle>
            <a:lvl1pPr>
              <a:defRPr sz="3200">
                <a:latin typeface="Algerian" pitchFamily="82" charset="0"/>
              </a:defRPr>
            </a:lvl1pPr>
          </a:lstStyle>
          <a:p>
            <a:r>
              <a:rPr lang="en-US" dirty="0" smtClean="0"/>
              <a:t>Vision Consultants  </a:t>
            </a:r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11440" y="6400800"/>
            <a:ext cx="1127760" cy="457200"/>
          </a:xfrm>
        </p:spPr>
        <p:txBody>
          <a:bodyPr/>
          <a:lstStyle>
            <a:lvl1pPr>
              <a:defRPr/>
            </a:lvl1pPr>
          </a:lstStyle>
          <a:p>
            <a:fld id="{3E076BCF-D01B-4AFF-816A-450F3BFB611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35" y="6168390"/>
            <a:ext cx="704850" cy="7048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7194E-C0D6-4298-981D-C279172A4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41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27628-8EB6-4B65-9621-4BFFA9059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282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3760" y="6400800"/>
            <a:ext cx="4145280" cy="457200"/>
          </a:xfrm>
        </p:spPr>
        <p:txBody>
          <a:bodyPr/>
          <a:lstStyle>
            <a:lvl1pPr>
              <a:defRPr sz="2000">
                <a:latin typeface="Algerian" pitchFamily="82" charset="0"/>
              </a:defRPr>
            </a:lvl1pPr>
          </a:lstStyle>
          <a:p>
            <a:r>
              <a:rPr lang="en-US" dirty="0" smtClean="0"/>
              <a:t>Vision Consultants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2880" y="6400800"/>
            <a:ext cx="960120" cy="457200"/>
          </a:xfrm>
        </p:spPr>
        <p:txBody>
          <a:bodyPr/>
          <a:lstStyle>
            <a:lvl1pPr>
              <a:defRPr/>
            </a:lvl1pPr>
          </a:lstStyle>
          <a:p>
            <a:fld id="{D20FC089-FCD9-494B-8C05-493F2E628AD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35" y="6168390"/>
            <a:ext cx="704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251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7D00C-118D-47E5-A2BA-A62F921C9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661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4FD26-3FFE-4F33-B3C3-8368791AF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715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B9D25-D0E9-497F-8632-7B45888A7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2342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2D180-5A0C-4304-83ED-F0954307D6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864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B0934-F712-4F15-8B62-71EDBA677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216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8035D-80F9-4229-BA6E-E19F29517A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317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314E5-11AE-448E-A1A6-587A2F8D09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9137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r>
              <a:rPr lang="en-US" smtClean="0"/>
              <a:t>Vision Consultants  </a:t>
            </a:r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74626165-DFBD-44AF-B7A3-DEF0C244C8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deep@bhattji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vision-consultants.com/" TargetMode="External"/><Relationship Id="rId4" Type="http://schemas.openxmlformats.org/officeDocument/2006/relationships/hyperlink" Target="http://bhattji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err="1" smtClean="0"/>
              <a:t>DotNetNuke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2438" y="2768600"/>
            <a:ext cx="5248275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/>
              <a:t>Introduction to </a:t>
            </a:r>
            <a:r>
              <a:rPr lang="en-US" b="1" dirty="0" err="1" smtClean="0"/>
              <a:t>DotNetNuke</a:t>
            </a:r>
            <a:endParaRPr lang="en-US" b="1" dirty="0" smtClean="0"/>
          </a:p>
          <a:p>
            <a:pPr>
              <a:spcBef>
                <a:spcPct val="0"/>
              </a:spcBef>
            </a:pPr>
            <a:endParaRPr lang="en-US" b="1" dirty="0"/>
          </a:p>
          <a:p>
            <a:pPr>
              <a:spcBef>
                <a:spcPct val="0"/>
              </a:spcBef>
            </a:pPr>
            <a:r>
              <a:rPr lang="en-US" b="1" dirty="0"/>
              <a:t>Mr. </a:t>
            </a:r>
            <a:r>
              <a:rPr lang="en-US" b="1" dirty="0" err="1" smtClean="0"/>
              <a:t>Jaydeep</a:t>
            </a:r>
            <a:r>
              <a:rPr lang="en-US" b="1" dirty="0" smtClean="0"/>
              <a:t> Bhatt</a:t>
            </a:r>
            <a:endParaRPr lang="en-US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 Integration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List of Useful Tools &amp; Sites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Codeplex.com</a:t>
            </a:r>
          </a:p>
          <a:p>
            <a:pPr lvl="1">
              <a:spcBef>
                <a:spcPct val="0"/>
              </a:spcBef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MSBuild.Community.Tasks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ct val="0"/>
              </a:spcBef>
            </a:pPr>
            <a:r>
              <a:rPr lang="en-US" dirty="0" err="1" smtClean="0"/>
              <a:t>M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yGenerationSoftware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/>
              <a:t>Problem Solving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Q &amp; A on previous day work.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More detail on selected topics.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Useful Tips &amp; Tricks.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Best Practice Development.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Preparing Hosting Environment.</a:t>
            </a:r>
          </a:p>
          <a:p>
            <a:pPr lvl="1"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 smtClean="0"/>
          </a:p>
          <a:p>
            <a:pPr lvl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820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2438" y="2768600"/>
            <a:ext cx="5248275" cy="247396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Mr</a:t>
            </a:r>
            <a:r>
              <a:rPr lang="en-US" b="1" dirty="0"/>
              <a:t>. </a:t>
            </a:r>
            <a:r>
              <a:rPr lang="en-US" b="1" dirty="0" err="1" smtClean="0"/>
              <a:t>Jaydeep</a:t>
            </a:r>
            <a:r>
              <a:rPr lang="en-US" b="1" dirty="0" smtClean="0"/>
              <a:t> Bhatt</a:t>
            </a:r>
          </a:p>
          <a:p>
            <a:pPr>
              <a:spcBef>
                <a:spcPct val="0"/>
              </a:spcBef>
            </a:pPr>
            <a:r>
              <a:rPr lang="en-US" b="1" i="1" dirty="0" smtClean="0"/>
              <a:t>9377838485</a:t>
            </a:r>
          </a:p>
          <a:p>
            <a:pPr>
              <a:spcBef>
                <a:spcPct val="0"/>
              </a:spcBef>
            </a:pPr>
            <a:r>
              <a:rPr lang="en-US" b="1" i="1" dirty="0" smtClean="0">
                <a:hlinkClick r:id="rId3"/>
              </a:rPr>
              <a:t>jaydeep@bhattji.com</a:t>
            </a:r>
            <a:endParaRPr lang="en-US" b="1" i="1" dirty="0" smtClean="0"/>
          </a:p>
          <a:p>
            <a:pPr>
              <a:spcBef>
                <a:spcPct val="0"/>
              </a:spcBef>
            </a:pPr>
            <a:r>
              <a:rPr lang="en-US" b="1" i="1" dirty="0" smtClean="0">
                <a:hlinkClick r:id="rId4"/>
              </a:rPr>
              <a:t>http://bhattji.com</a:t>
            </a:r>
            <a:endParaRPr lang="en-US" b="1" i="1" dirty="0" smtClean="0"/>
          </a:p>
          <a:p>
            <a:pPr>
              <a:spcBef>
                <a:spcPct val="0"/>
              </a:spcBef>
            </a:pPr>
            <a:r>
              <a:rPr lang="en-US" b="1" i="1" dirty="0" smtClean="0">
                <a:hlinkClick r:id="rId5"/>
              </a:rPr>
              <a:t>http://vision-consultants.com</a:t>
            </a:r>
            <a:endParaRPr lang="en-US" b="1" i="1" dirty="0" smtClean="0"/>
          </a:p>
          <a:p>
            <a:pPr>
              <a:spcBef>
                <a:spcPct val="0"/>
              </a:spcBef>
            </a:pPr>
            <a:endParaRPr lang="en-US" b="1" i="1" dirty="0" smtClean="0"/>
          </a:p>
          <a:p>
            <a:pPr>
              <a:spcBef>
                <a:spcPct val="0"/>
              </a:spcBef>
            </a:pPr>
            <a:endParaRPr lang="en-US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195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1: Installation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17875" y="909277"/>
            <a:ext cx="7078883" cy="5341052"/>
          </a:xfrm>
          <a:noFill/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DotNetNuke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History &amp; Evolvement of DNN.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 err="1" smtClean="0"/>
              <a:t>DotNetNuke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Reduce Cost.</a:t>
            </a:r>
            <a:endParaRPr lang="en-US" dirty="0"/>
          </a:p>
          <a:p>
            <a:r>
              <a:rPr lang="en-US" dirty="0" smtClean="0"/>
              <a:t>Major Areas of DNN Use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Building Portals &amp; Sites.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Making Money through Module Development.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Minting Money with DNN Skinning.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smtClean="0"/>
              <a:t>DNN</a:t>
            </a:r>
          </a:p>
          <a:p>
            <a:pPr lvl="1"/>
            <a:r>
              <a:rPr lang="en-US" dirty="0" smtClean="0"/>
              <a:t>Various </a:t>
            </a:r>
            <a:r>
              <a:rPr lang="en-US" dirty="0"/>
              <a:t>Options, Auto, Typical &amp; Custom.</a:t>
            </a:r>
            <a:endParaRPr lang="en-US" dirty="0" smtClean="0"/>
          </a:p>
          <a:p>
            <a:r>
              <a:rPr lang="en-US" dirty="0" smtClean="0"/>
              <a:t>Moving between Development &amp; Production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Backing up Installation &amp; Database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Restoring from Backup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Configuration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83080" y="983932"/>
            <a:ext cx="7010400" cy="5416868"/>
          </a:xfrm>
          <a:noFill/>
        </p:spPr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Creating &amp; assigning Roles to Users.</a:t>
            </a:r>
            <a:endParaRPr lang="en-US" dirty="0"/>
          </a:p>
          <a:p>
            <a:r>
              <a:rPr lang="en-US" dirty="0" smtClean="0"/>
              <a:t>Users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Adding Users and assigning Roles.</a:t>
            </a:r>
            <a:endParaRPr lang="en-US" dirty="0"/>
          </a:p>
          <a:p>
            <a:r>
              <a:rPr lang="en-US" dirty="0" smtClean="0"/>
              <a:t>Pages</a:t>
            </a:r>
            <a:endParaRPr lang="en-US" i="1" dirty="0" smtClean="0"/>
          </a:p>
          <a:p>
            <a:pPr lvl="1">
              <a:spcBef>
                <a:spcPct val="0"/>
              </a:spcBef>
            </a:pPr>
            <a:r>
              <a:rPr lang="en-US" dirty="0" smtClean="0"/>
              <a:t>Adding Pages.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Updating Pages Settings.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Setting Page Permissions.</a:t>
            </a:r>
          </a:p>
          <a:p>
            <a:r>
              <a:rPr lang="en-US" dirty="0"/>
              <a:t>Site Settings</a:t>
            </a:r>
          </a:p>
          <a:p>
            <a:pPr lvl="1"/>
            <a:r>
              <a:rPr lang="en-US" dirty="0">
                <a:ea typeface="+mn-ea"/>
                <a:cs typeface="+mn-cs"/>
              </a:rPr>
              <a:t>Applying Skins at Portal, Page &amp; Module Level</a:t>
            </a:r>
          </a:p>
          <a:p>
            <a:pPr lvl="1"/>
            <a:r>
              <a:rPr lang="en-US" dirty="0"/>
              <a:t>Using Default, Portal &amp; Module CSS files</a:t>
            </a:r>
          </a:p>
          <a:p>
            <a:r>
              <a:rPr lang="en-US" dirty="0" smtClean="0"/>
              <a:t>Module Settings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Assigning Module Permissions.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122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Configuration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83080" y="983932"/>
            <a:ext cx="7010400" cy="5416868"/>
          </a:xfrm>
          <a:noFill/>
        </p:spPr>
        <p:txBody>
          <a:bodyPr/>
          <a:lstStyle/>
          <a:p>
            <a:r>
              <a:rPr lang="en-US" dirty="0" smtClean="0"/>
              <a:t>SEO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Submitting site to Google.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Defining default Keywords &amp; Description for the Site.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Overriding Keywords &amp; Description for the individual Page.</a:t>
            </a:r>
            <a:endParaRPr lang="en-US" dirty="0"/>
          </a:p>
          <a:p>
            <a:r>
              <a:rPr lang="en-US" dirty="0" smtClean="0"/>
              <a:t>Users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Adding Users and assigning Roles.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Assigning Module Permissions.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377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Extensions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2"/>
            <a:ext cx="7010400" cy="4746307"/>
          </a:xfrm>
          <a:noFill/>
        </p:spPr>
        <p:txBody>
          <a:bodyPr/>
          <a:lstStyle/>
          <a:p>
            <a:r>
              <a:rPr lang="en-US" dirty="0" smtClean="0"/>
              <a:t>What are Extensions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Modules.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Skins.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Providers.</a:t>
            </a:r>
            <a:endParaRPr lang="en-US" dirty="0"/>
          </a:p>
          <a:p>
            <a:r>
              <a:rPr lang="en-US" dirty="0" smtClean="0"/>
              <a:t>Installing &amp; Upgrading Extensions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Module Definitions.</a:t>
            </a:r>
            <a:endParaRPr lang="en-US" dirty="0"/>
          </a:p>
          <a:p>
            <a:r>
              <a:rPr lang="en-US" dirty="0" smtClean="0"/>
              <a:t>Running Database Scripts</a:t>
            </a:r>
            <a:endParaRPr lang="en-US" i="1" dirty="0" smtClean="0"/>
          </a:p>
          <a:p>
            <a:pPr lvl="1">
              <a:spcBef>
                <a:spcPct val="0"/>
              </a:spcBef>
            </a:pPr>
            <a:r>
              <a:rPr lang="en-US" dirty="0" smtClean="0"/>
              <a:t>Host -&gt; SQL.</a:t>
            </a:r>
          </a:p>
          <a:p>
            <a:r>
              <a:rPr lang="en-US" dirty="0" smtClean="0"/>
              <a:t>Using Popular Extensions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Light Box Gallery Module.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Report Module.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Form &amp; List Module.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101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1752600" y="168323"/>
            <a:ext cx="7010400" cy="838200"/>
          </a:xfrm>
        </p:spPr>
        <p:txBody>
          <a:bodyPr/>
          <a:lstStyle/>
          <a:p>
            <a:r>
              <a:rPr lang="en-US" dirty="0" smtClean="0"/>
              <a:t>Day 3: Development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543" y="780808"/>
            <a:ext cx="7010400" cy="5619992"/>
          </a:xfrm>
          <a:noFill/>
        </p:spPr>
        <p:txBody>
          <a:bodyPr/>
          <a:lstStyle/>
          <a:p>
            <a:r>
              <a:rPr lang="en-US" dirty="0" smtClean="0"/>
              <a:t>Module Development</a:t>
            </a:r>
            <a:endParaRPr lang="en-US" dirty="0"/>
          </a:p>
          <a:p>
            <a:pPr lvl="1">
              <a:spcBef>
                <a:spcPct val="0"/>
              </a:spcBef>
            </a:pPr>
            <a:r>
              <a:rPr lang="en-US" dirty="0" smtClean="0"/>
              <a:t>Language.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Model.</a:t>
            </a:r>
          </a:p>
          <a:p>
            <a:r>
              <a:rPr lang="en-US" dirty="0" smtClean="0"/>
              <a:t>Using Templates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Built-in DNN Template.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Auto Package </a:t>
            </a:r>
            <a:r>
              <a:rPr lang="en-US" dirty="0" err="1" smtClean="0"/>
              <a:t>Christoc</a:t>
            </a:r>
            <a:r>
              <a:rPr lang="en-US" dirty="0" smtClean="0"/>
              <a:t> Template.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Code Endeavors Templates.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My Own </a:t>
            </a:r>
            <a:r>
              <a:rPr lang="en-US" dirty="0" err="1" smtClean="0"/>
              <a:t>bhattji</a:t>
            </a:r>
            <a:r>
              <a:rPr lang="en-US" dirty="0" smtClean="0"/>
              <a:t> Template.</a:t>
            </a:r>
            <a:endParaRPr lang="en-US" dirty="0"/>
          </a:p>
          <a:p>
            <a:r>
              <a:rPr lang="en-US" dirty="0" err="1"/>
              <a:t>DotNetNuke</a:t>
            </a:r>
            <a:r>
              <a:rPr lang="en-US" dirty="0"/>
              <a:t> API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/>
              <a:t>Programmatically Creating User &amp; </a:t>
            </a:r>
            <a:r>
              <a:rPr lang="en-US" dirty="0" smtClean="0"/>
              <a:t>Roles.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Assigning </a:t>
            </a:r>
            <a:r>
              <a:rPr lang="en-US" dirty="0"/>
              <a:t>Roles to User.</a:t>
            </a:r>
          </a:p>
          <a:p>
            <a:r>
              <a:rPr lang="en-US" dirty="0" smtClean="0"/>
              <a:t>State Management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Using Session to retain values across modules.</a:t>
            </a:r>
            <a:endParaRPr lang="en-US" dirty="0"/>
          </a:p>
          <a:p>
            <a:pPr lvl="1">
              <a:spcBef>
                <a:spcPct val="0"/>
              </a:spcBef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0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1752600" y="168323"/>
            <a:ext cx="7010400" cy="838200"/>
          </a:xfrm>
        </p:spPr>
        <p:txBody>
          <a:bodyPr/>
          <a:lstStyle/>
          <a:p>
            <a:r>
              <a:rPr lang="en-US" dirty="0" smtClean="0"/>
              <a:t>Day 4: Development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543" y="1284790"/>
            <a:ext cx="7010400" cy="4861367"/>
          </a:xfrm>
          <a:noFill/>
        </p:spPr>
        <p:txBody>
          <a:bodyPr/>
          <a:lstStyle/>
          <a:p>
            <a:r>
              <a:rPr lang="en-US" dirty="0" smtClean="0"/>
              <a:t>Debugging Module</a:t>
            </a:r>
            <a:endParaRPr lang="en-US" i="1" dirty="0" smtClean="0"/>
          </a:p>
          <a:p>
            <a:pPr lvl="1">
              <a:spcBef>
                <a:spcPct val="0"/>
              </a:spcBef>
            </a:pPr>
            <a:r>
              <a:rPr lang="en-US" dirty="0" smtClean="0"/>
              <a:t>Attach to w3wp.exe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Admin -&gt; Event Viewer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 Module</a:t>
            </a:r>
          </a:p>
          <a:p>
            <a:r>
              <a:rPr lang="en-US" dirty="0" smtClean="0"/>
              <a:t>Skin Development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Using Skin Objects.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87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4: Micro ORM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What is Micro ORM</a:t>
            </a:r>
            <a:endParaRPr lang="en-US" dirty="0"/>
          </a:p>
          <a:p>
            <a:pPr marL="457200" lvl="1" indent="0">
              <a:spcBef>
                <a:spcPct val="0"/>
              </a:spcBef>
              <a:buNone/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Using </a:t>
            </a:r>
            <a:r>
              <a:rPr lang="en-US" dirty="0" err="1" smtClean="0"/>
              <a:t>PetaPOCO</a:t>
            </a:r>
            <a:endParaRPr lang="en-US" dirty="0" smtClean="0"/>
          </a:p>
          <a:p>
            <a:pPr lvl="1">
              <a:spcBef>
                <a:spcPct val="0"/>
              </a:spcBef>
            </a:pPr>
            <a:r>
              <a:rPr lang="en-US" dirty="0" smtClean="0"/>
              <a:t>In </a:t>
            </a:r>
            <a:r>
              <a:rPr lang="en-US" dirty="0" err="1" smtClean="0"/>
              <a:t>.Net</a:t>
            </a:r>
            <a:r>
              <a:rPr lang="en-US" dirty="0" smtClean="0"/>
              <a:t> Apps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In DNN 6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In DNN 7+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/>
              <a:t>PetaPOCO</a:t>
            </a:r>
            <a:r>
              <a:rPr lang="en-US" dirty="0" smtClean="0"/>
              <a:t> considerations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Object Qualifier not supported.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Null Date value not supported.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Work-</a:t>
            </a:r>
            <a:r>
              <a:rPr lang="en-US" dirty="0" err="1" smtClean="0"/>
              <a:t>arounds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PetaPOCO</a:t>
            </a:r>
            <a:r>
              <a:rPr lang="en-US" dirty="0"/>
              <a:t> </a:t>
            </a:r>
            <a:r>
              <a:rPr lang="en-US" dirty="0" smtClean="0"/>
              <a:t>sample Module Development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Best Practice Development.</a:t>
            </a:r>
          </a:p>
          <a:p>
            <a:pPr lvl="1"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 smtClean="0"/>
          </a:p>
          <a:p>
            <a:pPr lvl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170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 Integration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2"/>
            <a:ext cx="7013448" cy="4603051"/>
          </a:xfrm>
          <a:noFill/>
        </p:spPr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Media </a:t>
            </a:r>
            <a:r>
              <a:rPr lang="en-US" dirty="0" smtClean="0"/>
              <a:t>Authentication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Facebook Authentication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Twitter Authentication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Google, LinkedIn Authentication (under 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</a:t>
            </a:r>
            <a:r>
              <a:rPr lang="en-US" dirty="0"/>
              <a:t>Active Directory Integration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Downloading &amp; Configuring AD Provider</a:t>
            </a:r>
            <a:endParaRPr lang="en-US" dirty="0" smtClean="0"/>
          </a:p>
          <a:p>
            <a:r>
              <a:rPr lang="en-US" dirty="0" err="1" smtClean="0"/>
              <a:t>WebAPI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Service </a:t>
            </a:r>
            <a:r>
              <a:rPr lang="en-US" dirty="0" smtClean="0"/>
              <a:t>Framework for DNN7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smtClean="0"/>
              <a:t>Developing Hello World Service using </a:t>
            </a:r>
            <a:r>
              <a:rPr lang="en-US" dirty="0" err="1" smtClean="0"/>
              <a:t>WebAPI</a:t>
            </a:r>
            <a:endParaRPr lang="en-US" dirty="0" smtClean="0"/>
          </a:p>
          <a:p>
            <a:r>
              <a:rPr lang="en-US" dirty="0" smtClean="0"/>
              <a:t>Running Scheduled jobs</a:t>
            </a:r>
            <a:endParaRPr lang="en-US" i="1" dirty="0"/>
          </a:p>
          <a:p>
            <a:pPr lvl="1">
              <a:spcBef>
                <a:spcPct val="0"/>
              </a:spcBef>
            </a:pPr>
            <a:r>
              <a:rPr lang="en-US" dirty="0" err="1" smtClean="0"/>
              <a:t>DotNetNuke</a:t>
            </a:r>
            <a:r>
              <a:rPr lang="en-US" dirty="0" smtClean="0"/>
              <a:t> Scheduler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Developing Scheduler Job for DNN 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Adding &amp; Configuring Item in </a:t>
            </a:r>
            <a:r>
              <a:rPr lang="en-US" dirty="0" smtClean="0"/>
              <a:t>DNN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Vision Consultants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625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room expectations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expectations</Template>
  <TotalTime>260</TotalTime>
  <Words>477</Words>
  <Application>Microsoft Office PowerPoint</Application>
  <PresentationFormat>On-screen Show (4:3)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Classroom expectations</vt:lpstr>
      <vt:lpstr>DotNetNuke</vt:lpstr>
      <vt:lpstr>Day 1: Installation</vt:lpstr>
      <vt:lpstr>Day 2: Configuration</vt:lpstr>
      <vt:lpstr>Day 2: Configuration</vt:lpstr>
      <vt:lpstr>Day 3: Extensions</vt:lpstr>
      <vt:lpstr>Day 3: Development</vt:lpstr>
      <vt:lpstr>Day 4: Development</vt:lpstr>
      <vt:lpstr>Day 4: Micro ORM</vt:lpstr>
      <vt:lpstr>Day 5: Integration</vt:lpstr>
      <vt:lpstr>Day 5: Integration</vt:lpstr>
      <vt:lpstr>Thank You</vt:lpstr>
    </vt:vector>
  </TitlesOfParts>
  <Company>Vision Consultants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DotNetNuke</dc:title>
  <dc:subject>Introduction to DotNetNuke</dc:subject>
  <dc:creator>Jaydeep Bhatt</dc:creator>
  <cp:lastModifiedBy>Jaydeep Bhatt</cp:lastModifiedBy>
  <cp:revision>22</cp:revision>
  <dcterms:created xsi:type="dcterms:W3CDTF">2012-08-15T13:36:56Z</dcterms:created>
  <dcterms:modified xsi:type="dcterms:W3CDTF">2013-09-12T07:25:21Z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