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4E73-A8E1-299B-A60B-A4D57F102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6BBA9-FB70-A490-4C7B-D016BB0D3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9F417-A083-6E37-0586-C39EEF3E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874E-3B82-4FFD-1346-BB0EB050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0E06-4865-550E-D585-430E55AE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95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D875-4235-406D-5AE4-BA717736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057F2-69E9-F7FE-B8DA-912B4774C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E583-33C2-8B7B-9696-F11669A3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5622-1384-CBD5-3ACC-1F00E52E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C4B7-70D7-3B1D-F26C-9509A503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6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198B7-5394-D661-2A7C-6B447FE3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0C915-589B-AFE4-70A8-C9BCD8E5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7FFF-C2CD-E438-FCE8-3EADC711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50C8-562A-A218-1717-695C843C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A11EC-D5F4-B159-A2EE-158E23FE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2B1F-4D09-BDEF-50AE-C87EE2AA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3F1F-964F-96C0-A71F-9229AA6CE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38EA-ABFA-FE5D-FC99-939E9CD3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79012-AAE8-1767-7A23-5EB69346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3D5B-7664-9118-0540-64C28587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2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062-5578-9D1D-47E5-C95276DA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B948A-EF31-B188-3957-2E7EBC92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37B7-3952-C20E-6CFD-F66B6BFE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F6BB-0568-CE1F-C762-90BC8623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202D-AF83-FDA7-117D-3A5C21DE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9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FA99-0962-D754-8ABF-CDC1E776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5C8A-A4D4-90E4-40CF-77AAA1E37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4EE5F-33CD-E030-177B-4262AEDA8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77CDD-9DE2-71D5-30CE-89794952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F28C7-4DEC-70C9-999E-D165FB43D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15994-BD38-E0A0-A431-94C7F9BD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2E98-C3FC-F714-D649-B4615D32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12DD2-B0BE-3A50-6CE5-DA7C54306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2ABF9-8F01-D0FE-D7EA-3133F7C8E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D3796-8FEE-AB8D-8801-0D42470EB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24681-A5B0-2A2E-75FF-F04410617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43FB7-CC57-0A53-8D77-E03A55E0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7A77E-F594-D5A3-5633-004C2AFC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0265C-16EC-14D1-A874-D6760B4F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2A1F-4EC9-8249-8B26-D5F41959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C61B1-0412-4C59-49F6-40E6BA5F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E8074-C0D0-7D22-BE51-AEE8F334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1C884-C121-AA86-7304-98256EE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4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5B65F-4ED1-7D54-D5A1-60EB7031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4C75B-D1DE-02F0-8C71-25CA21BC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7A0C-5F50-3D28-78A2-CA27391E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1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D900-ADBB-2933-8FB5-1CA7B9CF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3A3EE-E394-6C8C-D51F-9911629B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A30E1-53FE-B478-6B2F-FE54742BB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1326E-71E6-A7B5-5134-CE4C0112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9B71-DE61-05D4-B0C7-C6D70402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49B6E-60B9-046B-4370-4B241054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0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C29F-039E-48BB-B7EE-F25D45EB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F72C2-97B1-23C3-C698-BB985FB2D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FC690-033C-FB23-B088-8B8DA756B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4038C-674C-B98C-FCC6-056D3E26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3201F-9CC3-F7FB-1C29-2791604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81AB2-AA56-DC49-76E4-D8FB29AA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80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8804B-E430-0236-0F76-D48D2ECB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77A51-5A9F-0C67-99F9-1082B3B09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59A51-7830-C543-FBEA-269690FB7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C854-6A48-4420-A523-586196ED7CAF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A1449-3031-2647-04F6-384A429A8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50FC2-2AC2-B138-BAF5-0433748C4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E450-B8F5-4C72-BC6D-9A51486C2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FCEF-CFE2-648C-338B-2D4E7A3D3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10333221" cy="6625652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Strategic Plan of Action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Useful Data: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sales and sensor data to understand what's been sold and the condition of our stock.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Prepare Data: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up the data and put it together in one place.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Find Patterns: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Look for trends in sales and stock levels over time.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Pick the Right Model: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Choose the best way to predict stock levels based on what we find.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Put the Model to Work: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Start predicting stock levels every hour and keep an eye on how accurate our predictions are.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Keep Improving: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Keep tweaking the model to make it better and keep everyone in the loop about how it's doing.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Keep Talking:</a:t>
            </a:r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Keep talking to everyone involved to make sure we're all on the same page and heading in the right direction</a:t>
            </a:r>
            <a:r>
              <a:rPr lang="en-US" sz="11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11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09059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Strategic Plan of Action Useful Data: Use sales and sensor data to understand what's been sold and the condition of our stock. Prepare Data: Clean up the data and put it together in one place. Find Patterns: Look for trends in sales and stock levels over time. Pick the Right Model: Choose the best way to predict stock levels based on what we find. Put the Model to Work: Start predicting stock levels every hour and keep an eye on how accurate our predictions are. Keep Improving: Keep tweaking the model to make it better and keep everyone in the loop about how it's doing. Keep Talking: Keep talking to everyone involved to make sure we're all on the same page and heading in the right direction.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 of Action Useful Data: Use sales and sensor data to understand what's been sold and the condition of our stock. Prepare Data: Clean up the data and put it together in one place. Find Patterns: Look for trends in sales and stock levels over time. Pick the Right Model: Choose the best way to predict stock levels based on what we find. Put the Model to Work: Start predicting stock levels every hour and keep an eye on how accurate our predictions are. Keep Improving: Keep tweaking the model to make it better and keep everyone in the loop about how it's doing. Keep Talking: Keep talking to everyone involved to make sure we're all on the same page and heading in the right direction. </dc:title>
  <dc:creator>Srilakshmi Akula</dc:creator>
  <cp:lastModifiedBy>Srilakshmi Akula</cp:lastModifiedBy>
  <cp:revision>1</cp:revision>
  <dcterms:created xsi:type="dcterms:W3CDTF">2024-03-19T10:47:53Z</dcterms:created>
  <dcterms:modified xsi:type="dcterms:W3CDTF">2024-03-19T10:47:55Z</dcterms:modified>
</cp:coreProperties>
</file>