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F55E-C747-75DF-4DEC-9C0F4069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F8A82-A30A-004A-F638-FF9AC072C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0CEA-B64A-F336-E595-6F6CC2B8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1D9-2007-43F6-A84D-BFCA90FF569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9949B-A5B5-4971-75A2-7FFE23A2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9516F-8255-D24A-E033-CAEDC7F7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E0E-5CFA-4083-9BEE-79483DDD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48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92E6-93FA-E877-1533-ACAA0CA5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78DD4-C906-3344-14E5-D95E730B4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A475-F51C-9045-D132-591DD49A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1D9-2007-43F6-A84D-BFCA90FF569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923B1-18EB-2186-F168-4F34F973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A487-6C1A-BD2A-4147-374DEF6A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E0E-5CFA-4083-9BEE-79483DDD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8A19F-B5B3-AA92-4AFF-6501DD156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F0B2A-7C37-E28C-FD8F-96C291A97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85233-352B-7309-16D4-3870DAFE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1D9-2007-43F6-A84D-BFCA90FF569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4AC9-B925-DB74-47FA-51C31AA6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FEB0-73AE-B56A-EDC7-7A98ABE8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E0E-5CFA-4083-9BEE-79483DDD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1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68C1-36D2-B791-F6E0-2FE95E69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655F-4076-BE3B-E13D-E2136A81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939E8-C23C-6C9A-A001-411D4973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1D9-2007-43F6-A84D-BFCA90FF569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E8BD-8D42-EE22-2B21-58D2F39E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B18C-59C8-DE8F-44B0-9B9F849E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E0E-5CFA-4083-9BEE-79483DDD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22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89AE-D763-F1C4-20FF-88BF9FD9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18B40-32C6-CB26-A2B5-A2FD2391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0CB3-9CE4-BC90-638D-1CEC7714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1D9-2007-43F6-A84D-BFCA90FF569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7D575-DEA2-F0DC-1916-CFF29073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677D-4831-23C9-DF42-EDE455DD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E0E-5CFA-4083-9BEE-79483DDD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46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1156-5925-E82E-D89B-821161D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0FAC9-7332-28DC-9534-720BADC09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0262E-5E16-1C28-CA02-EE829611A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053A3-0517-FF05-4948-8872032A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1D9-2007-43F6-A84D-BFCA90FF569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DEDC1-F97C-39F5-3CBB-923523B2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9B26A-8B65-7AB0-2B11-40CA5D27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E0E-5CFA-4083-9BEE-79483DDD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0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0DF5-F9B9-955F-D57A-7909FD32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2286A-CB18-9472-3EAF-54C868FA8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32186-CF0D-F748-1F39-E7C7D1B9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A331C-FA3D-C64F-0431-1E50586E8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2A79D-140C-0EB7-B74F-49260D4B2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4D578-23FE-5CAF-24AD-13344899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1D9-2007-43F6-A84D-BFCA90FF569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2BF4E-95FB-5689-1ADA-0F1B2828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B998C-DDF8-45F5-6C42-E5EA69AC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E0E-5CFA-4083-9BEE-79483DDD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2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5495-6A6F-0590-9396-E835C51B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6025C-48FA-AD2C-0D78-32CD62B8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1D9-2007-43F6-A84D-BFCA90FF569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7C60C-31F7-16F9-31A9-1B188CDF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5888D-6C15-D3B8-EFB6-249706B1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E0E-5CFA-4083-9BEE-79483DDD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0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2A37D-E3E3-719E-592B-11366CC4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1D9-2007-43F6-A84D-BFCA90FF569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A28AF-AE1E-9D51-DF1F-8E0AA53E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199EB-FF2B-6CD2-1002-6E9FC786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E0E-5CFA-4083-9BEE-79483DDD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09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3C7A-6CA4-10D6-9E12-9096A131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6C0F-AB28-648A-6179-6599A2515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1275E-F783-A865-A9A6-2D29A8A62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D3506-F8CE-A343-F9AE-FC6C01F6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1D9-2007-43F6-A84D-BFCA90FF569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FC08C-53B4-DB9A-2366-59CEA93A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F442F-6091-B7E2-B03B-5FAFAF50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E0E-5CFA-4083-9BEE-79483DDD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C7EA-537C-CFAA-E20D-1620C953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7583D-EB98-690B-353E-BB7E0322B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B44F8-73A5-249E-45C7-959CDF2AD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EB21C-2BEA-B7CA-300D-0236C861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1D9-2007-43F6-A84D-BFCA90FF569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93F02-0A42-0014-B16A-2E825DD7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73AA3-84F1-2E12-E330-63A132EC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E0E-5CFA-4083-9BEE-79483DDD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05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86B6F-1A13-9F6E-ADDA-27DD5DE7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41B20-8453-47D7-E2D6-4D604AC00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BF9D-E198-F052-71E8-16355AFFD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FB1D9-2007-43F6-A84D-BFCA90FF569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6FA7E-6174-F9AA-53A8-8D80B51CD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C5044-A6EA-C399-96EC-D99BD1739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AE0E-5CFA-4083-9BEE-79483DDD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8D79A3-2425-F68C-A2EC-472A7AF60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72" y="0"/>
            <a:ext cx="122117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Srilakshmi Akula</dc:creator>
  <cp:lastModifiedBy>Srilakshmi Akula</cp:lastModifiedBy>
  <cp:revision>1</cp:revision>
  <dcterms:created xsi:type="dcterms:W3CDTF">2024-03-19T11:15:19Z</dcterms:created>
  <dcterms:modified xsi:type="dcterms:W3CDTF">2024-03-19T11:17:28Z</dcterms:modified>
</cp:coreProperties>
</file>