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Kollektif Bold" charset="1" panose="020B0604020101010102"/>
      <p:regular r:id="rId14"/>
    </p:embeddedFont>
    <p:embeddedFont>
      <p:font typeface="DM Sans" charset="1" panose="00000000000000000000"/>
      <p:regular r:id="rId15"/>
    </p:embeddedFont>
    <p:embeddedFont>
      <p:font typeface="Kollektif" charset="1" panose="020B0604020101010102"/>
      <p:regular r:id="rId16"/>
    </p:embeddedFont>
    <p:embeddedFont>
      <p:font typeface="DM Sans Bold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3487444" y="4348326"/>
            <a:ext cx="11315247" cy="152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b="true" sz="9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TITLE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490435" y="5907250"/>
            <a:ext cx="7197206" cy="534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80"/>
              </a:lnSpc>
            </a:pPr>
            <a:r>
              <a:rPr lang="en-US" sz="38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Team Name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10800000">
            <a:off x="9525" y="63583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83809" y="63869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0" y="7470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0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5400000">
            <a:off x="1083809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1083809" y="962372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3321750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321750" y="74993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4405559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37941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3321750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5400000">
            <a:off x="0" y="96383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5400000">
            <a:off x="15470622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5400000">
            <a:off x="16554431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true" flipV="true" rot="0">
            <a:off x="17638239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-5400000">
            <a:off x="14386813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5400000">
            <a:off x="15470622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6554431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5400000">
            <a:off x="17638239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true" rot="5400000">
            <a:off x="17638239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true" rot="0">
            <a:off x="15470622" y="326451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true" flipV="true" rot="5400000">
            <a:off x="16554431" y="326451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5" id="3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" id="3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0" id="4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1" id="4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2" id="4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3" id="43"/>
          <p:cNvSpPr txBox="true"/>
          <p:nvPr/>
        </p:nvSpPr>
        <p:spPr>
          <a:xfrm rot="0">
            <a:off x="5489368" y="9555385"/>
            <a:ext cx="7197206" cy="610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80"/>
              </a:lnSpc>
            </a:pPr>
            <a:r>
              <a:rPr lang="en-US" sz="3800">
                <a:solidFill>
                  <a:srgbClr val="545454"/>
                </a:solidFill>
                <a:latin typeface="Kollektif"/>
                <a:ea typeface="Kollektif"/>
                <a:cs typeface="Kollektif"/>
                <a:sym typeface="Kollektif"/>
              </a:rPr>
              <a:t>Problem Statement ID</a:t>
            </a:r>
          </a:p>
        </p:txBody>
      </p:sp>
      <p:sp>
        <p:nvSpPr>
          <p:cNvPr name="Freeform 44" id="44"/>
          <p:cNvSpPr/>
          <p:nvPr/>
        </p:nvSpPr>
        <p:spPr>
          <a:xfrm flipH="false" flipV="false" rot="0">
            <a:off x="6802247" y="214127"/>
            <a:ext cx="4862133" cy="3906982"/>
          </a:xfrm>
          <a:custGeom>
            <a:avLst/>
            <a:gdLst/>
            <a:ahLst/>
            <a:cxnLst/>
            <a:rect r="r" b="b" t="t" l="l"/>
            <a:pathLst>
              <a:path h="3906982" w="4862133">
                <a:moveTo>
                  <a:pt x="0" y="0"/>
                </a:moveTo>
                <a:lnTo>
                  <a:pt x="4862132" y="0"/>
                </a:lnTo>
                <a:lnTo>
                  <a:pt x="4862132" y="3906982"/>
                </a:lnTo>
                <a:lnTo>
                  <a:pt x="0" y="390698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11090" r="0" b="-13356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11665" y="606361"/>
            <a:ext cx="9664669" cy="844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b="true" sz="56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IDEA</a:t>
            </a:r>
          </a:p>
        </p:txBody>
      </p:sp>
      <p:grpSp>
        <p:nvGrpSpPr>
          <p:cNvPr name="Group 3" id="3"/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flipV="true">
            <a:off x="16779354" y="-3323851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V="true">
            <a:off x="17092031" y="-296354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V="true">
            <a:off x="17450501" y="-2612228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V="true">
            <a:off x="17836769" y="-2308948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flipV="true">
            <a:off x="18276445" y="-1822252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4" id="14"/>
          <p:cNvSpPr/>
          <p:nvPr/>
        </p:nvSpPr>
        <p:spPr>
          <a:xfrm flipH="false" flipV="false" rot="-10800000">
            <a:off x="16192287" y="706210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7266571" y="70906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6182762" y="81744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16182762" y="92583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5400000">
            <a:off x="17266571" y="92583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0" y="8145916"/>
            <a:ext cx="2214782" cy="1988101"/>
          </a:xfrm>
          <a:custGeom>
            <a:avLst/>
            <a:gdLst/>
            <a:ahLst/>
            <a:cxnLst/>
            <a:rect r="r" b="b" t="t" l="l"/>
            <a:pathLst>
              <a:path h="1988101" w="2214782">
                <a:moveTo>
                  <a:pt x="0" y="0"/>
                </a:moveTo>
                <a:lnTo>
                  <a:pt x="2214782" y="0"/>
                </a:lnTo>
                <a:lnTo>
                  <a:pt x="2214782" y="1988101"/>
                </a:lnTo>
                <a:lnTo>
                  <a:pt x="0" y="198810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5700" r="0" b="-570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6959301" y="4887025"/>
            <a:ext cx="4369399" cy="55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3"/>
              </a:lnSpc>
              <a:spcBef>
                <a:spcPct val="0"/>
              </a:spcBef>
            </a:pPr>
            <a:r>
              <a:rPr lang="en-US" b="true" sz="3921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Your content here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14048" y="606361"/>
            <a:ext cx="8659905" cy="844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b="true" sz="56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TECH</a:t>
            </a:r>
          </a:p>
        </p:txBody>
      </p:sp>
      <p:grpSp>
        <p:nvGrpSpPr>
          <p:cNvPr name="Group 3" id="3"/>
          <p:cNvGrpSpPr/>
          <p:nvPr/>
        </p:nvGrpSpPr>
        <p:grpSpPr>
          <a:xfrm rot="2700000">
            <a:off x="-1906430" y="-3406802"/>
            <a:ext cx="7415398" cy="3565095"/>
            <a:chOff x="0" y="0"/>
            <a:chExt cx="660400" cy="3175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-2369044" y="-2587253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2582990" y="-2274576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2762592" y="-1916106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2889247" y="-1529839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-3033101" y="-1090162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-3153920" y="-646438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-3128153" y="-84805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-10800000">
            <a:off x="13904606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5400000">
            <a:off x="14988415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14988415" y="106917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7226356" y="2857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7226356" y="-105523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142547" y="111238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7226356" y="111238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5400000">
            <a:off x="13904606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0" y="8145916"/>
            <a:ext cx="2214782" cy="1988101"/>
          </a:xfrm>
          <a:custGeom>
            <a:avLst/>
            <a:gdLst/>
            <a:ahLst/>
            <a:cxnLst/>
            <a:rect r="r" b="b" t="t" l="l"/>
            <a:pathLst>
              <a:path h="1988101" w="2214782">
                <a:moveTo>
                  <a:pt x="0" y="0"/>
                </a:moveTo>
                <a:lnTo>
                  <a:pt x="2214782" y="0"/>
                </a:lnTo>
                <a:lnTo>
                  <a:pt x="2214782" y="1988101"/>
                </a:lnTo>
                <a:lnTo>
                  <a:pt x="0" y="198810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5700" r="0" b="-570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6959301" y="4887025"/>
            <a:ext cx="4369399" cy="55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3"/>
              </a:lnSpc>
              <a:spcBef>
                <a:spcPct val="0"/>
              </a:spcBef>
            </a:pPr>
            <a:r>
              <a:rPr lang="en-US" b="true" sz="3921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Your content here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6192287" y="706210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7266571" y="70906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182762" y="81744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16182762" y="92583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5400000">
            <a:off x="17266571" y="92583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301391" y="4165390"/>
            <a:ext cx="10111988" cy="1540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b="true" sz="56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FURTHER DESCIPTION AND COMPETITOR ANALYSIS</a:t>
            </a:r>
          </a:p>
        </p:txBody>
      </p:sp>
      <p:grpSp>
        <p:nvGrpSpPr>
          <p:cNvPr name="Group 16" id="16"/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0" y="8145916"/>
            <a:ext cx="2214782" cy="1988101"/>
          </a:xfrm>
          <a:custGeom>
            <a:avLst/>
            <a:gdLst/>
            <a:ahLst/>
            <a:cxnLst/>
            <a:rect r="r" b="b" t="t" l="l"/>
            <a:pathLst>
              <a:path h="1988101" w="2214782">
                <a:moveTo>
                  <a:pt x="0" y="0"/>
                </a:moveTo>
                <a:lnTo>
                  <a:pt x="2214782" y="0"/>
                </a:lnTo>
                <a:lnTo>
                  <a:pt x="2214782" y="1988101"/>
                </a:lnTo>
                <a:lnTo>
                  <a:pt x="0" y="198810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5700" r="0" b="-570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78105" y="1589042"/>
            <a:ext cx="5480392" cy="1540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44"/>
              </a:lnSpc>
            </a:pPr>
            <a:r>
              <a:rPr lang="en-US" b="true" sz="5600">
                <a:solidFill>
                  <a:srgbClr val="FE6D73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SUMMARY REPORT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0800000">
            <a:off x="9525" y="59136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83809" y="59422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70260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0" y="81098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1083809" y="81098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083809" y="919366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3321750" y="81193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321750" y="703557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5400000">
            <a:off x="4405559" y="81193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237941" y="92031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321750" y="92031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5400000">
            <a:off x="0" y="919366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615800" y="1589042"/>
            <a:ext cx="5056399" cy="217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Lorem ipsum dolor sit amet, consectetur adipiscing elit. Etiam mattis, nunc vitae eleifend posuere, turpis mauris vestibulum purus, in pellentesque tellus elit vel nisl.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202901" y="1589042"/>
            <a:ext cx="5056399" cy="217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Lorem ipsum dolor sit amet, consectetur adipiscing elit. Etiam mattis, nunc vitae eleifend posuere, turpis mauris vestibulum purus, in pellentesque tellus elit vel nisl.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15800" y="4333237"/>
            <a:ext cx="5056399" cy="217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Lorem ipsum dolor sit amet, consectetur adipiscing elit. Etiam mattis, nunc vitae eleifend posuere, turpis mauris vestibulum purus, in pellentesque tellus elit vel nisl.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name="Group 19" id="19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22" id="22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3" id="23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4" id="24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5" id="25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6" id="26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7" id="27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8" id="28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9" id="29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0" id="30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31" id="31"/>
          <p:cNvSpPr txBox="true"/>
          <p:nvPr/>
        </p:nvSpPr>
        <p:spPr>
          <a:xfrm rot="0">
            <a:off x="12202901" y="4333237"/>
            <a:ext cx="5056399" cy="217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Lorem ipsum dolor sit amet, consectetur adipiscing elit. Etiam mattis, nunc vitae eleifend posuere, turpis mauris vestibulum purus, in pellentesque tellus elit vel nisl.</a:t>
            </a:r>
          </a:p>
        </p:txBody>
      </p:sp>
      <p:sp>
        <p:nvSpPr>
          <p:cNvPr name="Freeform 32" id="32"/>
          <p:cNvSpPr/>
          <p:nvPr/>
        </p:nvSpPr>
        <p:spPr>
          <a:xfrm flipH="false" flipV="false" rot="0">
            <a:off x="15928992" y="7567953"/>
            <a:ext cx="2214782" cy="1988101"/>
          </a:xfrm>
          <a:custGeom>
            <a:avLst/>
            <a:gdLst/>
            <a:ahLst/>
            <a:cxnLst/>
            <a:rect r="r" b="b" t="t" l="l"/>
            <a:pathLst>
              <a:path h="1988101" w="2214782">
                <a:moveTo>
                  <a:pt x="0" y="0"/>
                </a:moveTo>
                <a:lnTo>
                  <a:pt x="2214781" y="0"/>
                </a:lnTo>
                <a:lnTo>
                  <a:pt x="2214781" y="1988101"/>
                </a:lnTo>
                <a:lnTo>
                  <a:pt x="0" y="198810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5700" r="0" b="-570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33915" y="4200208"/>
            <a:ext cx="10620170" cy="1886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b="true" sz="123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name="Group 21" id="21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24" id="24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5" id="25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6" id="26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7" id="27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8" id="28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9" id="29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0" id="30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1" id="31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2" id="32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33" id="33"/>
          <p:cNvGrpSpPr/>
          <p:nvPr/>
        </p:nvGrpSpPr>
        <p:grpSpPr>
          <a:xfrm rot="0"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name="Group 34" id="34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37" id="37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8" id="38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9" id="39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0" id="40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1" id="41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2" id="42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3" id="43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4" id="44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5" id="45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2846500" y="-3760438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3309113" y="-294088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-3523060" y="-262821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3702661" y="-226974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3829316" y="-1883474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3973170" y="-1443798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7204191" y="70377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7204191" y="81216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true" rot="5400000">
            <a:off x="17204191" y="92054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59539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120382" y="70377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5400000">
            <a:off x="15036573" y="81216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120382" y="92054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true" rot="-10800000">
            <a:off x="15036573" y="92054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121973" y="504183"/>
            <a:ext cx="12044053" cy="1039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00"/>
              </a:lnSpc>
            </a:pPr>
            <a:r>
              <a:rPr lang="en-US" sz="6800">
                <a:solidFill>
                  <a:srgbClr val="227C9D"/>
                </a:solidFill>
                <a:latin typeface="Kollektif"/>
                <a:ea typeface="Kollektif"/>
                <a:cs typeface="Kollektif"/>
                <a:sym typeface="Kollektif"/>
              </a:rPr>
              <a:t>INSTRUCTIONS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8700" y="2987122"/>
            <a:ext cx="15514555" cy="4246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6254" indent="-373127" lvl="1">
              <a:lnSpc>
                <a:spcPts val="4839"/>
              </a:lnSpc>
              <a:buFont typeface="Arial"/>
              <a:buChar char="•"/>
            </a:pPr>
            <a:r>
              <a:rPr lang="en-US" sz="34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presentation should contain </a:t>
            </a:r>
            <a:r>
              <a:rPr lang="en-US" b="true" sz="345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no more than six (6) slides</a:t>
            </a:r>
            <a:r>
              <a:rPr lang="en-US" sz="34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including the title slide.</a:t>
            </a:r>
          </a:p>
          <a:p>
            <a:pPr algn="l">
              <a:lnSpc>
                <a:spcPts val="4839"/>
              </a:lnSpc>
            </a:pPr>
          </a:p>
          <a:p>
            <a:pPr algn="l" marL="746254" indent="-373127" lvl="1">
              <a:lnSpc>
                <a:spcPts val="4839"/>
              </a:lnSpc>
              <a:buFont typeface="Arial"/>
              <a:buChar char="•"/>
            </a:pPr>
            <a:r>
              <a:rPr lang="en-US" sz="34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Please </a:t>
            </a:r>
            <a:r>
              <a:rPr lang="en-US" b="true" sz="345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stick to the template</a:t>
            </a:r>
            <a:r>
              <a:rPr lang="en-US" sz="34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given for the PPT.</a:t>
            </a:r>
          </a:p>
          <a:p>
            <a:pPr algn="l">
              <a:lnSpc>
                <a:spcPts val="4839"/>
              </a:lnSpc>
            </a:pPr>
          </a:p>
          <a:p>
            <a:pPr algn="l" marL="746254" indent="-373127" lvl="1">
              <a:lnSpc>
                <a:spcPts val="4839"/>
              </a:lnSpc>
              <a:buFont typeface="Arial"/>
              <a:buChar char="•"/>
            </a:pPr>
            <a:r>
              <a:rPr lang="en-US" sz="34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Save the presentation file in either </a:t>
            </a:r>
            <a:r>
              <a:rPr lang="en-US" b="true" sz="345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PPT or PDF format</a:t>
            </a:r>
            <a:r>
              <a:rPr lang="en-US" sz="34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and upload it to Unstop.</a:t>
            </a:r>
            <a:r>
              <a:rPr lang="en-US" sz="34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No other formats are encouraged.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15878127" y="0"/>
            <a:ext cx="2409873" cy="2409873"/>
          </a:xfrm>
          <a:custGeom>
            <a:avLst/>
            <a:gdLst/>
            <a:ahLst/>
            <a:cxnLst/>
            <a:rect r="r" b="b" t="t" l="l"/>
            <a:pathLst>
              <a:path h="2409873" w="2409873">
                <a:moveTo>
                  <a:pt x="0" y="0"/>
                </a:moveTo>
                <a:lnTo>
                  <a:pt x="2409873" y="0"/>
                </a:lnTo>
                <a:lnTo>
                  <a:pt x="2409873" y="2409873"/>
                </a:lnTo>
                <a:lnTo>
                  <a:pt x="0" y="240987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74067" y="6773054"/>
            <a:ext cx="3450629" cy="3450629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325310" y="-473500"/>
            <a:ext cx="7724906" cy="477468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760164" y="4372269"/>
            <a:ext cx="6422904" cy="394465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225079" y="244722"/>
            <a:ext cx="5914987" cy="561549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258687" y="5518186"/>
            <a:ext cx="5371512" cy="503805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5577305" y="1285875"/>
            <a:ext cx="7600032" cy="844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b="true" sz="56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COMPONENTS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DAGWuIkF4zk</dc:identifier>
  <dcterms:modified xsi:type="dcterms:W3CDTF">2011-08-01T06:04:30Z</dcterms:modified>
  <cp:revision>1</cp:revision>
  <dc:title>Codenovate Template</dc:title>
</cp:coreProperties>
</file>