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Kollektif Bold" charset="1" panose="020B0604020101010102"/>
      <p:regular r:id="rId14"/>
    </p:embeddedFont>
    <p:embeddedFont>
      <p:font typeface="DM Sans" charset="1" panose="00000000000000000000"/>
      <p:regular r:id="rId15"/>
    </p:embeddedFont>
    <p:embeddedFont>
      <p:font typeface="Kollektif" charset="1" panose="020B0604020101010102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87444" y="4538826"/>
            <a:ext cx="11315247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90435" y="5907250"/>
            <a:ext cx="7197206" cy="53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Team Name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32645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32645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5489368" y="9622060"/>
            <a:ext cx="7197206" cy="54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>
                <a:solidFill>
                  <a:srgbClr val="545454"/>
                </a:solidFill>
                <a:latin typeface="Kollektif"/>
                <a:ea typeface="Kollektif"/>
                <a:cs typeface="Kollektif"/>
                <a:sym typeface="Kollektif"/>
              </a:rPr>
              <a:t>Problem Statement Title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6802247" y="214127"/>
            <a:ext cx="4862133" cy="3906982"/>
          </a:xfrm>
          <a:custGeom>
            <a:avLst/>
            <a:gdLst/>
            <a:ahLst/>
            <a:cxnLst/>
            <a:rect r="r" b="b" t="t" l="l"/>
            <a:pathLst>
              <a:path h="3906982" w="4862133">
                <a:moveTo>
                  <a:pt x="0" y="0"/>
                </a:moveTo>
                <a:lnTo>
                  <a:pt x="4862132" y="0"/>
                </a:lnTo>
                <a:lnTo>
                  <a:pt x="4862132" y="3906982"/>
                </a:lnTo>
                <a:lnTo>
                  <a:pt x="0" y="3906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1090" r="0" b="-13356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1665" y="711136"/>
            <a:ext cx="9664669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IDEA</a:t>
            </a:r>
          </a:p>
        </p:txBody>
      </p:sp>
      <p:grpSp>
        <p:nvGrpSpPr>
          <p:cNvPr name="Group 3" id="3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959301" y="4887025"/>
            <a:ext cx="4369399" cy="55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3"/>
              </a:lnSpc>
              <a:spcBef>
                <a:spcPct val="0"/>
              </a:spcBef>
            </a:pPr>
            <a:r>
              <a:rPr lang="en-US" b="true" sz="392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Your content here</a:t>
            </a:r>
          </a:p>
        </p:txBody>
      </p:sp>
      <p:grpSp>
        <p:nvGrpSpPr>
          <p:cNvPr name="Group 17" id="17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8768" y="8145916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700" r="0" b="-570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4048" y="711136"/>
            <a:ext cx="8659905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TECH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959301" y="4887025"/>
            <a:ext cx="4369399" cy="55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3"/>
              </a:lnSpc>
              <a:spcBef>
                <a:spcPct val="0"/>
              </a:spcBef>
            </a:pPr>
            <a:r>
              <a:rPr lang="en-US" b="true" sz="392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Your content here</a:t>
            </a:r>
          </a:p>
        </p:txBody>
      </p:sp>
      <p:grpSp>
        <p:nvGrpSpPr>
          <p:cNvPr name="Group 22" id="2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8768" y="8145916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700" r="0" b="-570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301391" y="4270165"/>
            <a:ext cx="10111988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FURTHER DESCRIPTION AND COMPETITOR ANALYSIS</a:t>
            </a:r>
          </a:p>
        </p:txBody>
      </p:sp>
      <p:grpSp>
        <p:nvGrpSpPr>
          <p:cNvPr name="Group 16" id="16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8768" y="8145916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700" r="0" b="-570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8105" y="1693817"/>
            <a:ext cx="5480392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b="true" sz="56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SUMMARY REPORT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615800" y="1589042"/>
            <a:ext cx="505639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Etiam mattis, nunc vitae eleifend posuere, turpis mauris vestibulum purus, in pellentesque tellus elit vel nisl.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02901" y="1589042"/>
            <a:ext cx="505639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Etiam mattis, nunc vitae eleifend posuere, turpis mauris vestibulum purus, in pellentesque tellus elit vel nisl.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15800" y="4333237"/>
            <a:ext cx="505639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Etiam mattis, nunc vitae eleifend posuere, turpis mauris vestibulum purus, in pellentesque tellus elit vel nisl.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123603" y="6066064"/>
            <a:ext cx="8847511" cy="8855676"/>
            <a:chOff x="0" y="0"/>
            <a:chExt cx="11796681" cy="11807568"/>
          </a:xfrm>
        </p:grpSpPr>
        <p:grpSp>
          <p:nvGrpSpPr>
            <p:cNvPr name="Group 19" id="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31" id="31"/>
          <p:cNvSpPr txBox="true"/>
          <p:nvPr/>
        </p:nvSpPr>
        <p:spPr>
          <a:xfrm rot="0">
            <a:off x="12202901" y="4333237"/>
            <a:ext cx="505639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Etiam mattis, nunc vitae eleifend posuere, turpis mauris vestibulum purus, in pellentesque tellus elit vel nisl.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5928992" y="8158981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700" r="0" b="-570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428808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3123603" y="60660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46" id="46"/>
          <p:cNvSpPr/>
          <p:nvPr/>
        </p:nvSpPr>
        <p:spPr>
          <a:xfrm flipH="false" flipV="false" rot="0">
            <a:off x="15928992" y="8158981"/>
            <a:ext cx="2214782" cy="1988101"/>
          </a:xfrm>
          <a:custGeom>
            <a:avLst/>
            <a:gdLst/>
            <a:ahLst/>
            <a:cxnLst/>
            <a:rect r="r" b="b" t="t" l="l"/>
            <a:pathLst>
              <a:path h="1988101" w="2214782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700" r="0" b="-570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846500" y="-376043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309113" y="-294088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523060" y="-262821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702661" y="-226974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829316" y="-188347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973170" y="-1443798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121973" y="628008"/>
            <a:ext cx="12044053" cy="91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6800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INSTRUCTIONS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2987122"/>
            <a:ext cx="15514555" cy="4305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6254" indent="-373127" lvl="1">
              <a:lnSpc>
                <a:spcPts val="4839"/>
              </a:lnSpc>
              <a:buFont typeface="Arial"/>
              <a:buChar char="•"/>
            </a:pP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presentation should contain </a:t>
            </a:r>
            <a:r>
              <a:rPr lang="en-US" b="true" sz="34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 more than six (6) slides</a:t>
            </a: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including the Title, Summary.</a:t>
            </a:r>
          </a:p>
          <a:p>
            <a:pPr algn="l">
              <a:lnSpc>
                <a:spcPts val="4839"/>
              </a:lnSpc>
            </a:pPr>
          </a:p>
          <a:p>
            <a:pPr algn="l" marL="746254" indent="-373127" lvl="1">
              <a:lnSpc>
                <a:spcPts val="4839"/>
              </a:lnSpc>
              <a:buFont typeface="Arial"/>
              <a:buChar char="•"/>
            </a:pP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Please </a:t>
            </a:r>
            <a:r>
              <a:rPr lang="en-US" b="true" sz="34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stick to the template</a:t>
            </a: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given for the PPT.</a:t>
            </a:r>
          </a:p>
          <a:p>
            <a:pPr algn="l">
              <a:lnSpc>
                <a:spcPts val="4839"/>
              </a:lnSpc>
            </a:pPr>
          </a:p>
          <a:p>
            <a:pPr algn="l" marL="746254" indent="-373127" lvl="1">
              <a:lnSpc>
                <a:spcPts val="4839"/>
              </a:lnSpc>
              <a:buFont typeface="Arial"/>
              <a:buChar char="•"/>
            </a:pP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Save the presentation file in either </a:t>
            </a:r>
            <a:r>
              <a:rPr lang="en-US" b="true" sz="34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PPT or PDF format</a:t>
            </a: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and upload it to Unstop.</a:t>
            </a:r>
            <a:r>
              <a:rPr lang="en-US" sz="34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No other formats are encouraged.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687627" y="0"/>
            <a:ext cx="2409873" cy="2409873"/>
          </a:xfrm>
          <a:custGeom>
            <a:avLst/>
            <a:gdLst/>
            <a:ahLst/>
            <a:cxnLst/>
            <a:rect r="r" b="b" t="t" l="l"/>
            <a:pathLst>
              <a:path h="2409873" w="2409873">
                <a:moveTo>
                  <a:pt x="0" y="0"/>
                </a:moveTo>
                <a:lnTo>
                  <a:pt x="2409873" y="0"/>
                </a:lnTo>
                <a:lnTo>
                  <a:pt x="2409873" y="2409873"/>
                </a:lnTo>
                <a:lnTo>
                  <a:pt x="0" y="2409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74067" y="6773054"/>
            <a:ext cx="3450629" cy="34506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25310" y="-473500"/>
            <a:ext cx="7724906" cy="477468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60164" y="4372269"/>
            <a:ext cx="6422904" cy="39446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225079" y="244722"/>
            <a:ext cx="5914987" cy="561549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58687" y="5518186"/>
            <a:ext cx="5371512" cy="503805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577305" y="1390650"/>
            <a:ext cx="7600032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COMPONENTS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DAGWuIkF4zk</dc:identifier>
  <dcterms:modified xsi:type="dcterms:W3CDTF">2011-08-01T06:04:30Z</dcterms:modified>
  <cp:revision>1</cp:revision>
  <dc:title>Codenovate Template</dc:title>
</cp:coreProperties>
</file>