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itter Medium" panose="020B0604020202020204" charset="-5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61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Роль скрытых слоев в многослойных нейронных сетях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62801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Введение в многослойные нейронные сети (MLP) и их значимость. Анализ влияния архитектуры скрытых слоев на обучение и производительность сети. Изучим основы, необходимость скрытых слоев, и влияние их количества и размера.</a:t>
            </a:r>
            <a:endParaRPr lang="en-US" sz="17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6589C48-8264-464A-97FC-BE6E8A6F3C66}"/>
              </a:ext>
            </a:extLst>
          </p:cNvPr>
          <p:cNvSpPr/>
          <p:nvPr/>
        </p:nvSpPr>
        <p:spPr>
          <a:xfrm>
            <a:off x="12637213" y="7551506"/>
            <a:ext cx="1993187" cy="585627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FF66BA-068F-45E8-90F5-9C1E2871A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40" y="1481360"/>
            <a:ext cx="5211104" cy="49494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4508"/>
            <a:ext cx="63019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Выводы и перспективы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936915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22873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3163729"/>
            <a:ext cx="9921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AutoML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757970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01547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400621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6433304" y="4028361"/>
            <a:ext cx="5529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NAS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622602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666178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773" y="487084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7509272" y="4892993"/>
            <a:ext cx="18651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Оптимизация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572928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Ключевая роль скрытых слоев. Баланс между количеством и размером слоев. Перспективы исследований: AutoML, нейроархитектурный поиск (NAS).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B925E3F-07B8-4009-A8F5-A7E63BA4820C}"/>
              </a:ext>
            </a:extLst>
          </p:cNvPr>
          <p:cNvSpPr/>
          <p:nvPr/>
        </p:nvSpPr>
        <p:spPr>
          <a:xfrm>
            <a:off x="12637213" y="7551506"/>
            <a:ext cx="1993187" cy="585627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9601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Основы многослойных нейронных сетей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Архитектура MLP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Входной слой, скрытые слои, выходной слой.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Функции активации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ReLU, Sigmoid, Tanh и их свойства.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Распространение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Прямое (Forward) и обратное (Backpropagation).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D824CB-5653-405F-A320-D119ADEC30BE}"/>
              </a:ext>
            </a:extLst>
          </p:cNvPr>
          <p:cNvSpPr/>
          <p:nvPr/>
        </p:nvSpPr>
        <p:spPr>
          <a:xfrm>
            <a:off x="12637213" y="7551506"/>
            <a:ext cx="1993187" cy="585627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47399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Зачем нужны скрытые слои?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868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352937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486864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Теорема аппроксимации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33161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Универсальная аппроксимация функций.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4868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56937" y="352937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486864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Нелинейные зависимости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433161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Способность моделировать сложные зависимости.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65260" y="594479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2285"/>
            <a:ext cx="33252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Преобразование данных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270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 более репрезентативные признаки.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6E5676B-967C-4B76-B919-151F417C315B}"/>
              </a:ext>
            </a:extLst>
          </p:cNvPr>
          <p:cNvSpPr/>
          <p:nvPr/>
        </p:nvSpPr>
        <p:spPr>
          <a:xfrm>
            <a:off x="12637213" y="7551506"/>
            <a:ext cx="1993187" cy="585627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Как нейронные сети работают, учатся и готовятся менять наш мир">
            <a:extLst>
              <a:ext uri="{FF2B5EF4-FFF2-40B4-BE49-F238E27FC236}">
                <a16:creationId xmlns:a16="http://schemas.microsoft.com/office/drawing/2014/main" id="{B6AD7D02-7F38-444B-B103-E9D1649E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" y="952942"/>
            <a:ext cx="5941449" cy="632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06895A-3444-4D0B-A253-7244FE8F1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75" y="2255178"/>
            <a:ext cx="834752" cy="83475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96A3E4A-582B-47C0-817E-991CC5505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75" y="3423818"/>
            <a:ext cx="834752" cy="83475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9169B6-C269-41ED-8F79-78B8DF8C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75" y="4640042"/>
            <a:ext cx="834752" cy="83475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AA65CD8-8BCF-4427-8319-C3E764134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167" y="5791361"/>
            <a:ext cx="834752" cy="8347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6280190" y="10487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Влияние количества скрытых слоев</a:t>
            </a:r>
            <a:endParaRPr lang="en-US" sz="4450" dirty="0"/>
          </a:p>
        </p:txBody>
      </p:sp>
      <p:sp>
        <p:nvSpPr>
          <p:cNvPr id="6" name="Shape 2"/>
          <p:cNvSpPr/>
          <p:nvPr/>
        </p:nvSpPr>
        <p:spPr>
          <a:xfrm>
            <a:off x="6535341" y="2806422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7" name="Shape 3"/>
          <p:cNvSpPr/>
          <p:nvPr/>
        </p:nvSpPr>
        <p:spPr>
          <a:xfrm>
            <a:off x="6760012" y="3301484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8" name="Shape 4"/>
          <p:cNvSpPr/>
          <p:nvPr/>
        </p:nvSpPr>
        <p:spPr>
          <a:xfrm>
            <a:off x="6280190" y="30615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365260" y="31040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6"/>
          <p:cNvSpPr/>
          <p:nvPr/>
        </p:nvSpPr>
        <p:spPr>
          <a:xfrm>
            <a:off x="7669411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Неглубокие сети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669411" y="352365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Ограниченная выразительность.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760012" y="483524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13" name="Shape 9"/>
          <p:cNvSpPr/>
          <p:nvPr/>
        </p:nvSpPr>
        <p:spPr>
          <a:xfrm>
            <a:off x="6280190" y="45953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65260" y="463784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669411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Глубокие сети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669411" y="505741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Проблема исчезающего градиента.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6760012" y="636901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18" name="Shape 14"/>
          <p:cNvSpPr/>
          <p:nvPr/>
        </p:nvSpPr>
        <p:spPr>
          <a:xfrm>
            <a:off x="6280190" y="61290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365260" y="617160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Text 16"/>
          <p:cNvSpPr/>
          <p:nvPr/>
        </p:nvSpPr>
        <p:spPr>
          <a:xfrm>
            <a:off x="7669411" y="6100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Регуляризация</a:t>
            </a:r>
            <a:endParaRPr lang="en-US" sz="2200" dirty="0"/>
          </a:p>
        </p:txBody>
      </p:sp>
      <p:sp>
        <p:nvSpPr>
          <p:cNvPr id="21" name="Text 17"/>
          <p:cNvSpPr/>
          <p:nvPr/>
        </p:nvSpPr>
        <p:spPr>
          <a:xfrm>
            <a:off x="7669411" y="659118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Dropout, Batch Normalization.</a:t>
            </a:r>
            <a:endParaRPr lang="en-US" sz="17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DB48D9A-988E-4D54-BB72-56E7B98224E2}"/>
              </a:ext>
            </a:extLst>
          </p:cNvPr>
          <p:cNvSpPr/>
          <p:nvPr/>
        </p:nvSpPr>
        <p:spPr>
          <a:xfrm>
            <a:off x="12637213" y="7551506"/>
            <a:ext cx="1993187" cy="585627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4" name="Picture 6" descr="Базовые принципы нейрокомпьютинга, или Почему параллелизм важнее скорости /  Offсянка">
            <a:extLst>
              <a:ext uri="{FF2B5EF4-FFF2-40B4-BE49-F238E27FC236}">
                <a16:creationId xmlns:a16="http://schemas.microsoft.com/office/drawing/2014/main" id="{5DFA39B7-C413-4CDE-892F-17E3253E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383764" y="1321441"/>
            <a:ext cx="8291925" cy="55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19201" y="1551039"/>
            <a:ext cx="998380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Влияние размера скрытых слоев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59" y="3290363"/>
            <a:ext cx="698538" cy="6985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68656" y="4240284"/>
            <a:ext cx="3091859" cy="619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Широкие слои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3068656" y="4608314"/>
            <a:ext cx="3091859" cy="126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Могут привести к переобучению.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893" y="3372575"/>
            <a:ext cx="698538" cy="6985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00770" y="4240284"/>
            <a:ext cx="3092020" cy="619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Узкие слои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700770" y="4608314"/>
            <a:ext cx="3092020" cy="126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Могут привести к недообучению.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189" y="3311266"/>
            <a:ext cx="698538" cy="6985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333004" y="4243227"/>
            <a:ext cx="3091859" cy="604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Оптимальный размер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333003" y="4613459"/>
            <a:ext cx="3091859" cy="19045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Эмпирические методы и кросс-валидация.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569298C-514A-4031-9FE2-C9E6F4227550}"/>
              </a:ext>
            </a:extLst>
          </p:cNvPr>
          <p:cNvSpPr/>
          <p:nvPr/>
        </p:nvSpPr>
        <p:spPr>
          <a:xfrm>
            <a:off x="12637213" y="7551506"/>
            <a:ext cx="1993187" cy="585627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052" y="583287"/>
            <a:ext cx="5855494" cy="538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kern="0" spc="-102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Анализ производительности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52" y="1466255"/>
            <a:ext cx="10197584" cy="57105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3052" y="7370683"/>
            <a:ext cx="1342429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Метрики оценки: точность, полнота, F1-мера. Сравнение различных архитектур на наборах данных. Графики зависимости производительности от слоев.</a:t>
            </a:r>
            <a:endParaRPr lang="en-US" sz="135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D11207-E2EF-43E0-B742-F0FC0941685F}"/>
              </a:ext>
            </a:extLst>
          </p:cNvPr>
          <p:cNvSpPr/>
          <p:nvPr/>
        </p:nvSpPr>
        <p:spPr>
          <a:xfrm>
            <a:off x="12637213" y="7646313"/>
            <a:ext cx="1993187" cy="490820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41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MNIST: Экспериментальные результаты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61855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688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 скрытый слой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17908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Точность: 92%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82274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049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 скрытых слоя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53997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Точность: 95%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18362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4104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 скрытых слоя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90085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Точность: 96%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679965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Сравнение MLP с 1, 2, 3 скрытыми слоями. Оценка времени обучения и точности. Визуализация результатов обучения на MNIST.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111291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CIFAR-10: Экспериментальные результаты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28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Конфигурации слоев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571411" y="371856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9937790" y="2802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Функции активации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170307" y="276748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9937790" y="52545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Регуляризация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694533" y="549366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7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Сравнение MLP с различными конфигурациями. Влияние функций активации. Применение регуляризации для улучшения обобщающей способности на CIFAR-10.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5290CD8-00CC-44D5-9EE9-29316298808A}"/>
              </a:ext>
            </a:extLst>
          </p:cNvPr>
          <p:cNvSpPr/>
          <p:nvPr/>
        </p:nvSpPr>
        <p:spPr>
          <a:xfrm>
            <a:off x="12637213" y="7551506"/>
            <a:ext cx="1993187" cy="585627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1597" y="1775584"/>
            <a:ext cx="79376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Практические рекомендации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11597" y="2824525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6031" y="30589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Простые модели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46031" y="3549377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Начните с простых моделей и постепенно усложняйте.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346474" y="2824525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580908" y="30589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Кросс-валидация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580908" y="3549377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Используйте для выбора оптимальных параметров.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11597" y="4373528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6031" y="46079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Эксперименты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46031" y="5098381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 функциями активации и регуляризацией.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46474" y="4373528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580908" y="4607962"/>
            <a:ext cx="30135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Время и переобучение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580908" y="5098381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Следите за временем обучения и переобучением.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F760C71-B74A-4B48-BB97-052E19BD4778}"/>
              </a:ext>
            </a:extLst>
          </p:cNvPr>
          <p:cNvSpPr/>
          <p:nvPr/>
        </p:nvSpPr>
        <p:spPr>
          <a:xfrm>
            <a:off x="12637213" y="7551506"/>
            <a:ext cx="1993187" cy="585627"/>
          </a:xfrm>
          <a:prstGeom prst="rect">
            <a:avLst/>
          </a:prstGeom>
          <a:solidFill>
            <a:srgbClr val="FFF8F0"/>
          </a:solidFill>
          <a:ln>
            <a:solidFill>
              <a:srgbClr val="FFF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337</Words>
  <Application>Microsoft Office PowerPoint</Application>
  <PresentationFormat>Произвольный</PresentationFormat>
  <Paragraphs>81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Bitter Medium</vt:lpstr>
      <vt:lpstr>Arial</vt:lpstr>
      <vt:lpstr>Calibri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3</cp:revision>
  <dcterms:created xsi:type="dcterms:W3CDTF">2025-03-11T14:33:51Z</dcterms:created>
  <dcterms:modified xsi:type="dcterms:W3CDTF">2025-03-11T14:52:12Z</dcterms:modified>
</cp:coreProperties>
</file>