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7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620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1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2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2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8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6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7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389B53-AC94-4B5B-B2E0-00F04EB8FB5B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3B26-3B35-4D75-95BF-1AEFF84B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94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AUTOMATED TAGGING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The visualization of the documents is done using Singular Value Decomposition (SVD)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technique reduces the Tf-Idf matrix into basic constituents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Hence allows representation of high dimensional data on a 2D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82" y="1330743"/>
            <a:ext cx="5228587" cy="5028770"/>
          </a:xfrm>
        </p:spPr>
      </p:pic>
    </p:spTree>
    <p:extLst>
      <p:ext uri="{BB962C8B-B14F-4D97-AF65-F5344CB8AC3E}">
        <p14:creationId xmlns:p14="http://schemas.microsoft.com/office/powerpoint/2010/main" val="17807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Looking closely at document four and six, it is quite evident that they are related to the swimming/aqua tag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While document two is highly mapped to hiking, document five, three and one have a generic representation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generic representation is due to the terms present in the articles which need to be further classified provided the number of  documents are sufficiently high.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detailed results can be found in the ipynb file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Tf-Idf vectorizer is able to provide decent results, depending on the vocabulary being provided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reduce the generic representation of some documents in the data set, it is advised working with around 200 such articles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will facilitate a much clearer representation of documents and allow the algorithm to identify pattern/topics effectively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PROBLEM STATEMENT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SOLUTION STRATEGY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PROCEDURE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VISUALIZATION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Build a Tagging mechanism for sports articles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Tags should be meaningful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Generated tags to be used for recommendation system and data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Strategy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806" y="2406316"/>
            <a:ext cx="1568918" cy="5582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8343" y="2406316"/>
            <a:ext cx="1568918" cy="5582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HEURISTIC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2447960">
            <a:off x="6121666" y="3185579"/>
            <a:ext cx="673768" cy="664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101844" y="3325010"/>
            <a:ext cx="673768" cy="664143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9501796">
            <a:off x="8082014" y="3185588"/>
            <a:ext cx="673768" cy="664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24903" y="3983706"/>
            <a:ext cx="1029903" cy="875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93379" y="4127336"/>
            <a:ext cx="1029903" cy="875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418898" y="3982861"/>
            <a:ext cx="1029903" cy="875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2447960">
            <a:off x="6121667" y="3185580"/>
            <a:ext cx="673768" cy="664143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9501796">
            <a:off x="8082015" y="3185589"/>
            <a:ext cx="673768" cy="664143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24904" y="3983707"/>
            <a:ext cx="1029903" cy="87589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LSA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93380" y="4127337"/>
            <a:ext cx="1029903" cy="87589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418899" y="3982862"/>
            <a:ext cx="1029903" cy="87589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NMF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3015918" y="3305240"/>
            <a:ext cx="673768" cy="664143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1459" y="4127336"/>
            <a:ext cx="2311307" cy="87589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Useful for Topic Modelling, such that topics could be employed in recommendation systems and classification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clustering techniques are: 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Latent Semantic Analysis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Latent Dirichlet Allocation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Non-Negative Matrix Factorization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These methods involve a probabilistic approach to find appropriate topics for given documents</a:t>
            </a:r>
          </a:p>
        </p:txBody>
      </p:sp>
    </p:spTree>
    <p:extLst>
      <p:ext uri="{BB962C8B-B14F-4D97-AF65-F5344CB8AC3E}">
        <p14:creationId xmlns:p14="http://schemas.microsoft.com/office/powerpoint/2010/main" val="780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method employs deterministic or rule based approaches to come up to a solution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The solution may not be optimal but is sufficient to reach an immediate objective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To solve this case study, a heuristic approach has been followed to come up with decent results since the number of articles are not sufficient to employ clustering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Read Data from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Read text from link using BeautifulSoup package in python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Create a list consisting of all six articles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400050"/>
            <a:r>
              <a:rPr lang="en-US" b="1" dirty="0" smtClean="0"/>
              <a:t>Form Vocabulary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 smtClean="0"/>
              <a:t>Form a list of unique words present in the documents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 smtClean="0"/>
              <a:t>Remove special characters, symbols and punctuations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 smtClean="0"/>
              <a:t>Filter unnecessary words using </a:t>
            </a:r>
            <a:r>
              <a:rPr lang="en-US" b="1" dirty="0" err="1" smtClean="0"/>
              <a:t>nltk</a:t>
            </a:r>
            <a:r>
              <a:rPr lang="en-US" dirty="0"/>
              <a:t> </a:t>
            </a:r>
            <a:r>
              <a:rPr lang="en-US" dirty="0" smtClean="0"/>
              <a:t>package and </a:t>
            </a:r>
            <a:r>
              <a:rPr lang="en-US" b="1" dirty="0" smtClean="0"/>
              <a:t>words</a:t>
            </a:r>
            <a:r>
              <a:rPr lang="en-US" dirty="0" smtClean="0"/>
              <a:t> module</a:t>
            </a:r>
          </a:p>
          <a:p>
            <a:pPr marL="857250" lvl="1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17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Term Frequency – Inverse Document Frequency (Tf-Idf)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Pass vocabulary in the Tf-Idf vectorizer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Fit the list of documents in the Tf-Idf vectorizer and obtain a Tf-Idf matrix consisting of documents as rows and columns as words.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Each cell represents a particular score a word has in a given document.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Words not present in the vocabulary but present in the document will carry no score. Hence the importance of a good vocabulary is evident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smtClean="0"/>
              <a:t>Using the Tf-Idf scores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Create a dataframe of words and respective Tf-Idf scores for the desired article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Sort the dataframe in descending order with respect to the scores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The top words represent the tags for the given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483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AUTOMATED TAGGING MECHANISM</vt:lpstr>
      <vt:lpstr>Contents</vt:lpstr>
      <vt:lpstr>Problem Statement</vt:lpstr>
      <vt:lpstr>Solution Strategy</vt:lpstr>
      <vt:lpstr>Clustering</vt:lpstr>
      <vt:lpstr>Heuristic</vt:lpstr>
      <vt:lpstr>Procedure</vt:lpstr>
      <vt:lpstr>Procedure</vt:lpstr>
      <vt:lpstr>Procedure</vt:lpstr>
      <vt:lpstr>Visualization</vt:lpstr>
      <vt:lpstr>Visualization</vt:lpstr>
      <vt:lpstr>Visualization</vt:lpstr>
      <vt:lpstr>Summary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TAGGING DOCUMENTS</dc:title>
  <dc:creator>Kumar, Anant</dc:creator>
  <cp:lastModifiedBy>Kumar, Anant</cp:lastModifiedBy>
  <cp:revision>18</cp:revision>
  <dcterms:created xsi:type="dcterms:W3CDTF">2018-09-16T12:56:59Z</dcterms:created>
  <dcterms:modified xsi:type="dcterms:W3CDTF">2018-09-16T15:13:50Z</dcterms:modified>
</cp:coreProperties>
</file>