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5" r:id="rId10"/>
    <p:sldId id="266" r:id="rId11"/>
    <p:sldId id="264" r:id="rId12"/>
    <p:sldId id="272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2998" autoAdjust="0"/>
  </p:normalViewPr>
  <p:slideViewPr>
    <p:cSldViewPr snapToGrid="0">
      <p:cViewPr varScale="1">
        <p:scale>
          <a:sx n="65" d="100"/>
          <a:sy n="65" d="100"/>
        </p:scale>
        <p:origin x="88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8685213"/>
            <a:ext cx="2959100" cy="4587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869B1-4DD4-4DC3-801C-C31BE838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279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8D558-F524-4F81-81A3-65F3C3CFC322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CC8F-6A7F-439B-81A2-28E408BB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8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CCC8F-6A7F-439B-81A2-28E408BB99C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CCC8F-6A7F-439B-81A2-28E408BB99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8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CCC8F-6A7F-439B-81A2-28E408BB99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D23-303F-44E6-AF3B-79581E22BFD4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2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3D9-98F6-4256-A052-F5C21568A50F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327-5024-4F04-96C7-C3D4CD3ECE32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9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A56E-3AE4-4C0C-8283-3E0BBEEFF55A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7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9F95-E591-49FF-93DB-FF6E30431E43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23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221A-9F1A-40B1-AAA4-7F4D4E26C4BC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1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7F4C-3980-4C64-A6DB-28A1C6B410F3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99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82A-6773-4F6D-98E4-0AEE2A69451A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7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A7FF-9AC8-4D01-937D-99F31F8E9F5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7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FA59-8158-4918-87F7-3A6C99779ED2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5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7E79-C02C-4115-B3AD-E591EBFF0709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559D-37D3-4B98-A3E0-5EDF4963AA73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2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720E-7B67-45CF-9574-D5C67CC4C1FD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5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F3EF-71E9-4D38-9D29-A5E078DB3BD4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0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A1EA-9FD0-41CD-803F-3DFC5B87B095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7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5D13-A62F-4678-9F10-E1A0C7C3F705}" type="datetime1">
              <a:rPr lang="en-US" smtClean="0"/>
              <a:t>8/16/2019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6EBA-D8F2-4567-904C-7EABF5753ED1}" type="datetime1">
              <a:rPr lang="en-US" smtClean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4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DevOps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Assignment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834" y="3759949"/>
            <a:ext cx="7302321" cy="1790845"/>
          </a:xfrm>
        </p:spPr>
        <p:txBody>
          <a:bodyPr>
            <a:noAutofit/>
          </a:bodyPr>
          <a:lstStyle/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Team-1</a:t>
            </a:r>
          </a:p>
          <a:p>
            <a:pPr algn="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Mentor : Tanmaya k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charya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0359" y="6492875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1</a:t>
            </a:fld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5" y="6172200"/>
            <a:ext cx="2769561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03" y="926144"/>
            <a:ext cx="8716789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MVP-2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841" y="3238524"/>
            <a:ext cx="1460317" cy="380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34902" y="6492875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10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12858"/>
              </p:ext>
            </p:extLst>
          </p:nvPr>
        </p:nvGraphicFramePr>
        <p:xfrm>
          <a:off x="608003" y="1794137"/>
          <a:ext cx="8440907" cy="3269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5126"/>
                <a:gridCol w="3579758"/>
                <a:gridCol w="1444107"/>
                <a:gridCol w="1911916"/>
              </a:tblGrid>
              <a:tr h="561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Product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Working Hours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Responsibility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083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UI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PopUp Report Regarding Severity Count of Issues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Sakshi Goyal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083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Service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Filtering Severity Details From Api(Functional Implementation)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Sarika Yadav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415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Deployment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65" y="6172834"/>
            <a:ext cx="27695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29" y="609600"/>
            <a:ext cx="8722673" cy="5737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LEARNING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29" y="1524884"/>
            <a:ext cx="9072546" cy="419548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Learnt about the SONARQUBE in order to filter out the required details that has been fetched from the database through API.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Code Reviewing using PMD, which is a source code review/analyzer tool which helps the execution of code smoothly by finding bugs in our code.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Usage of a new database called POSTGRESQL to maintain the data regarding the analyzed report of types of applications that has already been onboarded through Jenkins.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9" y="6168410"/>
            <a:ext cx="2770632" cy="6489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4749" y="6452214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65" y="6172834"/>
            <a:ext cx="27695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8501"/>
            <a:ext cx="8596668" cy="712376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13682" y="6472650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12</a:t>
            </a:fld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152610"/>
            <a:ext cx="2769565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0341"/>
            <a:ext cx="8419687" cy="45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921" y="6351078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13</a:t>
            </a:fld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" y="990958"/>
            <a:ext cx="8878529" cy="4362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7" y="6076123"/>
            <a:ext cx="27695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66112" y="6443878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14</a:t>
            </a:fld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669960" y="266774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QUESTIONS?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65" y="6172834"/>
            <a:ext cx="27695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935" y="376149"/>
            <a:ext cx="8596668" cy="72632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OBJECTIVES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6949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Project Understanding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Technology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High Level Design Diagram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Design Diagrams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Minimal Viable Product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Learning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Screenshots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92233" y="6492875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2</a:t>
            </a:fld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5" y="6172200"/>
            <a:ext cx="27695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24" y="354375"/>
            <a:ext cx="8596668" cy="71692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PROJECT UNDERSTANDING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478008"/>
            <a:ext cx="8794890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main objective of this project is to provide the user a form which provides issues and bug reports of different types of projects which are onboarded earlier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issues and bug report informations will be maintained in SONARQUBE database.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Based on the type of application that has been selected, the report will be generated and prompts the user whether they have to proceed or not before submission.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2225" y="6492875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4" y="6172200"/>
            <a:ext cx="276956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65" y="374281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TECHNOLOGY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65" y="1431894"/>
            <a:ext cx="8566421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Front End &amp; Web Components: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Angular – 8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Business Logic Components And Services: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Spring Boot Version 2.1.7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Database: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SonarQube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PostgreSQL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7847" y="6447789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65" y="6172834"/>
            <a:ext cx="27695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387"/>
            <a:ext cx="8596668" cy="4817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HIGH LEVEL DESIGN DIAGRAM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2458" y="6447789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65" y="6172834"/>
            <a:ext cx="2769565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30" y="1246909"/>
            <a:ext cx="7534275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7651"/>
            <a:ext cx="8596668" cy="4965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USECASE 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4688" y="6389636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77" y="1092763"/>
            <a:ext cx="5370555" cy="4334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65" y="6172834"/>
            <a:ext cx="27695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3123"/>
            <a:ext cx="8596668" cy="540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8431" y="6447789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7</a:t>
            </a:fld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65" y="6172834"/>
            <a:ext cx="2769565" cy="640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5" y="1059842"/>
            <a:ext cx="9445145" cy="47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7871"/>
            <a:ext cx="8596668" cy="4965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96477" y="6380575"/>
            <a:ext cx="683339" cy="3651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8</a:t>
            </a:fld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65" y="6172834"/>
            <a:ext cx="2769565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1" y="1143000"/>
            <a:ext cx="8009466" cy="48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51" y="539049"/>
            <a:ext cx="8695778" cy="6006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MINIMAL VIABLE PRODUCT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2" y="1296266"/>
            <a:ext cx="8695778" cy="388077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MVP-1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613" y="6338907"/>
            <a:ext cx="683339" cy="428625"/>
          </a:xfrm>
        </p:spPr>
        <p:txBody>
          <a:bodyPr/>
          <a:lstStyle/>
          <a:p>
            <a:fld id="{D57F1E4F-1CFF-5643-939E-02111984F565}" type="slidenum">
              <a:rPr lang="en-US" sz="2000" smtClean="0"/>
              <a:t>9</a:t>
            </a:fld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01868"/>
              </p:ext>
            </p:extLst>
          </p:nvPr>
        </p:nvGraphicFramePr>
        <p:xfrm>
          <a:off x="578222" y="1957794"/>
          <a:ext cx="8453730" cy="3396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4494"/>
                <a:gridCol w="2977114"/>
                <a:gridCol w="2016585"/>
                <a:gridCol w="1825537"/>
              </a:tblGrid>
              <a:tr h="485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Product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Working Hours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Responsibility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70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UI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PopUp Report Regarding Type of Issues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Aman Vijay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564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Service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Filtering Issue Type Details  From Api (Service Implementation)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Amit Kumar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36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Deployment</a:t>
                      </a:r>
                      <a:endParaRPr lang="en-US" sz="1800" b="0" i="0" u="none" strike="noStrike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65" y="6172834"/>
            <a:ext cx="2769565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1855</TotalTime>
  <Words>293</Words>
  <Application>Microsoft Office PowerPoint</Application>
  <PresentationFormat>Widescreen</PresentationFormat>
  <Paragraphs>87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DevOps Assignment </vt:lpstr>
      <vt:lpstr>OBJECTIVES</vt:lpstr>
      <vt:lpstr>PROJECT UNDERSTANDING</vt:lpstr>
      <vt:lpstr>TECHNOLOGY</vt:lpstr>
      <vt:lpstr>HIGH LEVEL DESIGN DIAGRAM</vt:lpstr>
      <vt:lpstr>USECASE  DIAGRAM</vt:lpstr>
      <vt:lpstr>CLASS DIAGRAM</vt:lpstr>
      <vt:lpstr>SEQUENCE DIAGRAM</vt:lpstr>
      <vt:lpstr>MINIMAL VIABLE PRODUCT </vt:lpstr>
      <vt:lpstr>PowerPoint Presentation</vt:lpstr>
      <vt:lpstr>LEARNING</vt:lpstr>
      <vt:lpstr>SCREENSHOTS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Assignment</dc:title>
  <dc:creator>trainee</dc:creator>
  <cp:lastModifiedBy>trainee</cp:lastModifiedBy>
  <cp:revision>79</cp:revision>
  <dcterms:created xsi:type="dcterms:W3CDTF">2019-08-09T11:36:45Z</dcterms:created>
  <dcterms:modified xsi:type="dcterms:W3CDTF">2019-08-16T09:01:53Z</dcterms:modified>
</cp:coreProperties>
</file>