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Application Flow Diagram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Tools used</a:t>
            </a:r>
          </a:p>
          <a:p>
            <a:r>
              <a:rPr lang="en-US" dirty="0" smtClean="0"/>
              <a:t>Agile Development: Sprint Details</a:t>
            </a:r>
          </a:p>
          <a:p>
            <a:r>
              <a:rPr lang="en-US" dirty="0" smtClean="0"/>
              <a:t>Challenges and Resolution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2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 err="1" smtClean="0"/>
              <a:t>Devlopment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Backlog:</a:t>
            </a:r>
          </a:p>
          <a:p>
            <a:pPr marL="457200" lvl="1" indent="0">
              <a:buNone/>
            </a:pPr>
            <a:r>
              <a:rPr lang="en-US" dirty="0" smtClean="0"/>
              <a:t>Story 1: Place a market order trade request</a:t>
            </a:r>
          </a:p>
          <a:p>
            <a:pPr marL="457200" lvl="1" indent="0">
              <a:buNone/>
            </a:pPr>
            <a:r>
              <a:rPr lang="en-US" dirty="0" smtClean="0"/>
              <a:t>….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3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/>
          <a:lstStyle/>
          <a:p>
            <a:r>
              <a:rPr lang="en-US" dirty="0" smtClean="0"/>
              <a:t>Sprint 1: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34490"/>
              </p:ext>
            </p:extLst>
          </p:nvPr>
        </p:nvGraphicFramePr>
        <p:xfrm>
          <a:off x="637953" y="1609061"/>
          <a:ext cx="10591210" cy="339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982"/>
                <a:gridCol w="1829982"/>
                <a:gridCol w="1829982"/>
                <a:gridCol w="3271282"/>
                <a:gridCol w="1829982"/>
              </a:tblGrid>
              <a:tr h="988072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Open/Close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 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1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9219" y="5493488"/>
            <a:ext cx="1026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observations for 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496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</TotalTime>
  <Words>51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Team Members</vt:lpstr>
      <vt:lpstr>Agenda</vt:lpstr>
      <vt:lpstr>Agile Devlopment</vt:lpstr>
      <vt:lpstr>Sprint 1: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anup</dc:creator>
  <cp:lastModifiedBy>anup</cp:lastModifiedBy>
  <cp:revision>6</cp:revision>
  <dcterms:created xsi:type="dcterms:W3CDTF">2017-07-12T06:55:39Z</dcterms:created>
  <dcterms:modified xsi:type="dcterms:W3CDTF">2017-07-12T07:24:59Z</dcterms:modified>
</cp:coreProperties>
</file>