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25DE81-8B0B-4ECD-AD79-C02610C0EE3E}" v="5" dt="2022-12-08T18:46:18.2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Peng" userId="e05184beba8f5d8e" providerId="LiveId" clId="{2825DE81-8B0B-4ECD-AD79-C02610C0EE3E}"/>
    <pc:docChg chg="undo custSel addSld modSld sldOrd">
      <pc:chgData name="Yang Peng" userId="e05184beba8f5d8e" providerId="LiveId" clId="{2825DE81-8B0B-4ECD-AD79-C02610C0EE3E}" dt="2022-12-08T18:51:12.518" v="168" actId="20577"/>
      <pc:docMkLst>
        <pc:docMk/>
      </pc:docMkLst>
      <pc:sldChg chg="delSp modSp mod">
        <pc:chgData name="Yang Peng" userId="e05184beba8f5d8e" providerId="LiveId" clId="{2825DE81-8B0B-4ECD-AD79-C02610C0EE3E}" dt="2022-12-08T18:50:15.350" v="153" actId="6549"/>
        <pc:sldMkLst>
          <pc:docMk/>
          <pc:sldMk cId="3084938617" sldId="257"/>
        </pc:sldMkLst>
        <pc:spChg chg="mod">
          <ac:chgData name="Yang Peng" userId="e05184beba8f5d8e" providerId="LiveId" clId="{2825DE81-8B0B-4ECD-AD79-C02610C0EE3E}" dt="2022-12-08T18:50:15.350" v="153" actId="6549"/>
          <ac:spMkLst>
            <pc:docMk/>
            <pc:sldMk cId="3084938617" sldId="257"/>
            <ac:spMk id="3" creationId="{3DF80CFA-B4F7-BD43-E3DC-66300F2B20BB}"/>
          </ac:spMkLst>
        </pc:spChg>
        <pc:picChg chg="del">
          <ac:chgData name="Yang Peng" userId="e05184beba8f5d8e" providerId="LiveId" clId="{2825DE81-8B0B-4ECD-AD79-C02610C0EE3E}" dt="2022-12-08T18:46:24.195" v="20" actId="478"/>
          <ac:picMkLst>
            <pc:docMk/>
            <pc:sldMk cId="3084938617" sldId="257"/>
            <ac:picMk id="7" creationId="{03346C10-B958-F534-1DD5-8F811E0FB742}"/>
          </ac:picMkLst>
        </pc:picChg>
      </pc:sldChg>
      <pc:sldChg chg="addSp delSp modSp mod">
        <pc:chgData name="Yang Peng" userId="e05184beba8f5d8e" providerId="LiveId" clId="{2825DE81-8B0B-4ECD-AD79-C02610C0EE3E}" dt="2022-12-08T18:50:32.945" v="154"/>
        <pc:sldMkLst>
          <pc:docMk/>
          <pc:sldMk cId="1825376292" sldId="259"/>
        </pc:sldMkLst>
        <pc:spChg chg="mod">
          <ac:chgData name="Yang Peng" userId="e05184beba8f5d8e" providerId="LiveId" clId="{2825DE81-8B0B-4ECD-AD79-C02610C0EE3E}" dt="2022-12-08T18:50:32.945" v="154"/>
          <ac:spMkLst>
            <pc:docMk/>
            <pc:sldMk cId="1825376292" sldId="259"/>
            <ac:spMk id="3" creationId="{3DF80CFA-B4F7-BD43-E3DC-66300F2B20BB}"/>
          </ac:spMkLst>
        </pc:spChg>
        <pc:picChg chg="add del mod">
          <ac:chgData name="Yang Peng" userId="e05184beba8f5d8e" providerId="LiveId" clId="{2825DE81-8B0B-4ECD-AD79-C02610C0EE3E}" dt="2022-12-08T17:35:52.526" v="6" actId="478"/>
          <ac:picMkLst>
            <pc:docMk/>
            <pc:sldMk cId="1825376292" sldId="259"/>
            <ac:picMk id="4" creationId="{60AA51A6-3C3B-7152-442B-ABB5CD03488C}"/>
          </ac:picMkLst>
        </pc:picChg>
        <pc:picChg chg="add del mod">
          <ac:chgData name="Yang Peng" userId="e05184beba8f5d8e" providerId="LiveId" clId="{2825DE81-8B0B-4ECD-AD79-C02610C0EE3E}" dt="2022-12-08T17:35:43.109" v="3"/>
          <ac:picMkLst>
            <pc:docMk/>
            <pc:sldMk cId="1825376292" sldId="259"/>
            <ac:picMk id="5" creationId="{3116B814-78E5-0F9D-306B-6A868469EC50}"/>
          </ac:picMkLst>
        </pc:picChg>
        <pc:picChg chg="add mod">
          <ac:chgData name="Yang Peng" userId="e05184beba8f5d8e" providerId="LiveId" clId="{2825DE81-8B0B-4ECD-AD79-C02610C0EE3E}" dt="2022-12-08T17:36:59.469" v="16" actId="1076"/>
          <ac:picMkLst>
            <pc:docMk/>
            <pc:sldMk cId="1825376292" sldId="259"/>
            <ac:picMk id="7" creationId="{0CEAE9A6-A2F0-C5F8-0E11-45EE5C3BC558}"/>
          </ac:picMkLst>
        </pc:picChg>
      </pc:sldChg>
      <pc:sldChg chg="modSp mod ord">
        <pc:chgData name="Yang Peng" userId="e05184beba8f5d8e" providerId="LiveId" clId="{2825DE81-8B0B-4ECD-AD79-C02610C0EE3E}" dt="2022-12-08T18:51:12.518" v="168" actId="20577"/>
        <pc:sldMkLst>
          <pc:docMk/>
          <pc:sldMk cId="3207447809" sldId="261"/>
        </pc:sldMkLst>
        <pc:spChg chg="mod">
          <ac:chgData name="Yang Peng" userId="e05184beba8f5d8e" providerId="LiveId" clId="{2825DE81-8B0B-4ECD-AD79-C02610C0EE3E}" dt="2022-12-08T18:51:12.518" v="168" actId="20577"/>
          <ac:spMkLst>
            <pc:docMk/>
            <pc:sldMk cId="3207447809" sldId="261"/>
            <ac:spMk id="2" creationId="{77346874-594E-0F83-11D7-296B7F14E871}"/>
          </ac:spMkLst>
        </pc:spChg>
      </pc:sldChg>
      <pc:sldChg chg="modSp add mod">
        <pc:chgData name="Yang Peng" userId="e05184beba8f5d8e" providerId="LiveId" clId="{2825DE81-8B0B-4ECD-AD79-C02610C0EE3E}" dt="2022-12-08T18:50:51.521" v="157" actId="1076"/>
        <pc:sldMkLst>
          <pc:docMk/>
          <pc:sldMk cId="2468172714" sldId="262"/>
        </pc:sldMkLst>
        <pc:spChg chg="mod">
          <ac:chgData name="Yang Peng" userId="e05184beba8f5d8e" providerId="LiveId" clId="{2825DE81-8B0B-4ECD-AD79-C02610C0EE3E}" dt="2022-12-08T18:50:49.411" v="156" actId="6549"/>
          <ac:spMkLst>
            <pc:docMk/>
            <pc:sldMk cId="2468172714" sldId="262"/>
            <ac:spMk id="3" creationId="{3DF80CFA-B4F7-BD43-E3DC-66300F2B20BB}"/>
          </ac:spMkLst>
        </pc:spChg>
        <pc:picChg chg="mod">
          <ac:chgData name="Yang Peng" userId="e05184beba8f5d8e" providerId="LiveId" clId="{2825DE81-8B0B-4ECD-AD79-C02610C0EE3E}" dt="2022-12-08T18:50:51.521" v="157" actId="1076"/>
          <ac:picMkLst>
            <pc:docMk/>
            <pc:sldMk cId="2468172714" sldId="262"/>
            <ac:picMk id="4" creationId="{60AA51A6-3C3B-7152-442B-ABB5CD03488C}"/>
          </ac:picMkLst>
        </pc:picChg>
      </pc:sldChg>
      <pc:sldChg chg="modSp add mod">
        <pc:chgData name="Yang Peng" userId="e05184beba8f5d8e" providerId="LiveId" clId="{2825DE81-8B0B-4ECD-AD79-C02610C0EE3E}" dt="2022-12-08T18:46:31.868" v="22" actId="1076"/>
        <pc:sldMkLst>
          <pc:docMk/>
          <pc:sldMk cId="3437671486" sldId="263"/>
        </pc:sldMkLst>
        <pc:spChg chg="mod">
          <ac:chgData name="Yang Peng" userId="e05184beba8f5d8e" providerId="LiveId" clId="{2825DE81-8B0B-4ECD-AD79-C02610C0EE3E}" dt="2022-12-08T18:46:29.258" v="21" actId="6549"/>
          <ac:spMkLst>
            <pc:docMk/>
            <pc:sldMk cId="3437671486" sldId="263"/>
            <ac:spMk id="3" creationId="{3DF80CFA-B4F7-BD43-E3DC-66300F2B20BB}"/>
          </ac:spMkLst>
        </pc:spChg>
        <pc:picChg chg="mod">
          <ac:chgData name="Yang Peng" userId="e05184beba8f5d8e" providerId="LiveId" clId="{2825DE81-8B0B-4ECD-AD79-C02610C0EE3E}" dt="2022-12-08T18:46:31.868" v="22" actId="1076"/>
          <ac:picMkLst>
            <pc:docMk/>
            <pc:sldMk cId="3437671486" sldId="263"/>
            <ac:picMk id="7" creationId="{03346C10-B958-F534-1DD5-8F811E0FB74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475A6-13A4-70BF-CE8B-C60330BD4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E2189-6C43-F5FB-A7F5-BEFA7AC48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43153-D024-93D0-3293-7044B4251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1736-8645-4F0F-8296-44B897C8BEF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3DEE4-E7B9-4558-0EDB-B7A79D9E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C7CC8-D970-E152-5040-CB54328BA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C010-0558-4B94-A36B-77241594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5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6D1B5-B970-A185-D78B-CBC23F4F3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C539C-B88D-711A-00E6-3D467B82F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3AB6F-023B-71D7-16EB-BAE70297C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1736-8645-4F0F-8296-44B897C8BEF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51067-C67F-C3E4-CDD4-728521B60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C71A0-790B-1367-9D77-135331245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C010-0558-4B94-A36B-77241594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6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951D95-3A04-B321-57CE-E5E59AD1B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F99E1-A317-4CE2-33A0-A8642C565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C7BF1-27D8-54F8-46C2-69B62D258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1736-8645-4F0F-8296-44B897C8BEF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F316F-8EE7-E3B1-CA2F-9ED6A0A05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941AE-28E1-99F0-26C8-45FC3C3F7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C010-0558-4B94-A36B-77241594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65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079B2-B964-0E23-DF26-989C61B4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B74F6-C8D5-B8A8-9A00-28AF4534A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13DEA-E5EE-1891-C661-0412ACAA6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1736-8645-4F0F-8296-44B897C8BEF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4C13A-F82F-799C-4EC6-32BA8A1D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6655-FFCC-74E7-E5EF-B01BE8C6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C010-0558-4B94-A36B-77241594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00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52751-E573-89BF-7444-52B04C5BC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46297-E59E-186E-DAE5-A1D2F8042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D0AE4-2B31-10C2-AC6C-B090642E7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1736-8645-4F0F-8296-44B897C8BEF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98C04-CF1F-521F-D4D9-9F34A5160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D5025-8AB4-42B7-0198-3DC4D1DE2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C010-0558-4B94-A36B-77241594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6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726A4-C1B6-A9A0-587A-1927B0E57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6FF39-32F6-211B-2F23-7E9D545B0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93469-DD1B-8FB5-39F9-D2372E4D5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133FA-9CD4-415C-5E93-C00F4A02E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1736-8645-4F0F-8296-44B897C8BEF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DB36F-FB6D-8AA6-4D29-876E0802C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554C9-5510-EF53-004B-30BBD33C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C010-0558-4B94-A36B-77241594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0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B3F71-21EB-1F7B-4B11-564AE37E4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BF7C9-1D13-A04F-69E1-96F255A4C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4552A-AEB7-7532-F96A-EF2878B98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B7404A-0F52-5506-5724-E73300BE9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644904-765E-9A25-ABD2-5ED7DCA25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428F5A-E9C8-E8D1-4567-E972D2B53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1736-8645-4F0F-8296-44B897C8BEF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60F342-156D-341E-02B3-48961C97A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3C2032-D5C3-8E9B-D9C1-67CD33E23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C010-0558-4B94-A36B-77241594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7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513C0-BB7E-9E86-117B-CB3D8B0F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6888F3-A11F-B90C-4DBD-5E372ED88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1736-8645-4F0F-8296-44B897C8BEF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184D9-C3A0-D4F8-8F3C-4D1252424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005EC3-9259-AF43-A3CE-21F886C04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C010-0558-4B94-A36B-77241594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4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02026B-387B-49F5-6844-9C1943C9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1736-8645-4F0F-8296-44B897C8BEF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B8A134-37ED-6DC5-729B-D47F4D5B6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A4807-DE17-5117-82BE-1847D59A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C010-0558-4B94-A36B-77241594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5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73B47-558E-75C6-35CC-D96324974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652EA-074B-C39B-9CE5-DE484E67C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2DE69-908E-5EED-7E0D-6CC5DDBBB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A8EC7-5DE6-D6C4-9886-5AF2D6AB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1736-8645-4F0F-8296-44B897C8BEF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4D807-4FEA-9130-8448-2182770C4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04612-34F5-C3D3-5E35-8CB1B9CA7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C010-0558-4B94-A36B-77241594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61D2E-DC44-E4FD-7E52-A683EA5E2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8D8864-B64B-D3C0-42C3-955B07466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53DFC-3CC4-038D-F920-38AEA57AC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0A73B-BC07-383C-8D1E-454C95AA3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1736-8645-4F0F-8296-44B897C8BEF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5DD54-12A0-12B0-2A0D-1BCFA5202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2055F-6EAC-68A0-56B4-24C4B5F1D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C010-0558-4B94-A36B-77241594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9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CD8DF4-FAB1-6FB4-C75A-BA4EB10F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21BC2-074B-369B-CE36-37913B972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DB037-C73F-16AB-C499-D089B0CE25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F1736-8645-4F0F-8296-44B897C8BEF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C5DB8-92E2-1B37-55F4-253F59BAA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14CDA-ACCF-2F38-81CA-E135206AA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DC010-0558-4B94-A36B-77241594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6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5DC25-D197-8DBF-C177-D29D5CBBD9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43849-6397-7641-7BCA-213FA6FD43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35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EA759-A067-FA4D-CCA9-3D3EEA8E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80CFA-B4F7-BD43-E3DC-66300F2B2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7 Q1</a:t>
            </a:r>
          </a:p>
          <a:p>
            <a:pPr lvl="1"/>
            <a:r>
              <a:rPr lang="en-US" dirty="0"/>
              <a:t>Memory devices with 7 address lines, 8 data lines will be used in a memory system for a computer with the following specifications:</a:t>
            </a:r>
          </a:p>
          <a:p>
            <a:pPr lvl="2"/>
            <a:r>
              <a:rPr lang="en-US" dirty="0"/>
              <a:t>27-bit address bus, (where A1-A0 are used for a byte access in 8-data lines)</a:t>
            </a:r>
          </a:p>
          <a:p>
            <a:pPr lvl="2"/>
            <a:r>
              <a:rPr lang="en-US" dirty="0"/>
              <a:t>32-bit data bus, (which can access bytes, words, and long words)</a:t>
            </a:r>
          </a:p>
          <a:p>
            <a:pPr lvl="2"/>
            <a:r>
              <a:rPr lang="en-US" dirty="0"/>
              <a:t>Memory at pages 0 to N</a:t>
            </a:r>
          </a:p>
          <a:p>
            <a:pPr lvl="1"/>
            <a:r>
              <a:rPr lang="en-US" dirty="0"/>
              <a:t>How many addressable memory locations are in each memory device?</a:t>
            </a:r>
          </a:p>
          <a:p>
            <a:pPr lvl="2"/>
            <a:r>
              <a:rPr lang="en-US" dirty="0"/>
              <a:t>7 address lines of a memory device </a:t>
            </a:r>
            <a:r>
              <a:rPr lang="en-US" dirty="0">
                <a:sym typeface="Wingdings" panose="05000000000000000000" pitchFamily="2" charset="2"/>
              </a:rPr>
              <a:t> 2</a:t>
            </a:r>
            <a:r>
              <a:rPr lang="en-US" baseline="30000" dirty="0">
                <a:sym typeface="Wingdings" panose="05000000000000000000" pitchFamily="2" charset="2"/>
              </a:rPr>
              <a:t>7</a:t>
            </a:r>
            <a:r>
              <a:rPr lang="en-US" dirty="0">
                <a:sym typeface="Wingdings" panose="05000000000000000000" pitchFamily="2" charset="2"/>
              </a:rPr>
              <a:t> addressable locations</a:t>
            </a:r>
            <a:endParaRPr lang="en-US" dirty="0"/>
          </a:p>
          <a:p>
            <a:pPr lvl="1"/>
            <a:r>
              <a:rPr lang="en-US" dirty="0"/>
              <a:t>What is the total number of memory devices required in this memory design?</a:t>
            </a:r>
          </a:p>
          <a:p>
            <a:pPr lvl="2"/>
            <a:r>
              <a:rPr lang="en-US" dirty="0"/>
              <a:t>If one address can access 4 bytes, total number of memory devices </a:t>
            </a:r>
            <a:r>
              <a:rPr lang="en-US" dirty="0">
                <a:sym typeface="Wingdings" panose="05000000000000000000" pitchFamily="2" charset="2"/>
              </a:rPr>
              <a:t> (2</a:t>
            </a:r>
            <a:r>
              <a:rPr lang="en-US" baseline="30000" dirty="0">
                <a:sym typeface="Wingdings" panose="05000000000000000000" pitchFamily="2" charset="2"/>
              </a:rPr>
              <a:t>27</a:t>
            </a:r>
            <a:r>
              <a:rPr lang="en-US" dirty="0">
                <a:sym typeface="Wingdings" panose="05000000000000000000" pitchFamily="2" charset="2"/>
              </a:rPr>
              <a:t> *32) / (2</a:t>
            </a:r>
            <a:r>
              <a:rPr lang="en-US" baseline="30000" dirty="0">
                <a:sym typeface="Wingdings" panose="05000000000000000000" pitchFamily="2" charset="2"/>
              </a:rPr>
              <a:t>7</a:t>
            </a:r>
            <a:r>
              <a:rPr lang="en-US" dirty="0">
                <a:sym typeface="Wingdings" panose="05000000000000000000" pitchFamily="2" charset="2"/>
              </a:rPr>
              <a:t> *8)</a:t>
            </a:r>
          </a:p>
          <a:p>
            <a:pPr lvl="2"/>
            <a:r>
              <a:rPr lang="en-US" dirty="0"/>
              <a:t>If one address can access 1 byte, total number of memory devices </a:t>
            </a:r>
            <a:r>
              <a:rPr lang="en-US" dirty="0">
                <a:sym typeface="Wingdings" panose="05000000000000000000" pitchFamily="2" charset="2"/>
              </a:rPr>
              <a:t> (2</a:t>
            </a:r>
            <a:r>
              <a:rPr lang="en-US" baseline="30000" dirty="0">
                <a:sym typeface="Wingdings" panose="05000000000000000000" pitchFamily="2" charset="2"/>
              </a:rPr>
              <a:t>27</a:t>
            </a:r>
            <a:r>
              <a:rPr lang="en-US" dirty="0">
                <a:sym typeface="Wingdings" panose="05000000000000000000" pitchFamily="2" charset="2"/>
              </a:rPr>
              <a:t> *8) / (2</a:t>
            </a:r>
            <a:r>
              <a:rPr lang="en-US" baseline="30000" dirty="0">
                <a:sym typeface="Wingdings" panose="05000000000000000000" pitchFamily="2" charset="2"/>
              </a:rPr>
              <a:t>7</a:t>
            </a:r>
            <a:r>
              <a:rPr lang="en-US" dirty="0">
                <a:sym typeface="Wingdings" panose="05000000000000000000" pitchFamily="2" charset="2"/>
              </a:rPr>
              <a:t> *8)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Correct analysis: (2</a:t>
            </a:r>
            <a:r>
              <a:rPr lang="en-US" baseline="30000" dirty="0">
                <a:sym typeface="Wingdings" panose="05000000000000000000" pitchFamily="2" charset="2"/>
              </a:rPr>
              <a:t>25</a:t>
            </a:r>
            <a:r>
              <a:rPr lang="en-US" dirty="0">
                <a:sym typeface="Wingdings" panose="05000000000000000000" pitchFamily="2" charset="2"/>
              </a:rPr>
              <a:t> *32) / (2</a:t>
            </a:r>
            <a:r>
              <a:rPr lang="en-US" baseline="30000" dirty="0">
                <a:sym typeface="Wingdings" panose="05000000000000000000" pitchFamily="2" charset="2"/>
              </a:rPr>
              <a:t>7</a:t>
            </a:r>
            <a:r>
              <a:rPr lang="en-US" dirty="0">
                <a:sym typeface="Wingdings" panose="05000000000000000000" pitchFamily="2" charset="2"/>
              </a:rPr>
              <a:t> *8) = 2</a:t>
            </a:r>
            <a:r>
              <a:rPr lang="en-US" baseline="30000" dirty="0">
                <a:sym typeface="Wingdings" panose="05000000000000000000" pitchFamily="2" charset="2"/>
              </a:rPr>
              <a:t>20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38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46874-594E-0F83-11D7-296B7F14E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In-Class Quiz </a:t>
            </a:r>
            <a:r>
              <a:rPr lang="en-US" dirty="0"/>
              <a:t>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B6FD-48B9-5E96-170B-1276D1070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Suppose we build a memory with 1M*8 bit total memory capacity (1M is the total number of addresses and 8 is the width of data bus), using 32K * 8  memory chips (32K is the total number of addresses and 8 is the width of data bus).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How many address bits (width of address bus) are needed for the memory to be built?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How many 32K * 8 memory chips are needed to build the expected memory?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 many selection bits should be allocated out of the total address bits 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for the memory to be built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? </a:t>
            </a:r>
            <a:endParaRPr lang="en-US" sz="20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07447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EA759-A067-FA4D-CCA9-3D3EEA8E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80CFA-B4F7-BD43-E3DC-66300F2B2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6 Q3-1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346C10-B958-F534-1DD5-8F811E0FB7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347"/>
          <a:stretch/>
        </p:blipFill>
        <p:spPr>
          <a:xfrm>
            <a:off x="1254614" y="2471023"/>
            <a:ext cx="3469501" cy="306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7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EA759-A067-FA4D-CCA9-3D3EEA8E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 and Question 3 in the prep question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80CFA-B4F7-BD43-E3DC-66300F2B2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2 in the final prep question sheet</a:t>
            </a:r>
          </a:p>
          <a:p>
            <a:pPr lvl="1"/>
            <a:r>
              <a:rPr lang="en-US" dirty="0"/>
              <a:t>This is about the same as the in-class example and homework question</a:t>
            </a:r>
          </a:p>
          <a:p>
            <a:pPr lvl="1"/>
            <a:r>
              <a:rPr lang="en-US" dirty="0"/>
              <a:t>The value of “AB” is considered a system state. The state changes as follows: if C is 0, the state does not change; if C is 1, the state changes in the order of 11, 01, 10, 00, and repeat.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EAE9A6-A2F0-C5F8-0E11-45EE5C3BC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099" y="3873658"/>
            <a:ext cx="33623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76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EA759-A067-FA4D-CCA9-3D3EEA8E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 and Question 3 in the prep question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80CFA-B4F7-BD43-E3DC-66300F2B2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3 from the final review</a:t>
            </a:r>
          </a:p>
          <a:p>
            <a:pPr lvl="1"/>
            <a:r>
              <a:rPr lang="en-US" dirty="0"/>
              <a:t>The first two are the same as the example in class</a:t>
            </a:r>
          </a:p>
          <a:p>
            <a:pPr lvl="1"/>
            <a:r>
              <a:rPr lang="en-US" dirty="0"/>
              <a:t>The last one just needs to use Q1 as the clock signal</a:t>
            </a:r>
          </a:p>
          <a:p>
            <a:endParaRPr lang="en-US" dirty="0"/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60AA51A6-3C3B-7152-442B-ABB5CD034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943" y="3187555"/>
            <a:ext cx="54483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72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44DC5-C8A4-559F-5864-5DCA132CA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 in the prep question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3A989-6617-DEA9-5628-8A968757F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50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416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Final Review</vt:lpstr>
      <vt:lpstr>Homework questions</vt:lpstr>
      <vt:lpstr>In-Class Quiz 14</vt:lpstr>
      <vt:lpstr>Homework questions</vt:lpstr>
      <vt:lpstr>Question 2 and Question 3 in the prep question sheet</vt:lpstr>
      <vt:lpstr>Question 2 and Question 3 in the prep question sheet</vt:lpstr>
      <vt:lpstr>Question 4 in the prep question sheet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Review</dc:title>
  <dc:creator>Yang Peng</dc:creator>
  <cp:lastModifiedBy>Yang Peng</cp:lastModifiedBy>
  <cp:revision>1</cp:revision>
  <dcterms:created xsi:type="dcterms:W3CDTF">2022-12-08T01:27:03Z</dcterms:created>
  <dcterms:modified xsi:type="dcterms:W3CDTF">2022-12-08T18:51:14Z</dcterms:modified>
</cp:coreProperties>
</file>