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219456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9861" autoAdjust="0"/>
  </p:normalViewPr>
  <p:slideViewPr>
    <p:cSldViewPr>
      <p:cViewPr>
        <p:scale>
          <a:sx n="33" d="100"/>
          <a:sy n="33" d="100"/>
        </p:scale>
        <p:origin x="292" y="-3532"/>
      </p:cViewPr>
      <p:guideLst>
        <p:guide orient="horz" pos="10368"/>
        <p:guide pos="13824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077B8-C2D4-EC45-A697-3B4F1BBBB11C}" type="doc">
      <dgm:prSet loTypeId="urn:microsoft.com/office/officeart/2005/8/layout/hierarchy2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A54D29-8237-984F-A14A-040F6C490BA9}">
      <dgm:prSet phldrT="[Text]" custT="1"/>
      <dgm:spPr/>
      <dgm:t>
        <a:bodyPr/>
        <a:lstStyle/>
        <a:p>
          <a:r>
            <a:rPr lang="en-US" sz="2800" b="1" dirty="0"/>
            <a:t>Read Images </a:t>
          </a:r>
          <a:r>
            <a:rPr lang="en-US" sz="2800" b="1" dirty="0" err="1"/>
            <a:t>OpenCV</a:t>
          </a:r>
          <a:r>
            <a:rPr lang="en-US" sz="2800" b="1" dirty="0"/>
            <a:t> </a:t>
          </a:r>
        </a:p>
      </dgm:t>
    </dgm:pt>
    <dgm:pt modelId="{9E6B43B6-0A4A-9540-AE0F-227DEB000362}" type="parTrans" cxnId="{5B6FED75-D5DB-1B43-A3EB-23BD26EB8052}">
      <dgm:prSet/>
      <dgm:spPr/>
      <dgm:t>
        <a:bodyPr/>
        <a:lstStyle/>
        <a:p>
          <a:endParaRPr lang="en-US"/>
        </a:p>
      </dgm:t>
    </dgm:pt>
    <dgm:pt modelId="{770B52FC-1288-C24B-8FC8-D19C4668F583}" type="sibTrans" cxnId="{5B6FED75-D5DB-1B43-A3EB-23BD26EB8052}">
      <dgm:prSet/>
      <dgm:spPr/>
      <dgm:t>
        <a:bodyPr/>
        <a:lstStyle/>
        <a:p>
          <a:endParaRPr lang="en-US"/>
        </a:p>
      </dgm:t>
    </dgm:pt>
    <dgm:pt modelId="{04D2F6F2-B82E-8F49-924A-3FAE1FA617F9}">
      <dgm:prSet phldrT="[Text]" custT="1"/>
      <dgm:spPr/>
      <dgm:t>
        <a:bodyPr/>
        <a:lstStyle/>
        <a:p>
          <a:br>
            <a:rPr lang="en-US" sz="2800" dirty="0"/>
          </a:br>
          <a:br>
            <a:rPr lang="en-US" sz="2800" dirty="0"/>
          </a:br>
          <a:endParaRPr lang="en-US" sz="2800" dirty="0"/>
        </a:p>
      </dgm:t>
    </dgm:pt>
    <dgm:pt modelId="{02B09DEF-27BA-A14F-A6A6-B99CA91F4522}" type="parTrans" cxnId="{F6EDAF2D-35CC-1640-9AA0-709DD7796B9F}">
      <dgm:prSet/>
      <dgm:spPr/>
      <dgm:t>
        <a:bodyPr/>
        <a:lstStyle/>
        <a:p>
          <a:endParaRPr lang="en-US"/>
        </a:p>
      </dgm:t>
    </dgm:pt>
    <dgm:pt modelId="{E917381B-B9F6-704A-9CDE-FCE2153F880B}" type="sibTrans" cxnId="{F6EDAF2D-35CC-1640-9AA0-709DD7796B9F}">
      <dgm:prSet/>
      <dgm:spPr/>
      <dgm:t>
        <a:bodyPr/>
        <a:lstStyle/>
        <a:p>
          <a:endParaRPr lang="en-US"/>
        </a:p>
      </dgm:t>
    </dgm:pt>
    <dgm:pt modelId="{A046E9B8-ED95-1045-B9DF-AB19F3BD7D40}">
      <dgm:prSet phldrT="[Text]" custT="1"/>
      <dgm:spPr/>
      <dgm:t>
        <a:bodyPr/>
        <a:lstStyle/>
        <a:p>
          <a:r>
            <a:rPr lang="en-US" sz="2400" b="1" dirty="0"/>
            <a:t>K Clusters</a:t>
          </a:r>
        </a:p>
      </dgm:t>
    </dgm:pt>
    <dgm:pt modelId="{C9384140-4EE4-0845-998B-53F75DFABC26}" type="parTrans" cxnId="{26B4E905-7B1C-5B4B-AFCD-C5A8E5ACBB0F}">
      <dgm:prSet/>
      <dgm:spPr/>
      <dgm:t>
        <a:bodyPr/>
        <a:lstStyle/>
        <a:p>
          <a:endParaRPr lang="en-US" dirty="0"/>
        </a:p>
      </dgm:t>
    </dgm:pt>
    <dgm:pt modelId="{67742CCB-7DCA-B343-B77B-3CF89F4E6EC7}" type="sibTrans" cxnId="{26B4E905-7B1C-5B4B-AFCD-C5A8E5ACBB0F}">
      <dgm:prSet/>
      <dgm:spPr/>
      <dgm:t>
        <a:bodyPr/>
        <a:lstStyle/>
        <a:p>
          <a:endParaRPr lang="en-US"/>
        </a:p>
      </dgm:t>
    </dgm:pt>
    <dgm:pt modelId="{DB866153-31CD-1F4E-9C80-C1CFF269C470}">
      <dgm:prSet phldrT="[Text]" custT="1"/>
      <dgm:spPr/>
      <dgm:t>
        <a:bodyPr/>
        <a:lstStyle/>
        <a:p>
          <a:r>
            <a:rPr lang="en-US" sz="2400" b="1" dirty="0"/>
            <a:t>Set of visually similar images </a:t>
          </a:r>
        </a:p>
      </dgm:t>
    </dgm:pt>
    <dgm:pt modelId="{06B94AD4-9144-D944-AB69-11BA4429F0F4}" type="parTrans" cxnId="{9FA753D7-3807-E24D-84D6-DF77A366EF15}">
      <dgm:prSet/>
      <dgm:spPr/>
      <dgm:t>
        <a:bodyPr/>
        <a:lstStyle/>
        <a:p>
          <a:endParaRPr lang="en-US"/>
        </a:p>
      </dgm:t>
    </dgm:pt>
    <dgm:pt modelId="{9372338C-43E5-EF4B-9FB5-1A74A0D307D8}" type="sibTrans" cxnId="{9FA753D7-3807-E24D-84D6-DF77A366EF15}">
      <dgm:prSet/>
      <dgm:spPr/>
      <dgm:t>
        <a:bodyPr/>
        <a:lstStyle/>
        <a:p>
          <a:endParaRPr lang="en-US"/>
        </a:p>
      </dgm:t>
    </dgm:pt>
    <dgm:pt modelId="{B0808CA4-548E-A14F-93F0-31A01B27AB72}">
      <dgm:prSet phldrT="[Text]" custT="1"/>
      <dgm:spPr/>
      <dgm:t>
        <a:bodyPr/>
        <a:lstStyle/>
        <a:p>
          <a:r>
            <a:rPr lang="en-US" sz="2800" b="1" dirty="0"/>
            <a:t>Set of Images</a:t>
          </a:r>
        </a:p>
      </dgm:t>
    </dgm:pt>
    <dgm:pt modelId="{2E91F6DE-93FD-D641-A60C-D7E7501F1AF4}" type="sibTrans" cxnId="{7F31E8A8-4DD9-A94E-BF04-C1AF2CD6661F}">
      <dgm:prSet/>
      <dgm:spPr/>
      <dgm:t>
        <a:bodyPr/>
        <a:lstStyle/>
        <a:p>
          <a:endParaRPr lang="en-US"/>
        </a:p>
      </dgm:t>
    </dgm:pt>
    <dgm:pt modelId="{E1D0E957-9520-F04A-933B-256FA2D75082}" type="parTrans" cxnId="{7F31E8A8-4DD9-A94E-BF04-C1AF2CD6661F}">
      <dgm:prSet/>
      <dgm:spPr/>
      <dgm:t>
        <a:bodyPr/>
        <a:lstStyle/>
        <a:p>
          <a:endParaRPr lang="en-US"/>
        </a:p>
      </dgm:t>
    </dgm:pt>
    <dgm:pt modelId="{2478355C-05F9-45AF-8F02-4B758096EFF2}">
      <dgm:prSet phldrT="[Text]" custT="1"/>
      <dgm:spPr/>
      <dgm:t>
        <a:bodyPr/>
        <a:lstStyle/>
        <a:p>
          <a:r>
            <a:rPr lang="en-US" sz="2400" b="1" dirty="0"/>
            <a:t>K Dominant Colors</a:t>
          </a:r>
        </a:p>
      </dgm:t>
    </dgm:pt>
    <dgm:pt modelId="{90056333-C0F4-42D8-A0D5-156A654EABD9}" type="parTrans" cxnId="{D617F985-D281-4591-8A06-476DBEECAD90}">
      <dgm:prSet/>
      <dgm:spPr/>
      <dgm:t>
        <a:bodyPr/>
        <a:lstStyle/>
        <a:p>
          <a:endParaRPr lang="en-US"/>
        </a:p>
      </dgm:t>
    </dgm:pt>
    <dgm:pt modelId="{F9475464-3B1D-48D9-9109-354491150C2C}" type="sibTrans" cxnId="{D617F985-D281-4591-8A06-476DBEECAD90}">
      <dgm:prSet/>
      <dgm:spPr/>
      <dgm:t>
        <a:bodyPr/>
        <a:lstStyle/>
        <a:p>
          <a:endParaRPr lang="en-US"/>
        </a:p>
      </dgm:t>
    </dgm:pt>
    <dgm:pt modelId="{0C6F50B5-397A-B74E-95A0-273D617E23C1}" type="pres">
      <dgm:prSet presAssocID="{257077B8-C2D4-EC45-A697-3B4F1BBBB11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5B4B4D-B806-4846-A5C5-1B05DDAC00C4}" type="pres">
      <dgm:prSet presAssocID="{B0808CA4-548E-A14F-93F0-31A01B27AB72}" presName="root1" presStyleCnt="0"/>
      <dgm:spPr/>
    </dgm:pt>
    <dgm:pt modelId="{005F426C-92A0-734E-AC7B-B5F48E240B1F}" type="pres">
      <dgm:prSet presAssocID="{B0808CA4-548E-A14F-93F0-31A01B27AB72}" presName="LevelOneTextNode" presStyleLbl="node0" presStyleIdx="0" presStyleCnt="1">
        <dgm:presLayoutVars>
          <dgm:chPref val="3"/>
        </dgm:presLayoutVars>
      </dgm:prSet>
      <dgm:spPr/>
    </dgm:pt>
    <dgm:pt modelId="{4CD2C32B-6A3C-8049-B4DF-912769344FE3}" type="pres">
      <dgm:prSet presAssocID="{B0808CA4-548E-A14F-93F0-31A01B27AB72}" presName="level2hierChild" presStyleCnt="0"/>
      <dgm:spPr/>
    </dgm:pt>
    <dgm:pt modelId="{8163F260-B6C5-A44B-9035-5E4E3D10AFA1}" type="pres">
      <dgm:prSet presAssocID="{9E6B43B6-0A4A-9540-AE0F-227DEB000362}" presName="conn2-1" presStyleLbl="parChTrans1D2" presStyleIdx="0" presStyleCnt="1"/>
      <dgm:spPr/>
    </dgm:pt>
    <dgm:pt modelId="{95FC84A9-303D-554D-A8F6-4C7951C6247A}" type="pres">
      <dgm:prSet presAssocID="{9E6B43B6-0A4A-9540-AE0F-227DEB000362}" presName="connTx" presStyleLbl="parChTrans1D2" presStyleIdx="0" presStyleCnt="1"/>
      <dgm:spPr/>
    </dgm:pt>
    <dgm:pt modelId="{8D69BDA8-D901-954B-94C1-6FE330A9757B}" type="pres">
      <dgm:prSet presAssocID="{4CA54D29-8237-984F-A14A-040F6C490BA9}" presName="root2" presStyleCnt="0"/>
      <dgm:spPr/>
    </dgm:pt>
    <dgm:pt modelId="{C8C7F1E4-AA70-9946-BB87-1EFC6469D7C9}" type="pres">
      <dgm:prSet presAssocID="{4CA54D29-8237-984F-A14A-040F6C490BA9}" presName="LevelTwoTextNode" presStyleLbl="node2" presStyleIdx="0" presStyleCnt="1">
        <dgm:presLayoutVars>
          <dgm:chPref val="3"/>
        </dgm:presLayoutVars>
      </dgm:prSet>
      <dgm:spPr/>
    </dgm:pt>
    <dgm:pt modelId="{DA26AF2B-72B5-7443-A6AC-DB4DEDD7B2C3}" type="pres">
      <dgm:prSet presAssocID="{4CA54D29-8237-984F-A14A-040F6C490BA9}" presName="level3hierChild" presStyleCnt="0"/>
      <dgm:spPr/>
    </dgm:pt>
    <dgm:pt modelId="{F54FA12D-520D-A349-964E-D6A3A1AB6A57}" type="pres">
      <dgm:prSet presAssocID="{02B09DEF-27BA-A14F-A6A6-B99CA91F4522}" presName="conn2-1" presStyleLbl="parChTrans1D3" presStyleIdx="0" presStyleCnt="1"/>
      <dgm:spPr/>
    </dgm:pt>
    <dgm:pt modelId="{88D2C5B8-C41A-9041-9AE7-867BDE3FA87F}" type="pres">
      <dgm:prSet presAssocID="{02B09DEF-27BA-A14F-A6A6-B99CA91F4522}" presName="connTx" presStyleLbl="parChTrans1D3" presStyleIdx="0" presStyleCnt="1"/>
      <dgm:spPr/>
    </dgm:pt>
    <dgm:pt modelId="{E2E96D0B-A1DF-1343-947D-D617EC3C1619}" type="pres">
      <dgm:prSet presAssocID="{04D2F6F2-B82E-8F49-924A-3FAE1FA617F9}" presName="root2" presStyleCnt="0"/>
      <dgm:spPr/>
    </dgm:pt>
    <dgm:pt modelId="{895383D0-3E4A-AD43-8D31-555F20516C93}" type="pres">
      <dgm:prSet presAssocID="{04D2F6F2-B82E-8F49-924A-3FAE1FA617F9}" presName="LevelTwoTextNode" presStyleLbl="node3" presStyleIdx="0" presStyleCnt="1" custScaleX="142956" custScaleY="203474">
        <dgm:presLayoutVars>
          <dgm:chPref val="3"/>
        </dgm:presLayoutVars>
      </dgm:prSet>
      <dgm:spPr/>
    </dgm:pt>
    <dgm:pt modelId="{09409591-42DD-FE43-A1EA-9497F7A8F375}" type="pres">
      <dgm:prSet presAssocID="{04D2F6F2-B82E-8F49-924A-3FAE1FA617F9}" presName="level3hierChild" presStyleCnt="0"/>
      <dgm:spPr/>
    </dgm:pt>
    <dgm:pt modelId="{774124FC-3FF5-6440-B49D-733BFC4ACA97}" type="pres">
      <dgm:prSet presAssocID="{C9384140-4EE4-0845-998B-53F75DFABC26}" presName="conn2-1" presStyleLbl="parChTrans1D4" presStyleIdx="0" presStyleCnt="3"/>
      <dgm:spPr/>
    </dgm:pt>
    <dgm:pt modelId="{0034F29C-29EC-C742-B84E-3CD8B9E62A1F}" type="pres">
      <dgm:prSet presAssocID="{C9384140-4EE4-0845-998B-53F75DFABC26}" presName="connTx" presStyleLbl="parChTrans1D4" presStyleIdx="0" presStyleCnt="3"/>
      <dgm:spPr/>
    </dgm:pt>
    <dgm:pt modelId="{55C0C98E-67D0-474A-A5C8-729D52D0164B}" type="pres">
      <dgm:prSet presAssocID="{A046E9B8-ED95-1045-B9DF-AB19F3BD7D40}" presName="root2" presStyleCnt="0"/>
      <dgm:spPr/>
    </dgm:pt>
    <dgm:pt modelId="{A341324F-3331-6F45-9E36-4CA4F9523ADF}" type="pres">
      <dgm:prSet presAssocID="{A046E9B8-ED95-1045-B9DF-AB19F3BD7D40}" presName="LevelTwoTextNode" presStyleLbl="node4" presStyleIdx="0" presStyleCnt="3">
        <dgm:presLayoutVars>
          <dgm:chPref val="3"/>
        </dgm:presLayoutVars>
      </dgm:prSet>
      <dgm:spPr/>
    </dgm:pt>
    <dgm:pt modelId="{4DCBCC6D-FE2D-EB4E-AF9F-64ECB880F0C0}" type="pres">
      <dgm:prSet presAssocID="{A046E9B8-ED95-1045-B9DF-AB19F3BD7D40}" presName="level3hierChild" presStyleCnt="0"/>
      <dgm:spPr/>
    </dgm:pt>
    <dgm:pt modelId="{890D10CF-3DEB-0547-A036-27212E54D5F5}" type="pres">
      <dgm:prSet presAssocID="{06B94AD4-9144-D944-AB69-11BA4429F0F4}" presName="conn2-1" presStyleLbl="parChTrans1D4" presStyleIdx="1" presStyleCnt="3"/>
      <dgm:spPr/>
    </dgm:pt>
    <dgm:pt modelId="{D7D27FE6-FF0A-0040-88CF-134D14569BF6}" type="pres">
      <dgm:prSet presAssocID="{06B94AD4-9144-D944-AB69-11BA4429F0F4}" presName="connTx" presStyleLbl="parChTrans1D4" presStyleIdx="1" presStyleCnt="3"/>
      <dgm:spPr/>
    </dgm:pt>
    <dgm:pt modelId="{28AC25B9-4CDC-4548-ABF8-0656A005526E}" type="pres">
      <dgm:prSet presAssocID="{DB866153-31CD-1F4E-9C80-C1CFF269C470}" presName="root2" presStyleCnt="0"/>
      <dgm:spPr/>
    </dgm:pt>
    <dgm:pt modelId="{04F35020-A6D9-5446-9C0D-C8F3DF015806}" type="pres">
      <dgm:prSet presAssocID="{DB866153-31CD-1F4E-9C80-C1CFF269C470}" presName="LevelTwoTextNode" presStyleLbl="node4" presStyleIdx="1" presStyleCnt="3">
        <dgm:presLayoutVars>
          <dgm:chPref val="3"/>
        </dgm:presLayoutVars>
      </dgm:prSet>
      <dgm:spPr/>
    </dgm:pt>
    <dgm:pt modelId="{A7BF8D50-E459-B149-87AC-D055813BCB1C}" type="pres">
      <dgm:prSet presAssocID="{DB866153-31CD-1F4E-9C80-C1CFF269C470}" presName="level3hierChild" presStyleCnt="0"/>
      <dgm:spPr/>
    </dgm:pt>
    <dgm:pt modelId="{8868487C-0C51-4660-B0F5-3E41FD73B492}" type="pres">
      <dgm:prSet presAssocID="{90056333-C0F4-42D8-A0D5-156A654EABD9}" presName="conn2-1" presStyleLbl="parChTrans1D4" presStyleIdx="2" presStyleCnt="3"/>
      <dgm:spPr/>
    </dgm:pt>
    <dgm:pt modelId="{9EB30AAF-7CD0-4A4F-BF5F-1ED5A9AD0CB5}" type="pres">
      <dgm:prSet presAssocID="{90056333-C0F4-42D8-A0D5-156A654EABD9}" presName="connTx" presStyleLbl="parChTrans1D4" presStyleIdx="2" presStyleCnt="3"/>
      <dgm:spPr/>
    </dgm:pt>
    <dgm:pt modelId="{FB9E49AE-F986-468D-9295-974CE50CAF4A}" type="pres">
      <dgm:prSet presAssocID="{2478355C-05F9-45AF-8F02-4B758096EFF2}" presName="root2" presStyleCnt="0"/>
      <dgm:spPr/>
    </dgm:pt>
    <dgm:pt modelId="{24AD4FFD-801E-4957-AF87-6C759ACEB276}" type="pres">
      <dgm:prSet presAssocID="{2478355C-05F9-45AF-8F02-4B758096EFF2}" presName="LevelTwoTextNode" presStyleLbl="node4" presStyleIdx="2" presStyleCnt="3">
        <dgm:presLayoutVars>
          <dgm:chPref val="3"/>
        </dgm:presLayoutVars>
      </dgm:prSet>
      <dgm:spPr/>
    </dgm:pt>
    <dgm:pt modelId="{89E507E2-B8FB-4DBA-9717-A587B2504D6B}" type="pres">
      <dgm:prSet presAssocID="{2478355C-05F9-45AF-8F02-4B758096EFF2}" presName="level3hierChild" presStyleCnt="0"/>
      <dgm:spPr/>
    </dgm:pt>
  </dgm:ptLst>
  <dgm:cxnLst>
    <dgm:cxn modelId="{9C8BDD96-DC66-C643-9238-3474E226E113}" type="presOf" srcId="{04D2F6F2-B82E-8F49-924A-3FAE1FA617F9}" destId="{895383D0-3E4A-AD43-8D31-555F20516C93}" srcOrd="0" destOrd="0" presId="urn:microsoft.com/office/officeart/2005/8/layout/hierarchy2"/>
    <dgm:cxn modelId="{D280C44D-90FC-479E-9202-BA325A133399}" type="presOf" srcId="{90056333-C0F4-42D8-A0D5-156A654EABD9}" destId="{9EB30AAF-7CD0-4A4F-BF5F-1ED5A9AD0CB5}" srcOrd="1" destOrd="0" presId="urn:microsoft.com/office/officeart/2005/8/layout/hierarchy2"/>
    <dgm:cxn modelId="{024D278E-0DC4-794D-A5EA-0E915972C2B1}" type="presOf" srcId="{02B09DEF-27BA-A14F-A6A6-B99CA91F4522}" destId="{88D2C5B8-C41A-9041-9AE7-867BDE3FA87F}" srcOrd="1" destOrd="0" presId="urn:microsoft.com/office/officeart/2005/8/layout/hierarchy2"/>
    <dgm:cxn modelId="{5664097A-9DA2-C546-85A1-7957C46E429A}" type="presOf" srcId="{C9384140-4EE4-0845-998B-53F75DFABC26}" destId="{0034F29C-29EC-C742-B84E-3CD8B9E62A1F}" srcOrd="1" destOrd="0" presId="urn:microsoft.com/office/officeart/2005/8/layout/hierarchy2"/>
    <dgm:cxn modelId="{F6EDAF2D-35CC-1640-9AA0-709DD7796B9F}" srcId="{4CA54D29-8237-984F-A14A-040F6C490BA9}" destId="{04D2F6F2-B82E-8F49-924A-3FAE1FA617F9}" srcOrd="0" destOrd="0" parTransId="{02B09DEF-27BA-A14F-A6A6-B99CA91F4522}" sibTransId="{E917381B-B9F6-704A-9CDE-FCE2153F880B}"/>
    <dgm:cxn modelId="{0B929D91-7669-C24F-8FF6-253D6F97103E}" type="presOf" srcId="{9E6B43B6-0A4A-9540-AE0F-227DEB000362}" destId="{8163F260-B6C5-A44B-9035-5E4E3D10AFA1}" srcOrd="0" destOrd="0" presId="urn:microsoft.com/office/officeart/2005/8/layout/hierarchy2"/>
    <dgm:cxn modelId="{26B4E905-7B1C-5B4B-AFCD-C5A8E5ACBB0F}" srcId="{04D2F6F2-B82E-8F49-924A-3FAE1FA617F9}" destId="{A046E9B8-ED95-1045-B9DF-AB19F3BD7D40}" srcOrd="0" destOrd="0" parTransId="{C9384140-4EE4-0845-998B-53F75DFABC26}" sibTransId="{67742CCB-7DCA-B343-B77B-3CF89F4E6EC7}"/>
    <dgm:cxn modelId="{3723BABD-A02C-4F4E-84AA-D5D51D22FE08}" type="presOf" srcId="{06B94AD4-9144-D944-AB69-11BA4429F0F4}" destId="{890D10CF-3DEB-0547-A036-27212E54D5F5}" srcOrd="0" destOrd="0" presId="urn:microsoft.com/office/officeart/2005/8/layout/hierarchy2"/>
    <dgm:cxn modelId="{059FF83B-EA6C-FF46-8629-7D36F9F16F0D}" type="presOf" srcId="{257077B8-C2D4-EC45-A697-3B4F1BBBB11C}" destId="{0C6F50B5-397A-B74E-95A0-273D617E23C1}" srcOrd="0" destOrd="0" presId="urn:microsoft.com/office/officeart/2005/8/layout/hierarchy2"/>
    <dgm:cxn modelId="{BF50EC2E-0009-B74B-B32E-8B92942271B5}" type="presOf" srcId="{DB866153-31CD-1F4E-9C80-C1CFF269C470}" destId="{04F35020-A6D9-5446-9C0D-C8F3DF015806}" srcOrd="0" destOrd="0" presId="urn:microsoft.com/office/officeart/2005/8/layout/hierarchy2"/>
    <dgm:cxn modelId="{2226F5A0-1713-9D4A-85DA-2A784FF3D0E3}" type="presOf" srcId="{B0808CA4-548E-A14F-93F0-31A01B27AB72}" destId="{005F426C-92A0-734E-AC7B-B5F48E240B1F}" srcOrd="0" destOrd="0" presId="urn:microsoft.com/office/officeart/2005/8/layout/hierarchy2"/>
    <dgm:cxn modelId="{68087B5E-BC35-4359-9178-B494CA3904AB}" type="presOf" srcId="{2478355C-05F9-45AF-8F02-4B758096EFF2}" destId="{24AD4FFD-801E-4957-AF87-6C759ACEB276}" srcOrd="0" destOrd="0" presId="urn:microsoft.com/office/officeart/2005/8/layout/hierarchy2"/>
    <dgm:cxn modelId="{35054E27-C956-044A-B406-CCC433DA40DD}" type="presOf" srcId="{06B94AD4-9144-D944-AB69-11BA4429F0F4}" destId="{D7D27FE6-FF0A-0040-88CF-134D14569BF6}" srcOrd="1" destOrd="0" presId="urn:microsoft.com/office/officeart/2005/8/layout/hierarchy2"/>
    <dgm:cxn modelId="{9FA753D7-3807-E24D-84D6-DF77A366EF15}" srcId="{04D2F6F2-B82E-8F49-924A-3FAE1FA617F9}" destId="{DB866153-31CD-1F4E-9C80-C1CFF269C470}" srcOrd="1" destOrd="0" parTransId="{06B94AD4-9144-D944-AB69-11BA4429F0F4}" sibTransId="{9372338C-43E5-EF4B-9FB5-1A74A0D307D8}"/>
    <dgm:cxn modelId="{69BBD3E7-5B90-4740-AE0B-3D6ECBA30DCF}" type="presOf" srcId="{90056333-C0F4-42D8-A0D5-156A654EABD9}" destId="{8868487C-0C51-4660-B0F5-3E41FD73B492}" srcOrd="0" destOrd="0" presId="urn:microsoft.com/office/officeart/2005/8/layout/hierarchy2"/>
    <dgm:cxn modelId="{D617F985-D281-4591-8A06-476DBEECAD90}" srcId="{04D2F6F2-B82E-8F49-924A-3FAE1FA617F9}" destId="{2478355C-05F9-45AF-8F02-4B758096EFF2}" srcOrd="2" destOrd="0" parTransId="{90056333-C0F4-42D8-A0D5-156A654EABD9}" sibTransId="{F9475464-3B1D-48D9-9109-354491150C2C}"/>
    <dgm:cxn modelId="{50D7824A-CA22-594E-91A1-0D4264960AA5}" type="presOf" srcId="{9E6B43B6-0A4A-9540-AE0F-227DEB000362}" destId="{95FC84A9-303D-554D-A8F6-4C7951C6247A}" srcOrd="1" destOrd="0" presId="urn:microsoft.com/office/officeart/2005/8/layout/hierarchy2"/>
    <dgm:cxn modelId="{A61641DF-F350-C44D-9BC2-8B68329EA7B4}" type="presOf" srcId="{A046E9B8-ED95-1045-B9DF-AB19F3BD7D40}" destId="{A341324F-3331-6F45-9E36-4CA4F9523ADF}" srcOrd="0" destOrd="0" presId="urn:microsoft.com/office/officeart/2005/8/layout/hierarchy2"/>
    <dgm:cxn modelId="{60E674CE-B470-8847-844F-136E5FD811D4}" type="presOf" srcId="{C9384140-4EE4-0845-998B-53F75DFABC26}" destId="{774124FC-3FF5-6440-B49D-733BFC4ACA97}" srcOrd="0" destOrd="0" presId="urn:microsoft.com/office/officeart/2005/8/layout/hierarchy2"/>
    <dgm:cxn modelId="{F9DA6BDE-3A18-9448-BE1A-BA6C53117869}" type="presOf" srcId="{4CA54D29-8237-984F-A14A-040F6C490BA9}" destId="{C8C7F1E4-AA70-9946-BB87-1EFC6469D7C9}" srcOrd="0" destOrd="0" presId="urn:microsoft.com/office/officeart/2005/8/layout/hierarchy2"/>
    <dgm:cxn modelId="{7F31E8A8-4DD9-A94E-BF04-C1AF2CD6661F}" srcId="{257077B8-C2D4-EC45-A697-3B4F1BBBB11C}" destId="{B0808CA4-548E-A14F-93F0-31A01B27AB72}" srcOrd="0" destOrd="0" parTransId="{E1D0E957-9520-F04A-933B-256FA2D75082}" sibTransId="{2E91F6DE-93FD-D641-A60C-D7E7501F1AF4}"/>
    <dgm:cxn modelId="{5B6FED75-D5DB-1B43-A3EB-23BD26EB8052}" srcId="{B0808CA4-548E-A14F-93F0-31A01B27AB72}" destId="{4CA54D29-8237-984F-A14A-040F6C490BA9}" srcOrd="0" destOrd="0" parTransId="{9E6B43B6-0A4A-9540-AE0F-227DEB000362}" sibTransId="{770B52FC-1288-C24B-8FC8-D19C4668F583}"/>
    <dgm:cxn modelId="{8439DBD0-5966-EE45-9FDA-7F3861D97FDA}" type="presOf" srcId="{02B09DEF-27BA-A14F-A6A6-B99CA91F4522}" destId="{F54FA12D-520D-A349-964E-D6A3A1AB6A57}" srcOrd="0" destOrd="0" presId="urn:microsoft.com/office/officeart/2005/8/layout/hierarchy2"/>
    <dgm:cxn modelId="{871943B0-A7EF-E547-9B35-CF866E43DECE}" type="presParOf" srcId="{0C6F50B5-397A-B74E-95A0-273D617E23C1}" destId="{F85B4B4D-B806-4846-A5C5-1B05DDAC00C4}" srcOrd="0" destOrd="0" presId="urn:microsoft.com/office/officeart/2005/8/layout/hierarchy2"/>
    <dgm:cxn modelId="{8CD558B1-E258-0D42-9729-95DB0AB12579}" type="presParOf" srcId="{F85B4B4D-B806-4846-A5C5-1B05DDAC00C4}" destId="{005F426C-92A0-734E-AC7B-B5F48E240B1F}" srcOrd="0" destOrd="0" presId="urn:microsoft.com/office/officeart/2005/8/layout/hierarchy2"/>
    <dgm:cxn modelId="{3FCB71F7-F8C9-8441-961A-8B6684B21EFE}" type="presParOf" srcId="{F85B4B4D-B806-4846-A5C5-1B05DDAC00C4}" destId="{4CD2C32B-6A3C-8049-B4DF-912769344FE3}" srcOrd="1" destOrd="0" presId="urn:microsoft.com/office/officeart/2005/8/layout/hierarchy2"/>
    <dgm:cxn modelId="{AB6E1BA7-04F6-484A-8379-B91A9A38EEE3}" type="presParOf" srcId="{4CD2C32B-6A3C-8049-B4DF-912769344FE3}" destId="{8163F260-B6C5-A44B-9035-5E4E3D10AFA1}" srcOrd="0" destOrd="0" presId="urn:microsoft.com/office/officeart/2005/8/layout/hierarchy2"/>
    <dgm:cxn modelId="{F006C181-D6EE-B74C-B735-33ADA6A69DB9}" type="presParOf" srcId="{8163F260-B6C5-A44B-9035-5E4E3D10AFA1}" destId="{95FC84A9-303D-554D-A8F6-4C7951C6247A}" srcOrd="0" destOrd="0" presId="urn:microsoft.com/office/officeart/2005/8/layout/hierarchy2"/>
    <dgm:cxn modelId="{0E654813-803B-0348-9403-0EAD8109DF4D}" type="presParOf" srcId="{4CD2C32B-6A3C-8049-B4DF-912769344FE3}" destId="{8D69BDA8-D901-954B-94C1-6FE330A9757B}" srcOrd="1" destOrd="0" presId="urn:microsoft.com/office/officeart/2005/8/layout/hierarchy2"/>
    <dgm:cxn modelId="{783107C8-1EEA-BD48-A503-FAA95B047D9D}" type="presParOf" srcId="{8D69BDA8-D901-954B-94C1-6FE330A9757B}" destId="{C8C7F1E4-AA70-9946-BB87-1EFC6469D7C9}" srcOrd="0" destOrd="0" presId="urn:microsoft.com/office/officeart/2005/8/layout/hierarchy2"/>
    <dgm:cxn modelId="{E699C32B-D0DD-2C4A-93D4-5CCC1A1E33CA}" type="presParOf" srcId="{8D69BDA8-D901-954B-94C1-6FE330A9757B}" destId="{DA26AF2B-72B5-7443-A6AC-DB4DEDD7B2C3}" srcOrd="1" destOrd="0" presId="urn:microsoft.com/office/officeart/2005/8/layout/hierarchy2"/>
    <dgm:cxn modelId="{F55127A3-22D4-E442-BA6F-AA075544BED4}" type="presParOf" srcId="{DA26AF2B-72B5-7443-A6AC-DB4DEDD7B2C3}" destId="{F54FA12D-520D-A349-964E-D6A3A1AB6A57}" srcOrd="0" destOrd="0" presId="urn:microsoft.com/office/officeart/2005/8/layout/hierarchy2"/>
    <dgm:cxn modelId="{4158CE07-E603-024D-B081-2BA8FAAB79A3}" type="presParOf" srcId="{F54FA12D-520D-A349-964E-D6A3A1AB6A57}" destId="{88D2C5B8-C41A-9041-9AE7-867BDE3FA87F}" srcOrd="0" destOrd="0" presId="urn:microsoft.com/office/officeart/2005/8/layout/hierarchy2"/>
    <dgm:cxn modelId="{9905B06A-1FC2-A843-B5E4-FAC321F6A963}" type="presParOf" srcId="{DA26AF2B-72B5-7443-A6AC-DB4DEDD7B2C3}" destId="{E2E96D0B-A1DF-1343-947D-D617EC3C1619}" srcOrd="1" destOrd="0" presId="urn:microsoft.com/office/officeart/2005/8/layout/hierarchy2"/>
    <dgm:cxn modelId="{73E36EFB-74DD-D748-BCCA-2DA5B511F881}" type="presParOf" srcId="{E2E96D0B-A1DF-1343-947D-D617EC3C1619}" destId="{895383D0-3E4A-AD43-8D31-555F20516C93}" srcOrd="0" destOrd="0" presId="urn:microsoft.com/office/officeart/2005/8/layout/hierarchy2"/>
    <dgm:cxn modelId="{71E4A6DC-A6C3-8D4D-9A74-E4A251F00E13}" type="presParOf" srcId="{E2E96D0B-A1DF-1343-947D-D617EC3C1619}" destId="{09409591-42DD-FE43-A1EA-9497F7A8F375}" srcOrd="1" destOrd="0" presId="urn:microsoft.com/office/officeart/2005/8/layout/hierarchy2"/>
    <dgm:cxn modelId="{EB41EDFB-ACC1-0740-892A-2D51972A6D1C}" type="presParOf" srcId="{09409591-42DD-FE43-A1EA-9497F7A8F375}" destId="{774124FC-3FF5-6440-B49D-733BFC4ACA97}" srcOrd="0" destOrd="0" presId="urn:microsoft.com/office/officeart/2005/8/layout/hierarchy2"/>
    <dgm:cxn modelId="{0728535E-0267-9A42-ADCA-FD12C5DDF8AF}" type="presParOf" srcId="{774124FC-3FF5-6440-B49D-733BFC4ACA97}" destId="{0034F29C-29EC-C742-B84E-3CD8B9E62A1F}" srcOrd="0" destOrd="0" presId="urn:microsoft.com/office/officeart/2005/8/layout/hierarchy2"/>
    <dgm:cxn modelId="{726D1499-5F43-D047-9E60-CBC28952CAD5}" type="presParOf" srcId="{09409591-42DD-FE43-A1EA-9497F7A8F375}" destId="{55C0C98E-67D0-474A-A5C8-729D52D0164B}" srcOrd="1" destOrd="0" presId="urn:microsoft.com/office/officeart/2005/8/layout/hierarchy2"/>
    <dgm:cxn modelId="{AE90A11A-ADD9-9940-A511-C1BFC7628A1F}" type="presParOf" srcId="{55C0C98E-67D0-474A-A5C8-729D52D0164B}" destId="{A341324F-3331-6F45-9E36-4CA4F9523ADF}" srcOrd="0" destOrd="0" presId="urn:microsoft.com/office/officeart/2005/8/layout/hierarchy2"/>
    <dgm:cxn modelId="{BA2EE508-0BCE-5847-8D6A-FD91C227A461}" type="presParOf" srcId="{55C0C98E-67D0-474A-A5C8-729D52D0164B}" destId="{4DCBCC6D-FE2D-EB4E-AF9F-64ECB880F0C0}" srcOrd="1" destOrd="0" presId="urn:microsoft.com/office/officeart/2005/8/layout/hierarchy2"/>
    <dgm:cxn modelId="{5F465A82-5BD4-E54E-8F22-80D409F7E6D6}" type="presParOf" srcId="{09409591-42DD-FE43-A1EA-9497F7A8F375}" destId="{890D10CF-3DEB-0547-A036-27212E54D5F5}" srcOrd="2" destOrd="0" presId="urn:microsoft.com/office/officeart/2005/8/layout/hierarchy2"/>
    <dgm:cxn modelId="{17F67F0D-56E3-704F-BB0A-FD4BFB0833D4}" type="presParOf" srcId="{890D10CF-3DEB-0547-A036-27212E54D5F5}" destId="{D7D27FE6-FF0A-0040-88CF-134D14569BF6}" srcOrd="0" destOrd="0" presId="urn:microsoft.com/office/officeart/2005/8/layout/hierarchy2"/>
    <dgm:cxn modelId="{E68CEBF5-ACA8-394C-B3E5-5C752652918F}" type="presParOf" srcId="{09409591-42DD-FE43-A1EA-9497F7A8F375}" destId="{28AC25B9-4CDC-4548-ABF8-0656A005526E}" srcOrd="3" destOrd="0" presId="urn:microsoft.com/office/officeart/2005/8/layout/hierarchy2"/>
    <dgm:cxn modelId="{C30DB564-5F93-0044-A4B2-954356D09249}" type="presParOf" srcId="{28AC25B9-4CDC-4548-ABF8-0656A005526E}" destId="{04F35020-A6D9-5446-9C0D-C8F3DF015806}" srcOrd="0" destOrd="0" presId="urn:microsoft.com/office/officeart/2005/8/layout/hierarchy2"/>
    <dgm:cxn modelId="{5FF197E6-5784-7C41-9921-851EFFD1D3C8}" type="presParOf" srcId="{28AC25B9-4CDC-4548-ABF8-0656A005526E}" destId="{A7BF8D50-E459-B149-87AC-D055813BCB1C}" srcOrd="1" destOrd="0" presId="urn:microsoft.com/office/officeart/2005/8/layout/hierarchy2"/>
    <dgm:cxn modelId="{EEC4A508-8F3F-4762-BD58-187F5CE1C265}" type="presParOf" srcId="{09409591-42DD-FE43-A1EA-9497F7A8F375}" destId="{8868487C-0C51-4660-B0F5-3E41FD73B492}" srcOrd="4" destOrd="0" presId="urn:microsoft.com/office/officeart/2005/8/layout/hierarchy2"/>
    <dgm:cxn modelId="{3A3E8DD6-9CEB-4457-B9DD-DD9B2CB5DD83}" type="presParOf" srcId="{8868487C-0C51-4660-B0F5-3E41FD73B492}" destId="{9EB30AAF-7CD0-4A4F-BF5F-1ED5A9AD0CB5}" srcOrd="0" destOrd="0" presId="urn:microsoft.com/office/officeart/2005/8/layout/hierarchy2"/>
    <dgm:cxn modelId="{0F5BD1DF-5B9A-4650-BDED-5402F1014885}" type="presParOf" srcId="{09409591-42DD-FE43-A1EA-9497F7A8F375}" destId="{FB9E49AE-F986-468D-9295-974CE50CAF4A}" srcOrd="5" destOrd="0" presId="urn:microsoft.com/office/officeart/2005/8/layout/hierarchy2"/>
    <dgm:cxn modelId="{256DDA84-6EDA-4038-9FFD-4889CA71F254}" type="presParOf" srcId="{FB9E49AE-F986-468D-9295-974CE50CAF4A}" destId="{24AD4FFD-801E-4957-AF87-6C759ACEB276}" srcOrd="0" destOrd="0" presId="urn:microsoft.com/office/officeart/2005/8/layout/hierarchy2"/>
    <dgm:cxn modelId="{E0018182-F324-4C44-BA8C-F12834600186}" type="presParOf" srcId="{FB9E49AE-F986-468D-9295-974CE50CAF4A}" destId="{89E507E2-B8FB-4DBA-9717-A587B2504D6B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A059F-4732-7248-8225-8D2A8B789ED0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194BA-5E9E-DE48-B90D-4DF81C3850DC}" type="pres">
      <dgm:prSet presAssocID="{711A059F-4732-7248-8225-8D2A8B789E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7549F9B1-5E31-534C-832A-1F47E49269FB}" type="presOf" srcId="{711A059F-4732-7248-8225-8D2A8B789ED0}" destId="{B99194BA-5E9E-DE48-B90D-4DF81C3850DC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F426C-92A0-734E-AC7B-B5F48E240B1F}">
      <dsp:nvSpPr>
        <dsp:cNvPr id="0" name=""/>
        <dsp:cNvSpPr/>
      </dsp:nvSpPr>
      <dsp:spPr>
        <a:xfrm>
          <a:off x="1368929" y="1382008"/>
          <a:ext cx="2396766" cy="1198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Set of Images</a:t>
          </a:r>
        </a:p>
      </dsp:txBody>
      <dsp:txXfrm>
        <a:off x="1404028" y="1417107"/>
        <a:ext cx="2326568" cy="1128185"/>
      </dsp:txXfrm>
    </dsp:sp>
    <dsp:sp modelId="{8163F260-B6C5-A44B-9035-5E4E3D10AFA1}">
      <dsp:nvSpPr>
        <dsp:cNvPr id="0" name=""/>
        <dsp:cNvSpPr/>
      </dsp:nvSpPr>
      <dsp:spPr>
        <a:xfrm>
          <a:off x="3765696" y="1953980"/>
          <a:ext cx="958706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958706" y="272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21081" y="1957232"/>
        <a:ext cx="47935" cy="47935"/>
      </dsp:txXfrm>
    </dsp:sp>
    <dsp:sp modelId="{C8C7F1E4-AA70-9946-BB87-1EFC6469D7C9}">
      <dsp:nvSpPr>
        <dsp:cNvPr id="0" name=""/>
        <dsp:cNvSpPr/>
      </dsp:nvSpPr>
      <dsp:spPr>
        <a:xfrm>
          <a:off x="4724402" y="1382008"/>
          <a:ext cx="2396766" cy="1198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Read Images </a:t>
          </a:r>
          <a:r>
            <a:rPr lang="en-US" sz="2800" b="1" kern="1200" dirty="0" err="1"/>
            <a:t>OpenCV</a:t>
          </a:r>
          <a:r>
            <a:rPr lang="en-US" sz="2800" b="1" kern="1200" dirty="0"/>
            <a:t> </a:t>
          </a:r>
        </a:p>
      </dsp:txBody>
      <dsp:txXfrm>
        <a:off x="4759501" y="1417107"/>
        <a:ext cx="2326568" cy="1128185"/>
      </dsp:txXfrm>
    </dsp:sp>
    <dsp:sp modelId="{F54FA12D-520D-A349-964E-D6A3A1AB6A57}">
      <dsp:nvSpPr>
        <dsp:cNvPr id="0" name=""/>
        <dsp:cNvSpPr/>
      </dsp:nvSpPr>
      <dsp:spPr>
        <a:xfrm>
          <a:off x="7121169" y="1953980"/>
          <a:ext cx="958706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958706" y="272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76554" y="1957232"/>
        <a:ext cx="47935" cy="47935"/>
      </dsp:txXfrm>
    </dsp:sp>
    <dsp:sp modelId="{895383D0-3E4A-AD43-8D31-555F20516C93}">
      <dsp:nvSpPr>
        <dsp:cNvPr id="0" name=""/>
        <dsp:cNvSpPr/>
      </dsp:nvSpPr>
      <dsp:spPr>
        <a:xfrm>
          <a:off x="8079875" y="762000"/>
          <a:ext cx="3426321" cy="2438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800" kern="1200" dirty="0"/>
          </a:br>
          <a:br>
            <a:rPr lang="en-US" sz="2800" kern="1200" dirty="0"/>
          </a:br>
          <a:endParaRPr lang="en-US" sz="2800" kern="1200" dirty="0"/>
        </a:p>
      </dsp:txBody>
      <dsp:txXfrm>
        <a:off x="8151293" y="833418"/>
        <a:ext cx="3283485" cy="2295562"/>
      </dsp:txXfrm>
    </dsp:sp>
    <dsp:sp modelId="{774124FC-3FF5-6440-B49D-733BFC4ACA97}">
      <dsp:nvSpPr>
        <dsp:cNvPr id="0" name=""/>
        <dsp:cNvSpPr/>
      </dsp:nvSpPr>
      <dsp:spPr>
        <a:xfrm rot="18289469">
          <a:off x="11146147" y="1264910"/>
          <a:ext cx="1678806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678806" y="272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11943580" y="1250159"/>
        <a:ext cx="83940" cy="83940"/>
      </dsp:txXfrm>
    </dsp:sp>
    <dsp:sp modelId="{A341324F-3331-6F45-9E36-4CA4F9523ADF}">
      <dsp:nvSpPr>
        <dsp:cNvPr id="0" name=""/>
        <dsp:cNvSpPr/>
      </dsp:nvSpPr>
      <dsp:spPr>
        <a:xfrm>
          <a:off x="12464903" y="3867"/>
          <a:ext cx="2396766" cy="1198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K Clusters</a:t>
          </a:r>
        </a:p>
      </dsp:txBody>
      <dsp:txXfrm>
        <a:off x="12500002" y="38966"/>
        <a:ext cx="2326568" cy="1128185"/>
      </dsp:txXfrm>
    </dsp:sp>
    <dsp:sp modelId="{890D10CF-3DEB-0547-A036-27212E54D5F5}">
      <dsp:nvSpPr>
        <dsp:cNvPr id="0" name=""/>
        <dsp:cNvSpPr/>
      </dsp:nvSpPr>
      <dsp:spPr>
        <a:xfrm>
          <a:off x="11506197" y="1953980"/>
          <a:ext cx="958706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958706" y="272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961582" y="1957232"/>
        <a:ext cx="47935" cy="47935"/>
      </dsp:txXfrm>
    </dsp:sp>
    <dsp:sp modelId="{04F35020-A6D9-5446-9C0D-C8F3DF015806}">
      <dsp:nvSpPr>
        <dsp:cNvPr id="0" name=""/>
        <dsp:cNvSpPr/>
      </dsp:nvSpPr>
      <dsp:spPr>
        <a:xfrm>
          <a:off x="12464903" y="1382008"/>
          <a:ext cx="2396766" cy="1198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Set of visually similar images </a:t>
          </a:r>
        </a:p>
      </dsp:txBody>
      <dsp:txXfrm>
        <a:off x="12500002" y="1417107"/>
        <a:ext cx="2326568" cy="1128185"/>
      </dsp:txXfrm>
    </dsp:sp>
    <dsp:sp modelId="{8868487C-0C51-4660-B0F5-3E41FD73B492}">
      <dsp:nvSpPr>
        <dsp:cNvPr id="0" name=""/>
        <dsp:cNvSpPr/>
      </dsp:nvSpPr>
      <dsp:spPr>
        <a:xfrm rot="3310531">
          <a:off x="11146147" y="2643050"/>
          <a:ext cx="1678806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678806" y="272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1943580" y="2628300"/>
        <a:ext cx="83940" cy="83940"/>
      </dsp:txXfrm>
    </dsp:sp>
    <dsp:sp modelId="{24AD4FFD-801E-4957-AF87-6C759ACEB276}">
      <dsp:nvSpPr>
        <dsp:cNvPr id="0" name=""/>
        <dsp:cNvSpPr/>
      </dsp:nvSpPr>
      <dsp:spPr>
        <a:xfrm>
          <a:off x="12464903" y="2760149"/>
          <a:ext cx="2396766" cy="1198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K Dominant Colors</a:t>
          </a:r>
        </a:p>
      </dsp:txBody>
      <dsp:txXfrm>
        <a:off x="12500002" y="2795248"/>
        <a:ext cx="2326568" cy="1128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BAF9D-FE07-6A49-A65C-640C238374BA}" type="datetime1"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FB16-C739-C340-BC6E-25799FFBFD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87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C735-D8AC-6B47-A55A-6D5DBB87B596}" type="datetime1"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DEA51-279D-2F42-B138-089F2FEDAE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60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538-7F94-AF4E-AC0E-2D4DA7163C25}" type="datetime1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708F-344B-1F47-99AF-B041CC4D3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9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6A53-3239-8247-A129-F7433496CD79}" type="datetime1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0823-755A-3644-9771-D9245392EAAC}" type="datetime1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9FB8-A819-0644-B738-AB774D89CEFA}" type="datetime1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E683-4210-974B-9997-899DF9993CFA}" type="datetime1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3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0229-3D02-A441-9DE1-FD6F7F2646C5}" type="datetime1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9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B381-A10C-304B-B59A-BD82FBB5F212}" type="datetime1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8EB0-43FE-8C49-A895-C3E882EECC5D}" type="datetime1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8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66C8-91FA-1A4C-A29C-D4D236A51FE3}" type="datetime1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9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2400-AED5-2C46-BF66-A2FCCE99A32E}" type="datetime1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708F-344B-1F47-99AF-B041CC4D3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9421-7F0D-6A4D-A945-B8164E1B877D}" type="datetime1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9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ctr" defTabSz="156751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156751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156751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1567510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1567510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1567510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.emf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419600" y="381000"/>
            <a:ext cx="14249400" cy="233910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Mining Image Features</a:t>
            </a:r>
          </a:p>
          <a:p>
            <a:pPr algn="ctr"/>
            <a:r>
              <a:rPr lang="en-US" sz="6000" b="1" dirty="0"/>
              <a:t>Anil Kumar, Samarth, </a:t>
            </a:r>
            <a:r>
              <a:rPr lang="en-US" sz="6000" b="1" dirty="0" err="1"/>
              <a:t>Sahiti</a:t>
            </a:r>
            <a:r>
              <a:rPr lang="en-US" sz="6000" b="1" dirty="0"/>
              <a:t> </a:t>
            </a:r>
            <a:r>
              <a:rPr lang="en-US" sz="6000" b="1" dirty="0" err="1"/>
              <a:t>Chaganti</a:t>
            </a:r>
            <a:endParaRPr lang="en-US" sz="60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429000"/>
            <a:ext cx="219456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Ulogo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3200400" cy="2481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64824" y="17933625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29434"/>
              </p:ext>
            </p:extLst>
          </p:nvPr>
        </p:nvGraphicFramePr>
        <p:xfrm>
          <a:off x="685800" y="3703320"/>
          <a:ext cx="9601200" cy="43703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60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1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Problem and Motivation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761">
                <a:tc>
                  <a:txBody>
                    <a:bodyPr/>
                    <a:lstStyle/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3200" baseline="0" dirty="0"/>
                        <a:t>Clustering of given set of images </a:t>
                      </a:r>
                    </a:p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3200" baseline="0" dirty="0"/>
                        <a:t>Reverse Image Search – list all the visually similar images corresponding to a given image</a:t>
                      </a:r>
                    </a:p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3200" baseline="0" dirty="0"/>
                        <a:t>Dominant color detection in an image </a:t>
                      </a:r>
                    </a:p>
                    <a:p>
                      <a:pPr marL="457200" indent="-457200">
                        <a:buFont typeface="Arial"/>
                        <a:buChar char="•"/>
                      </a:pPr>
                      <a:endParaRPr lang="en-US" sz="3200" baseline="0" dirty="0"/>
                    </a:p>
                    <a:p>
                      <a:pPr marL="457200" indent="-457200">
                        <a:buFont typeface="Arial"/>
                        <a:buChar char="•"/>
                      </a:pPr>
                      <a:endParaRPr lang="en-US" sz="3200" baseline="0" dirty="0"/>
                    </a:p>
                  </a:txBody>
                  <a:tcPr marL="137160" marR="137160" marT="137160" marB="1371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20730"/>
              </p:ext>
            </p:extLst>
          </p:nvPr>
        </p:nvGraphicFramePr>
        <p:xfrm>
          <a:off x="11430000" y="3697131"/>
          <a:ext cx="9601200" cy="437656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60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84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00"/>
                          </a:solidFill>
                        </a:rPr>
                        <a:t>Proposed Solution</a:t>
                      </a:r>
                    </a:p>
                  </a:txBody>
                  <a:tcP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113">
                <a:tc>
                  <a:txBody>
                    <a:bodyPr/>
                    <a:lstStyle/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3200" baseline="0" dirty="0"/>
                        <a:t>K-Means Clustering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3200" baseline="0" dirty="0"/>
                        <a:t>          a) Clustering based on SIFT features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3200" baseline="0" dirty="0"/>
                        <a:t>          b) Clustering based on image histogram</a:t>
                      </a:r>
                    </a:p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3200" baseline="0" dirty="0"/>
                        <a:t>Reverse Image Search :K-nearest neighbors algorithm to report the closest image based on SIFT features</a:t>
                      </a:r>
                    </a:p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3200" baseline="0" dirty="0"/>
                        <a:t>Dominant Color Detection : </a:t>
                      </a:r>
                      <a:r>
                        <a:rPr lang="en-US" sz="3200" baseline="0" dirty="0" err="1"/>
                        <a:t>Misra-Gries</a:t>
                      </a:r>
                      <a:r>
                        <a:rPr lang="en-US" sz="3200" baseline="0" dirty="0"/>
                        <a:t> technique to find the k-most frequent colors in an image</a:t>
                      </a:r>
                    </a:p>
                  </a:txBody>
                  <a:tcPr marL="137160" marR="137160" marT="137160" marB="1371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08152"/>
              </p:ext>
            </p:extLst>
          </p:nvPr>
        </p:nvGraphicFramePr>
        <p:xfrm>
          <a:off x="685800" y="8275320"/>
          <a:ext cx="20345400" cy="5669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4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25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00"/>
                          </a:solidFill>
                        </a:rPr>
                        <a:t>System Design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426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36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36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36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36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36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36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36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3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35699"/>
              </p:ext>
            </p:extLst>
          </p:nvPr>
        </p:nvGraphicFramePr>
        <p:xfrm>
          <a:off x="685800" y="14386563"/>
          <a:ext cx="9525000" cy="6949438"/>
        </p:xfrm>
        <a:graphic>
          <a:graphicData uri="http://schemas.openxmlformats.org/drawingml/2006/table">
            <a:tbl>
              <a:tblPr firstRow="1" lastRow="1" bandRow="1">
                <a:tableStyleId>{69012ECD-51FC-41F1-AA8D-1B2483CD663E}</a:tableStyleId>
              </a:tblPr>
              <a:tblGrid>
                <a:gridCol w="952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290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00"/>
                          </a:solidFill>
                        </a:rPr>
                        <a:t>Results</a:t>
                      </a:r>
                    </a:p>
                  </a:txBody>
                  <a:tcPr marL="137160" marR="137160" marT="137160" marB="137160"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531">
                <a:tc>
                  <a:txBody>
                    <a:bodyPr/>
                    <a:lstStyle/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3200" b="1" dirty="0"/>
                        <a:t>Clustering</a:t>
                      </a:r>
                      <a:r>
                        <a:rPr lang="en-US" sz="3200" dirty="0"/>
                        <a:t>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3200" baseline="0" dirty="0"/>
                        <a:t>         - </a:t>
                      </a:r>
                      <a:r>
                        <a:rPr lang="en-US" sz="3200" b="1" baseline="0" dirty="0"/>
                        <a:t>Histogram based clustering</a:t>
                      </a:r>
                      <a:r>
                        <a:rPr lang="en-US" sz="3200" baseline="0" dirty="0"/>
                        <a:t> </a:t>
                      </a:r>
                      <a:r>
                        <a:rPr lang="en-US" sz="3200" b="0" baseline="0" dirty="0"/>
                        <a:t>**NOT** a good  approach to cluster visually similar images</a:t>
                      </a:r>
                    </a:p>
                    <a:p>
                      <a:pPr marL="0" indent="0" algn="just">
                        <a:buFont typeface="Arial"/>
                        <a:buNone/>
                      </a:pPr>
                      <a:r>
                        <a:rPr lang="en-US" sz="3200" baseline="0" dirty="0"/>
                        <a:t>         - </a:t>
                      </a:r>
                      <a:r>
                        <a:rPr lang="en-US" sz="3200" b="1" baseline="0" dirty="0"/>
                        <a:t>SIFT based clustering</a:t>
                      </a:r>
                      <a:r>
                        <a:rPr lang="en-US" sz="3200" baseline="0" dirty="0"/>
                        <a:t> </a:t>
                      </a:r>
                      <a:r>
                        <a:rPr lang="en-US" sz="3200" b="0" baseline="0" dirty="0"/>
                        <a:t>works well for easy-to-cluster images</a:t>
                      </a:r>
                    </a:p>
                    <a:p>
                      <a:pPr marL="0" indent="0" algn="just">
                        <a:buFont typeface="Arial"/>
                        <a:buNone/>
                      </a:pPr>
                      <a:endParaRPr lang="en-US" sz="3200" b="0" dirty="0"/>
                    </a:p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3200" b="1" baseline="0" dirty="0"/>
                        <a:t>Reverse Image Search  </a:t>
                      </a:r>
                      <a:r>
                        <a:rPr lang="en-US" sz="3200" b="0" baseline="0" dirty="0"/>
                        <a:t>Lists all the visually similar images with some error rate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3200" b="0" baseline="0" dirty="0"/>
                    </a:p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3200" b="1" baseline="0" dirty="0"/>
                        <a:t>Dominant Color Detection </a:t>
                      </a:r>
                      <a:r>
                        <a:rPr lang="en-US" sz="3200" b="0" baseline="0" dirty="0"/>
                        <a:t>reports K-Dominant colors in an image</a:t>
                      </a:r>
                      <a:endParaRPr lang="en-US" sz="3200" b="1" baseline="0" dirty="0"/>
                    </a:p>
                  </a:txBody>
                  <a:tcPr marL="137160" marR="137160" marT="137160" marB="137160"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171700" y="9410700"/>
            <a:ext cx="18707100" cy="3962400"/>
            <a:chOff x="2171700" y="10401300"/>
            <a:chExt cx="18707100" cy="3962400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2314282884"/>
                </p:ext>
              </p:extLst>
            </p:nvPr>
          </p:nvGraphicFramePr>
          <p:xfrm>
            <a:off x="2171700" y="10401300"/>
            <a:ext cx="16230600" cy="3962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2945476482"/>
                </p:ext>
              </p:extLst>
            </p:nvPr>
          </p:nvGraphicFramePr>
          <p:xfrm>
            <a:off x="17754600" y="11353800"/>
            <a:ext cx="3124200" cy="2057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81336"/>
              </p:ext>
            </p:extLst>
          </p:nvPr>
        </p:nvGraphicFramePr>
        <p:xfrm>
          <a:off x="11353800" y="14386561"/>
          <a:ext cx="9677400" cy="6949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67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411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00"/>
                          </a:solidFill>
                        </a:rPr>
                        <a:t>Future work</a:t>
                      </a:r>
                    </a:p>
                  </a:txBody>
                  <a:tcPr marL="137160" marR="137160" marT="137160" marB="137160"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5325">
                <a:tc>
                  <a:txBody>
                    <a:bodyPr/>
                    <a:lstStyle/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3200" dirty="0"/>
                        <a:t>Comparative study</a:t>
                      </a:r>
                      <a:r>
                        <a:rPr lang="en-US" sz="3200" baseline="0" dirty="0"/>
                        <a:t> of </a:t>
                      </a:r>
                      <a:r>
                        <a:rPr lang="en-US" sz="3000" b="1" i="0" baseline="0" dirty="0"/>
                        <a:t>Min Count Sketch, </a:t>
                      </a:r>
                      <a:r>
                        <a:rPr lang="en-US" sz="3000" b="1" i="0" baseline="0" dirty="0" err="1"/>
                        <a:t>Misra-Gries</a:t>
                      </a:r>
                      <a:r>
                        <a:rPr lang="en-US" sz="3000" b="1" i="0" baseline="0" dirty="0"/>
                        <a:t> and K-Means clustering </a:t>
                      </a:r>
                      <a:r>
                        <a:rPr lang="en-US" sz="3200" baseline="0" dirty="0"/>
                        <a:t>for dominant colors detection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3200" baseline="0" dirty="0"/>
                    </a:p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3200" baseline="0" dirty="0"/>
                        <a:t>Comparative study of SIFT, SURF and FAST techniques for image feature extraction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3200" baseline="0" dirty="0"/>
                    </a:p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3200" baseline="0" dirty="0"/>
                        <a:t>Principle Component Analysis(PCA) for extracting only the dominant/key pixels in images before applying SIFT, </a:t>
                      </a:r>
                      <a:r>
                        <a:rPr lang="en-US" sz="3200" baseline="0" dirty="0" err="1"/>
                        <a:t>Misra-Gries</a:t>
                      </a:r>
                      <a:r>
                        <a:rPr lang="en-US" sz="3200" baseline="0" dirty="0"/>
                        <a:t> or any other techniques</a:t>
                      </a:r>
                    </a:p>
                    <a:p>
                      <a:endParaRPr lang="en-US" sz="3200" dirty="0"/>
                    </a:p>
                  </a:txBody>
                  <a:tcPr marL="137160" marR="137160" marT="137160" marB="137160"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476049"/>
              </p:ext>
            </p:extLst>
          </p:nvPr>
        </p:nvGraphicFramePr>
        <p:xfrm>
          <a:off x="685800" y="21808440"/>
          <a:ext cx="20345400" cy="1094141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78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713997702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1328824012"/>
                    </a:ext>
                  </a:extLst>
                </a:gridCol>
              </a:tblGrid>
              <a:tr h="11250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Demo</a:t>
                      </a:r>
                    </a:p>
                  </a:txBody>
                  <a:tcPr marL="137160" marR="137160" marT="137160" marB="13716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107">
                <a:tc>
                  <a:txBody>
                    <a:bodyPr/>
                    <a:lstStyle/>
                    <a:p>
                      <a:endParaRPr lang="en-US" sz="3600" dirty="0"/>
                    </a:p>
                    <a:p>
                      <a:endParaRPr lang="en-US" sz="3600" dirty="0"/>
                    </a:p>
                    <a:p>
                      <a:r>
                        <a:rPr lang="en-US" sz="3600" dirty="0"/>
                        <a:t>Dominant Color Detection </a:t>
                      </a:r>
                    </a:p>
                    <a:p>
                      <a:endParaRPr lang="en-US" sz="3600" dirty="0"/>
                    </a:p>
                    <a:p>
                      <a:endParaRPr lang="en-US" sz="3600" dirty="0"/>
                    </a:p>
                    <a:p>
                      <a:endParaRPr lang="en-US" sz="3600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br>
                        <a:rPr lang="en-US" sz="3600" dirty="0"/>
                      </a:br>
                      <a:br>
                        <a:rPr lang="en-US" sz="3600" dirty="0"/>
                      </a:br>
                      <a:r>
                        <a:rPr lang="en-US" sz="3600" dirty="0" err="1"/>
                        <a:t>Misra-Gries</a:t>
                      </a:r>
                      <a:r>
                        <a:rPr lang="en-US" sz="3600" dirty="0"/>
                        <a:t> Algorithm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108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453017812"/>
                  </a:ext>
                </a:extLst>
              </a:tr>
              <a:tr h="3125107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2515685530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10477500" y="11169960"/>
            <a:ext cx="2971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Reverse Image Search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477500" y="11909099"/>
            <a:ext cx="2971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Dominant Color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77500" y="10363200"/>
            <a:ext cx="2971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Clustering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0" y="23088600"/>
            <a:ext cx="3962400" cy="31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534a5e-1222-4db9-a6da-47c142019016">RUP43XDAYXKA-2-4395</_dlc_DocId>
    <_dlc_DocIdUrl xmlns="db534a5e-1222-4db9-a6da-47c142019016">
      <Url>https://staffnet.library.utah.edu/personal/u0031319/_layouts/DocIdRedir.aspx?ID=RUP43XDAYXKA-2-4395</Url>
      <Description>RUP43XDAYXKA-2-4395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8DB492-5879-4998-90FC-E865BEF428C1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db534a5e-1222-4db9-a6da-47c142019016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220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Daureen Nesdill</dc:creator>
  <cp:lastModifiedBy>Anil Kumar Konasale Krishna</cp:lastModifiedBy>
  <cp:revision>237</cp:revision>
  <cp:lastPrinted>2015-12-02T07:36:24Z</cp:lastPrinted>
  <dcterms:created xsi:type="dcterms:W3CDTF">2012-09-24T21:07:13Z</dcterms:created>
  <dcterms:modified xsi:type="dcterms:W3CDTF">2016-04-18T03:28:20Z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