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2"/>
  </p:sldMasterIdLst>
  <p:notesMasterIdLst>
    <p:notesMasterId r:id="rId36"/>
  </p:notesMasterIdLst>
  <p:sldIdLst>
    <p:sldId id="270" r:id="rId3"/>
    <p:sldId id="480" r:id="rId4"/>
    <p:sldId id="481" r:id="rId5"/>
    <p:sldId id="482" r:id="rId6"/>
    <p:sldId id="483" r:id="rId7"/>
    <p:sldId id="484" r:id="rId8"/>
    <p:sldId id="485" r:id="rId9"/>
    <p:sldId id="487" r:id="rId10"/>
    <p:sldId id="488" r:id="rId11"/>
    <p:sldId id="489" r:id="rId12"/>
    <p:sldId id="490" r:id="rId13"/>
    <p:sldId id="486" r:id="rId14"/>
    <p:sldId id="491" r:id="rId15"/>
    <p:sldId id="492" r:id="rId16"/>
    <p:sldId id="493" r:id="rId17"/>
    <p:sldId id="494" r:id="rId18"/>
    <p:sldId id="495" r:id="rId19"/>
    <p:sldId id="496" r:id="rId20"/>
    <p:sldId id="498" r:id="rId21"/>
    <p:sldId id="499" r:id="rId22"/>
    <p:sldId id="497" r:id="rId23"/>
    <p:sldId id="500" r:id="rId24"/>
    <p:sldId id="501" r:id="rId25"/>
    <p:sldId id="504" r:id="rId26"/>
    <p:sldId id="502" r:id="rId27"/>
    <p:sldId id="505" r:id="rId28"/>
    <p:sldId id="506" r:id="rId29"/>
    <p:sldId id="507" r:id="rId30"/>
    <p:sldId id="508" r:id="rId31"/>
    <p:sldId id="509" r:id="rId32"/>
    <p:sldId id="510" r:id="rId33"/>
    <p:sldId id="511" r:id="rId34"/>
    <p:sldId id="512" r:id="rId35"/>
  </p:sldIdLst>
  <p:sldSz cx="9144000" cy="5143500" type="screen16x9"/>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5613" indent="1588"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2813" indent="1588"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0013" indent="1588"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7213" indent="1588"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20" userDrawn="1">
          <p15:clr>
            <a:srgbClr val="A4A3A4"/>
          </p15:clr>
        </p15:guide>
        <p15:guide id="3" orient="horz" pos="737" userDrawn="1">
          <p15:clr>
            <a:srgbClr val="A4A3A4"/>
          </p15:clr>
        </p15:guide>
        <p15:guide id="4" orient="horz" pos="2879" userDrawn="1">
          <p15:clr>
            <a:srgbClr val="A4A3A4"/>
          </p15:clr>
        </p15:guide>
        <p15:guide id="5" pos="2880" userDrawn="1">
          <p15:clr>
            <a:srgbClr val="A4A3A4"/>
          </p15:clr>
        </p15:guide>
        <p15:guide id="6" pos="562" userDrawn="1">
          <p15:clr>
            <a:srgbClr val="A4A3A4"/>
          </p15:clr>
        </p15:guide>
        <p15:guide id="7" pos="5103" userDrawn="1">
          <p15:clr>
            <a:srgbClr val="A4A3A4"/>
          </p15:clr>
        </p15:guide>
        <p15:guide id="8" pos="2562" userDrawn="1">
          <p15:clr>
            <a:srgbClr val="A4A3A4"/>
          </p15:clr>
        </p15:guide>
        <p15:guide id="9" pos="26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D8900"/>
    <a:srgbClr val="FFFFFF"/>
    <a:srgbClr val="D6A700"/>
    <a:srgbClr val="598752"/>
    <a:srgbClr val="16818D"/>
    <a:srgbClr val="6DA463"/>
    <a:srgbClr val="1A9DAC"/>
    <a:srgbClr val="A65C45"/>
    <a:srgbClr val="CC7054"/>
    <a:srgbClr val="958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F3A88-1645-442F-9077-D618018C81AA}" v="169" dt="2025-03-24T02:33:38.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72941" autoAdjust="0"/>
  </p:normalViewPr>
  <p:slideViewPr>
    <p:cSldViewPr showGuides="1">
      <p:cViewPr varScale="1">
        <p:scale>
          <a:sx n="75" d="100"/>
          <a:sy n="75" d="100"/>
        </p:scale>
        <p:origin x="845" y="53"/>
      </p:cViewPr>
      <p:guideLst>
        <p:guide orient="horz" pos="1620"/>
        <p:guide orient="horz" pos="320"/>
        <p:guide orient="horz" pos="737"/>
        <p:guide orient="horz" pos="2879"/>
        <p:guide pos="2880"/>
        <p:guide pos="562"/>
        <p:guide pos="5103"/>
        <p:guide pos="2562"/>
        <p:guide pos="26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 Medjek" userId="59969a60-b152-4f47-afe3-0502384dd2b9" providerId="ADAL" clId="{DDA8A766-36AA-4F9D-A68D-009A211DD030}"/>
    <pc:docChg chg="addSld delSld modSld">
      <pc:chgData name="Faiza Medjek" userId="59969a60-b152-4f47-afe3-0502384dd2b9" providerId="ADAL" clId="{DDA8A766-36AA-4F9D-A68D-009A211DD030}" dt="2025-02-23T12:01:07.075" v="18" actId="680"/>
      <pc:docMkLst>
        <pc:docMk/>
      </pc:docMkLst>
      <pc:sldChg chg="modSp mod">
        <pc:chgData name="Faiza Medjek" userId="59969a60-b152-4f47-afe3-0502384dd2b9" providerId="ADAL" clId="{DDA8A766-36AA-4F9D-A68D-009A211DD030}" dt="2025-02-23T12:00:34.944" v="15" actId="6549"/>
        <pc:sldMkLst>
          <pc:docMk/>
          <pc:sldMk cId="971697642" sldId="270"/>
        </pc:sldMkLst>
        <pc:spChg chg="mod">
          <ac:chgData name="Faiza Medjek" userId="59969a60-b152-4f47-afe3-0502384dd2b9" providerId="ADAL" clId="{DDA8A766-36AA-4F9D-A68D-009A211DD030}" dt="2025-02-23T12:00:34.944" v="15" actId="6549"/>
          <ac:spMkLst>
            <pc:docMk/>
            <pc:sldMk cId="971697642" sldId="270"/>
            <ac:spMk id="2" creationId="{BA30C26D-29A6-9F44-B5F7-7ED28CF05E54}"/>
          </ac:spMkLst>
        </pc:spChg>
      </pc:sldChg>
      <pc:sldChg chg="del">
        <pc:chgData name="Faiza Medjek" userId="59969a60-b152-4f47-afe3-0502384dd2b9" providerId="ADAL" clId="{DDA8A766-36AA-4F9D-A68D-009A211DD030}" dt="2025-02-23T12:00:52.836" v="16" actId="47"/>
        <pc:sldMkLst>
          <pc:docMk/>
          <pc:sldMk cId="2424475000" sldId="428"/>
        </pc:sldMkLst>
      </pc:sldChg>
      <pc:sldChg chg="del">
        <pc:chgData name="Faiza Medjek" userId="59969a60-b152-4f47-afe3-0502384dd2b9" providerId="ADAL" clId="{DDA8A766-36AA-4F9D-A68D-009A211DD030}" dt="2025-02-23T12:00:52.836" v="16" actId="47"/>
        <pc:sldMkLst>
          <pc:docMk/>
          <pc:sldMk cId="1993952651" sldId="429"/>
        </pc:sldMkLst>
      </pc:sldChg>
      <pc:sldChg chg="del">
        <pc:chgData name="Faiza Medjek" userId="59969a60-b152-4f47-afe3-0502384dd2b9" providerId="ADAL" clId="{DDA8A766-36AA-4F9D-A68D-009A211DD030}" dt="2025-02-23T12:00:52.836" v="16" actId="47"/>
        <pc:sldMkLst>
          <pc:docMk/>
          <pc:sldMk cId="3957691540" sldId="441"/>
        </pc:sldMkLst>
      </pc:sldChg>
      <pc:sldChg chg="del">
        <pc:chgData name="Faiza Medjek" userId="59969a60-b152-4f47-afe3-0502384dd2b9" providerId="ADAL" clId="{DDA8A766-36AA-4F9D-A68D-009A211DD030}" dt="2025-02-23T12:00:52.836" v="16" actId="47"/>
        <pc:sldMkLst>
          <pc:docMk/>
          <pc:sldMk cId="2251329699" sldId="443"/>
        </pc:sldMkLst>
      </pc:sldChg>
      <pc:sldChg chg="del">
        <pc:chgData name="Faiza Medjek" userId="59969a60-b152-4f47-afe3-0502384dd2b9" providerId="ADAL" clId="{DDA8A766-36AA-4F9D-A68D-009A211DD030}" dt="2025-02-23T12:00:52.836" v="16" actId="47"/>
        <pc:sldMkLst>
          <pc:docMk/>
          <pc:sldMk cId="3987644256" sldId="444"/>
        </pc:sldMkLst>
      </pc:sldChg>
      <pc:sldChg chg="del">
        <pc:chgData name="Faiza Medjek" userId="59969a60-b152-4f47-afe3-0502384dd2b9" providerId="ADAL" clId="{DDA8A766-36AA-4F9D-A68D-009A211DD030}" dt="2025-02-23T12:00:52.836" v="16" actId="47"/>
        <pc:sldMkLst>
          <pc:docMk/>
          <pc:sldMk cId="3147885520" sldId="445"/>
        </pc:sldMkLst>
      </pc:sldChg>
      <pc:sldChg chg="del">
        <pc:chgData name="Faiza Medjek" userId="59969a60-b152-4f47-afe3-0502384dd2b9" providerId="ADAL" clId="{DDA8A766-36AA-4F9D-A68D-009A211DD030}" dt="2025-02-23T12:00:52.836" v="16" actId="47"/>
        <pc:sldMkLst>
          <pc:docMk/>
          <pc:sldMk cId="1861316047" sldId="446"/>
        </pc:sldMkLst>
      </pc:sldChg>
      <pc:sldChg chg="del">
        <pc:chgData name="Faiza Medjek" userId="59969a60-b152-4f47-afe3-0502384dd2b9" providerId="ADAL" clId="{DDA8A766-36AA-4F9D-A68D-009A211DD030}" dt="2025-02-23T12:00:52.836" v="16" actId="47"/>
        <pc:sldMkLst>
          <pc:docMk/>
          <pc:sldMk cId="47119645" sldId="447"/>
        </pc:sldMkLst>
      </pc:sldChg>
      <pc:sldChg chg="del">
        <pc:chgData name="Faiza Medjek" userId="59969a60-b152-4f47-afe3-0502384dd2b9" providerId="ADAL" clId="{DDA8A766-36AA-4F9D-A68D-009A211DD030}" dt="2025-02-23T12:00:52.836" v="16" actId="47"/>
        <pc:sldMkLst>
          <pc:docMk/>
          <pc:sldMk cId="3128361869" sldId="448"/>
        </pc:sldMkLst>
      </pc:sldChg>
      <pc:sldChg chg="del">
        <pc:chgData name="Faiza Medjek" userId="59969a60-b152-4f47-afe3-0502384dd2b9" providerId="ADAL" clId="{DDA8A766-36AA-4F9D-A68D-009A211DD030}" dt="2025-02-23T12:00:52.836" v="16" actId="47"/>
        <pc:sldMkLst>
          <pc:docMk/>
          <pc:sldMk cId="190194939" sldId="449"/>
        </pc:sldMkLst>
      </pc:sldChg>
      <pc:sldChg chg="del">
        <pc:chgData name="Faiza Medjek" userId="59969a60-b152-4f47-afe3-0502384dd2b9" providerId="ADAL" clId="{DDA8A766-36AA-4F9D-A68D-009A211DD030}" dt="2025-02-23T12:00:52.836" v="16" actId="47"/>
        <pc:sldMkLst>
          <pc:docMk/>
          <pc:sldMk cId="3726575046" sldId="450"/>
        </pc:sldMkLst>
      </pc:sldChg>
      <pc:sldChg chg="del">
        <pc:chgData name="Faiza Medjek" userId="59969a60-b152-4f47-afe3-0502384dd2b9" providerId="ADAL" clId="{DDA8A766-36AA-4F9D-A68D-009A211DD030}" dt="2025-02-23T12:00:52.836" v="16" actId="47"/>
        <pc:sldMkLst>
          <pc:docMk/>
          <pc:sldMk cId="1090220987" sldId="451"/>
        </pc:sldMkLst>
      </pc:sldChg>
      <pc:sldChg chg="del">
        <pc:chgData name="Faiza Medjek" userId="59969a60-b152-4f47-afe3-0502384dd2b9" providerId="ADAL" clId="{DDA8A766-36AA-4F9D-A68D-009A211DD030}" dt="2025-02-23T12:00:52.836" v="16" actId="47"/>
        <pc:sldMkLst>
          <pc:docMk/>
          <pc:sldMk cId="841276024" sldId="452"/>
        </pc:sldMkLst>
      </pc:sldChg>
      <pc:sldChg chg="del">
        <pc:chgData name="Faiza Medjek" userId="59969a60-b152-4f47-afe3-0502384dd2b9" providerId="ADAL" clId="{DDA8A766-36AA-4F9D-A68D-009A211DD030}" dt="2025-02-23T12:00:52.836" v="16" actId="47"/>
        <pc:sldMkLst>
          <pc:docMk/>
          <pc:sldMk cId="1687330990" sldId="453"/>
        </pc:sldMkLst>
      </pc:sldChg>
      <pc:sldChg chg="del">
        <pc:chgData name="Faiza Medjek" userId="59969a60-b152-4f47-afe3-0502384dd2b9" providerId="ADAL" clId="{DDA8A766-36AA-4F9D-A68D-009A211DD030}" dt="2025-02-23T12:00:52.836" v="16" actId="47"/>
        <pc:sldMkLst>
          <pc:docMk/>
          <pc:sldMk cId="1779824377" sldId="454"/>
        </pc:sldMkLst>
      </pc:sldChg>
      <pc:sldChg chg="del">
        <pc:chgData name="Faiza Medjek" userId="59969a60-b152-4f47-afe3-0502384dd2b9" providerId="ADAL" clId="{DDA8A766-36AA-4F9D-A68D-009A211DD030}" dt="2025-02-23T12:00:52.836" v="16" actId="47"/>
        <pc:sldMkLst>
          <pc:docMk/>
          <pc:sldMk cId="440432170" sldId="455"/>
        </pc:sldMkLst>
      </pc:sldChg>
      <pc:sldChg chg="del">
        <pc:chgData name="Faiza Medjek" userId="59969a60-b152-4f47-afe3-0502384dd2b9" providerId="ADAL" clId="{DDA8A766-36AA-4F9D-A68D-009A211DD030}" dt="2025-02-23T12:00:52.836" v="16" actId="47"/>
        <pc:sldMkLst>
          <pc:docMk/>
          <pc:sldMk cId="2185709525" sldId="456"/>
        </pc:sldMkLst>
      </pc:sldChg>
      <pc:sldChg chg="del">
        <pc:chgData name="Faiza Medjek" userId="59969a60-b152-4f47-afe3-0502384dd2b9" providerId="ADAL" clId="{DDA8A766-36AA-4F9D-A68D-009A211DD030}" dt="2025-02-23T12:00:52.836" v="16" actId="47"/>
        <pc:sldMkLst>
          <pc:docMk/>
          <pc:sldMk cId="2232009617" sldId="457"/>
        </pc:sldMkLst>
      </pc:sldChg>
      <pc:sldChg chg="del">
        <pc:chgData name="Faiza Medjek" userId="59969a60-b152-4f47-afe3-0502384dd2b9" providerId="ADAL" clId="{DDA8A766-36AA-4F9D-A68D-009A211DD030}" dt="2025-02-23T12:00:52.836" v="16" actId="47"/>
        <pc:sldMkLst>
          <pc:docMk/>
          <pc:sldMk cId="3518736969" sldId="458"/>
        </pc:sldMkLst>
      </pc:sldChg>
      <pc:sldChg chg="del">
        <pc:chgData name="Faiza Medjek" userId="59969a60-b152-4f47-afe3-0502384dd2b9" providerId="ADAL" clId="{DDA8A766-36AA-4F9D-A68D-009A211DD030}" dt="2025-02-23T12:00:52.836" v="16" actId="47"/>
        <pc:sldMkLst>
          <pc:docMk/>
          <pc:sldMk cId="1346776367" sldId="459"/>
        </pc:sldMkLst>
      </pc:sldChg>
      <pc:sldChg chg="del">
        <pc:chgData name="Faiza Medjek" userId="59969a60-b152-4f47-afe3-0502384dd2b9" providerId="ADAL" clId="{DDA8A766-36AA-4F9D-A68D-009A211DD030}" dt="2025-02-23T12:00:52.836" v="16" actId="47"/>
        <pc:sldMkLst>
          <pc:docMk/>
          <pc:sldMk cId="1067618101" sldId="462"/>
        </pc:sldMkLst>
      </pc:sldChg>
      <pc:sldChg chg="del">
        <pc:chgData name="Faiza Medjek" userId="59969a60-b152-4f47-afe3-0502384dd2b9" providerId="ADAL" clId="{DDA8A766-36AA-4F9D-A68D-009A211DD030}" dt="2025-02-23T12:00:52.836" v="16" actId="47"/>
        <pc:sldMkLst>
          <pc:docMk/>
          <pc:sldMk cId="2939519548" sldId="463"/>
        </pc:sldMkLst>
      </pc:sldChg>
      <pc:sldChg chg="del">
        <pc:chgData name="Faiza Medjek" userId="59969a60-b152-4f47-afe3-0502384dd2b9" providerId="ADAL" clId="{DDA8A766-36AA-4F9D-A68D-009A211DD030}" dt="2025-02-23T12:00:52.836" v="16" actId="47"/>
        <pc:sldMkLst>
          <pc:docMk/>
          <pc:sldMk cId="3418126046" sldId="464"/>
        </pc:sldMkLst>
      </pc:sldChg>
      <pc:sldChg chg="del">
        <pc:chgData name="Faiza Medjek" userId="59969a60-b152-4f47-afe3-0502384dd2b9" providerId="ADAL" clId="{DDA8A766-36AA-4F9D-A68D-009A211DD030}" dt="2025-02-23T12:00:52.836" v="16" actId="47"/>
        <pc:sldMkLst>
          <pc:docMk/>
          <pc:sldMk cId="145605752" sldId="465"/>
        </pc:sldMkLst>
      </pc:sldChg>
      <pc:sldChg chg="del">
        <pc:chgData name="Faiza Medjek" userId="59969a60-b152-4f47-afe3-0502384dd2b9" providerId="ADAL" clId="{DDA8A766-36AA-4F9D-A68D-009A211DD030}" dt="2025-02-23T12:00:52.836" v="16" actId="47"/>
        <pc:sldMkLst>
          <pc:docMk/>
          <pc:sldMk cId="3421256590" sldId="466"/>
        </pc:sldMkLst>
      </pc:sldChg>
      <pc:sldChg chg="del">
        <pc:chgData name="Faiza Medjek" userId="59969a60-b152-4f47-afe3-0502384dd2b9" providerId="ADAL" clId="{DDA8A766-36AA-4F9D-A68D-009A211DD030}" dt="2025-02-23T12:00:52.836" v="16" actId="47"/>
        <pc:sldMkLst>
          <pc:docMk/>
          <pc:sldMk cId="2242636970" sldId="467"/>
        </pc:sldMkLst>
      </pc:sldChg>
      <pc:sldChg chg="del">
        <pc:chgData name="Faiza Medjek" userId="59969a60-b152-4f47-afe3-0502384dd2b9" providerId="ADAL" clId="{DDA8A766-36AA-4F9D-A68D-009A211DD030}" dt="2025-02-23T12:00:52.836" v="16" actId="47"/>
        <pc:sldMkLst>
          <pc:docMk/>
          <pc:sldMk cId="1549218598" sldId="468"/>
        </pc:sldMkLst>
      </pc:sldChg>
      <pc:sldChg chg="del">
        <pc:chgData name="Faiza Medjek" userId="59969a60-b152-4f47-afe3-0502384dd2b9" providerId="ADAL" clId="{DDA8A766-36AA-4F9D-A68D-009A211DD030}" dt="2025-02-23T12:00:52.836" v="16" actId="47"/>
        <pc:sldMkLst>
          <pc:docMk/>
          <pc:sldMk cId="2164282416" sldId="469"/>
        </pc:sldMkLst>
      </pc:sldChg>
      <pc:sldChg chg="del">
        <pc:chgData name="Faiza Medjek" userId="59969a60-b152-4f47-afe3-0502384dd2b9" providerId="ADAL" clId="{DDA8A766-36AA-4F9D-A68D-009A211DD030}" dt="2025-02-23T12:00:52.836" v="16" actId="47"/>
        <pc:sldMkLst>
          <pc:docMk/>
          <pc:sldMk cId="317306529" sldId="470"/>
        </pc:sldMkLst>
      </pc:sldChg>
      <pc:sldChg chg="del">
        <pc:chgData name="Faiza Medjek" userId="59969a60-b152-4f47-afe3-0502384dd2b9" providerId="ADAL" clId="{DDA8A766-36AA-4F9D-A68D-009A211DD030}" dt="2025-02-23T12:00:52.836" v="16" actId="47"/>
        <pc:sldMkLst>
          <pc:docMk/>
          <pc:sldMk cId="679197957" sldId="471"/>
        </pc:sldMkLst>
      </pc:sldChg>
      <pc:sldChg chg="del">
        <pc:chgData name="Faiza Medjek" userId="59969a60-b152-4f47-afe3-0502384dd2b9" providerId="ADAL" clId="{DDA8A766-36AA-4F9D-A68D-009A211DD030}" dt="2025-02-23T12:00:52.836" v="16" actId="47"/>
        <pc:sldMkLst>
          <pc:docMk/>
          <pc:sldMk cId="3436104455" sldId="472"/>
        </pc:sldMkLst>
      </pc:sldChg>
      <pc:sldChg chg="del">
        <pc:chgData name="Faiza Medjek" userId="59969a60-b152-4f47-afe3-0502384dd2b9" providerId="ADAL" clId="{DDA8A766-36AA-4F9D-A68D-009A211DD030}" dt="2025-02-23T12:00:52.836" v="16" actId="47"/>
        <pc:sldMkLst>
          <pc:docMk/>
          <pc:sldMk cId="2610781157" sldId="473"/>
        </pc:sldMkLst>
      </pc:sldChg>
      <pc:sldChg chg="del">
        <pc:chgData name="Faiza Medjek" userId="59969a60-b152-4f47-afe3-0502384dd2b9" providerId="ADAL" clId="{DDA8A766-36AA-4F9D-A68D-009A211DD030}" dt="2025-02-23T12:00:52.836" v="16" actId="47"/>
        <pc:sldMkLst>
          <pc:docMk/>
          <pc:sldMk cId="3436371923" sldId="474"/>
        </pc:sldMkLst>
      </pc:sldChg>
      <pc:sldChg chg="del">
        <pc:chgData name="Faiza Medjek" userId="59969a60-b152-4f47-afe3-0502384dd2b9" providerId="ADAL" clId="{DDA8A766-36AA-4F9D-A68D-009A211DD030}" dt="2025-02-23T12:00:52.836" v="16" actId="47"/>
        <pc:sldMkLst>
          <pc:docMk/>
          <pc:sldMk cId="705057438" sldId="475"/>
        </pc:sldMkLst>
      </pc:sldChg>
      <pc:sldChg chg="del">
        <pc:chgData name="Faiza Medjek" userId="59969a60-b152-4f47-afe3-0502384dd2b9" providerId="ADAL" clId="{DDA8A766-36AA-4F9D-A68D-009A211DD030}" dt="2025-02-23T12:00:52.836" v="16" actId="47"/>
        <pc:sldMkLst>
          <pc:docMk/>
          <pc:sldMk cId="2895903591" sldId="476"/>
        </pc:sldMkLst>
      </pc:sldChg>
      <pc:sldChg chg="del">
        <pc:chgData name="Faiza Medjek" userId="59969a60-b152-4f47-afe3-0502384dd2b9" providerId="ADAL" clId="{DDA8A766-36AA-4F9D-A68D-009A211DD030}" dt="2025-02-23T12:00:52.836" v="16" actId="47"/>
        <pc:sldMkLst>
          <pc:docMk/>
          <pc:sldMk cId="659466821" sldId="477"/>
        </pc:sldMkLst>
      </pc:sldChg>
      <pc:sldChg chg="del">
        <pc:chgData name="Faiza Medjek" userId="59969a60-b152-4f47-afe3-0502384dd2b9" providerId="ADAL" clId="{DDA8A766-36AA-4F9D-A68D-009A211DD030}" dt="2025-02-23T12:00:52.836" v="16" actId="47"/>
        <pc:sldMkLst>
          <pc:docMk/>
          <pc:sldMk cId="440585727" sldId="478"/>
        </pc:sldMkLst>
      </pc:sldChg>
      <pc:sldChg chg="del">
        <pc:chgData name="Faiza Medjek" userId="59969a60-b152-4f47-afe3-0502384dd2b9" providerId="ADAL" clId="{DDA8A766-36AA-4F9D-A68D-009A211DD030}" dt="2025-02-23T12:00:52.836" v="16" actId="47"/>
        <pc:sldMkLst>
          <pc:docMk/>
          <pc:sldMk cId="3953619087" sldId="479"/>
        </pc:sldMkLst>
      </pc:sldChg>
      <pc:sldChg chg="new">
        <pc:chgData name="Faiza Medjek" userId="59969a60-b152-4f47-afe3-0502384dd2b9" providerId="ADAL" clId="{DDA8A766-36AA-4F9D-A68D-009A211DD030}" dt="2025-02-23T12:01:04.343" v="17" actId="680"/>
        <pc:sldMkLst>
          <pc:docMk/>
          <pc:sldMk cId="2302689238" sldId="481"/>
        </pc:sldMkLst>
      </pc:sldChg>
      <pc:sldChg chg="del">
        <pc:chgData name="Faiza Medjek" userId="59969a60-b152-4f47-afe3-0502384dd2b9" providerId="ADAL" clId="{DDA8A766-36AA-4F9D-A68D-009A211DD030}" dt="2025-02-23T12:00:52.836" v="16" actId="47"/>
        <pc:sldMkLst>
          <pc:docMk/>
          <pc:sldMk cId="4211732050" sldId="481"/>
        </pc:sldMkLst>
      </pc:sldChg>
      <pc:sldChg chg="del">
        <pc:chgData name="Faiza Medjek" userId="59969a60-b152-4f47-afe3-0502384dd2b9" providerId="ADAL" clId="{DDA8A766-36AA-4F9D-A68D-009A211DD030}" dt="2025-02-23T12:00:52.836" v="16" actId="47"/>
        <pc:sldMkLst>
          <pc:docMk/>
          <pc:sldMk cId="55394974" sldId="482"/>
        </pc:sldMkLst>
      </pc:sldChg>
      <pc:sldChg chg="new">
        <pc:chgData name="Faiza Medjek" userId="59969a60-b152-4f47-afe3-0502384dd2b9" providerId="ADAL" clId="{DDA8A766-36AA-4F9D-A68D-009A211DD030}" dt="2025-02-23T12:01:07.075" v="18" actId="680"/>
        <pc:sldMkLst>
          <pc:docMk/>
          <pc:sldMk cId="4093493763" sldId="482"/>
        </pc:sldMkLst>
      </pc:sldChg>
      <pc:sldChg chg="del">
        <pc:chgData name="Faiza Medjek" userId="59969a60-b152-4f47-afe3-0502384dd2b9" providerId="ADAL" clId="{DDA8A766-36AA-4F9D-A68D-009A211DD030}" dt="2025-02-23T12:00:52.836" v="16" actId="47"/>
        <pc:sldMkLst>
          <pc:docMk/>
          <pc:sldMk cId="4286062257" sldId="483"/>
        </pc:sldMkLst>
      </pc:sldChg>
      <pc:sldChg chg="del">
        <pc:chgData name="Faiza Medjek" userId="59969a60-b152-4f47-afe3-0502384dd2b9" providerId="ADAL" clId="{DDA8A766-36AA-4F9D-A68D-009A211DD030}" dt="2025-02-23T12:00:52.836" v="16" actId="47"/>
        <pc:sldMkLst>
          <pc:docMk/>
          <pc:sldMk cId="2483055878" sldId="484"/>
        </pc:sldMkLst>
      </pc:sldChg>
      <pc:sldChg chg="del">
        <pc:chgData name="Faiza Medjek" userId="59969a60-b152-4f47-afe3-0502384dd2b9" providerId="ADAL" clId="{DDA8A766-36AA-4F9D-A68D-009A211DD030}" dt="2025-02-23T12:00:52.836" v="16" actId="47"/>
        <pc:sldMkLst>
          <pc:docMk/>
          <pc:sldMk cId="2674670679" sldId="485"/>
        </pc:sldMkLst>
      </pc:sldChg>
      <pc:sldChg chg="del">
        <pc:chgData name="Faiza Medjek" userId="59969a60-b152-4f47-afe3-0502384dd2b9" providerId="ADAL" clId="{DDA8A766-36AA-4F9D-A68D-009A211DD030}" dt="2025-02-23T12:00:52.836" v="16" actId="47"/>
        <pc:sldMkLst>
          <pc:docMk/>
          <pc:sldMk cId="3878742786" sldId="486"/>
        </pc:sldMkLst>
      </pc:sldChg>
      <pc:sldChg chg="del">
        <pc:chgData name="Faiza Medjek" userId="59969a60-b152-4f47-afe3-0502384dd2b9" providerId="ADAL" clId="{DDA8A766-36AA-4F9D-A68D-009A211DD030}" dt="2025-02-23T12:00:52.836" v="16" actId="47"/>
        <pc:sldMkLst>
          <pc:docMk/>
          <pc:sldMk cId="2372082972" sldId="487"/>
        </pc:sldMkLst>
      </pc:sldChg>
      <pc:sldChg chg="del">
        <pc:chgData name="Faiza Medjek" userId="59969a60-b152-4f47-afe3-0502384dd2b9" providerId="ADAL" clId="{DDA8A766-36AA-4F9D-A68D-009A211DD030}" dt="2025-02-23T12:00:52.836" v="16" actId="47"/>
        <pc:sldMkLst>
          <pc:docMk/>
          <pc:sldMk cId="3093534435" sldId="488"/>
        </pc:sldMkLst>
      </pc:sldChg>
      <pc:sldChg chg="del">
        <pc:chgData name="Faiza Medjek" userId="59969a60-b152-4f47-afe3-0502384dd2b9" providerId="ADAL" clId="{DDA8A766-36AA-4F9D-A68D-009A211DD030}" dt="2025-02-23T12:00:52.836" v="16" actId="47"/>
        <pc:sldMkLst>
          <pc:docMk/>
          <pc:sldMk cId="4218376983" sldId="489"/>
        </pc:sldMkLst>
      </pc:sldChg>
      <pc:sldChg chg="del">
        <pc:chgData name="Faiza Medjek" userId="59969a60-b152-4f47-afe3-0502384dd2b9" providerId="ADAL" clId="{DDA8A766-36AA-4F9D-A68D-009A211DD030}" dt="2025-02-23T12:00:52.836" v="16" actId="47"/>
        <pc:sldMkLst>
          <pc:docMk/>
          <pc:sldMk cId="1233961058" sldId="490"/>
        </pc:sldMkLst>
      </pc:sldChg>
      <pc:sldChg chg="del">
        <pc:chgData name="Faiza Medjek" userId="59969a60-b152-4f47-afe3-0502384dd2b9" providerId="ADAL" clId="{DDA8A766-36AA-4F9D-A68D-009A211DD030}" dt="2025-02-23T12:00:52.836" v="16" actId="47"/>
        <pc:sldMkLst>
          <pc:docMk/>
          <pc:sldMk cId="1126596982" sldId="491"/>
        </pc:sldMkLst>
      </pc:sldChg>
      <pc:sldChg chg="del">
        <pc:chgData name="Faiza Medjek" userId="59969a60-b152-4f47-afe3-0502384dd2b9" providerId="ADAL" clId="{DDA8A766-36AA-4F9D-A68D-009A211DD030}" dt="2025-02-23T12:00:52.836" v="16" actId="47"/>
        <pc:sldMkLst>
          <pc:docMk/>
          <pc:sldMk cId="812156573" sldId="492"/>
        </pc:sldMkLst>
      </pc:sldChg>
      <pc:sldChg chg="del">
        <pc:chgData name="Faiza Medjek" userId="59969a60-b152-4f47-afe3-0502384dd2b9" providerId="ADAL" clId="{DDA8A766-36AA-4F9D-A68D-009A211DD030}" dt="2025-02-23T12:00:52.836" v="16" actId="47"/>
        <pc:sldMkLst>
          <pc:docMk/>
          <pc:sldMk cId="3290093863" sldId="493"/>
        </pc:sldMkLst>
      </pc:sldChg>
      <pc:sldChg chg="del">
        <pc:chgData name="Faiza Medjek" userId="59969a60-b152-4f47-afe3-0502384dd2b9" providerId="ADAL" clId="{DDA8A766-36AA-4F9D-A68D-009A211DD030}" dt="2025-02-23T12:00:52.836" v="16" actId="47"/>
        <pc:sldMkLst>
          <pc:docMk/>
          <pc:sldMk cId="2538027588" sldId="494"/>
        </pc:sldMkLst>
      </pc:sldChg>
      <pc:sldChg chg="del">
        <pc:chgData name="Faiza Medjek" userId="59969a60-b152-4f47-afe3-0502384dd2b9" providerId="ADAL" clId="{DDA8A766-36AA-4F9D-A68D-009A211DD030}" dt="2025-02-23T12:00:52.836" v="16" actId="47"/>
        <pc:sldMkLst>
          <pc:docMk/>
          <pc:sldMk cId="3258327217" sldId="496"/>
        </pc:sldMkLst>
      </pc:sldChg>
      <pc:sldChg chg="del">
        <pc:chgData name="Faiza Medjek" userId="59969a60-b152-4f47-afe3-0502384dd2b9" providerId="ADAL" clId="{DDA8A766-36AA-4F9D-A68D-009A211DD030}" dt="2025-02-23T12:00:52.836" v="16" actId="47"/>
        <pc:sldMkLst>
          <pc:docMk/>
          <pc:sldMk cId="2039636618" sldId="497"/>
        </pc:sldMkLst>
      </pc:sldChg>
    </pc:docChg>
  </pc:docChgLst>
  <pc:docChgLst>
    <pc:chgData name="Faiza Medjek" userId="59969a60-b152-4f47-afe3-0502384dd2b9" providerId="ADAL" clId="{B2EF3A88-1645-442F-9077-D618018C81AA}"/>
    <pc:docChg chg="undo redo custSel addSld delSld modSld sldOrd">
      <pc:chgData name="Faiza Medjek" userId="59969a60-b152-4f47-afe3-0502384dd2b9" providerId="ADAL" clId="{B2EF3A88-1645-442F-9077-D618018C81AA}" dt="2025-03-24T02:59:18.666" v="2683" actId="20577"/>
      <pc:docMkLst>
        <pc:docMk/>
      </pc:docMkLst>
      <pc:sldChg chg="del">
        <pc:chgData name="Faiza Medjek" userId="59969a60-b152-4f47-afe3-0502384dd2b9" providerId="ADAL" clId="{B2EF3A88-1645-442F-9077-D618018C81AA}" dt="2025-03-23T22:40:31.330" v="0" actId="47"/>
        <pc:sldMkLst>
          <pc:docMk/>
          <pc:sldMk cId="192909146" sldId="264"/>
        </pc:sldMkLst>
      </pc:sldChg>
      <pc:sldChg chg="del">
        <pc:chgData name="Faiza Medjek" userId="59969a60-b152-4f47-afe3-0502384dd2b9" providerId="ADAL" clId="{B2EF3A88-1645-442F-9077-D618018C81AA}" dt="2025-03-23T22:40:31.330" v="0" actId="47"/>
        <pc:sldMkLst>
          <pc:docMk/>
          <pc:sldMk cId="1098425936" sldId="265"/>
        </pc:sldMkLst>
      </pc:sldChg>
      <pc:sldChg chg="del">
        <pc:chgData name="Faiza Medjek" userId="59969a60-b152-4f47-afe3-0502384dd2b9" providerId="ADAL" clId="{B2EF3A88-1645-442F-9077-D618018C81AA}" dt="2025-03-23T22:40:31.330" v="0" actId="47"/>
        <pc:sldMkLst>
          <pc:docMk/>
          <pc:sldMk cId="3358801029" sldId="266"/>
        </pc:sldMkLst>
      </pc:sldChg>
      <pc:sldChg chg="del">
        <pc:chgData name="Faiza Medjek" userId="59969a60-b152-4f47-afe3-0502384dd2b9" providerId="ADAL" clId="{B2EF3A88-1645-442F-9077-D618018C81AA}" dt="2025-03-23T22:40:31.330" v="0" actId="47"/>
        <pc:sldMkLst>
          <pc:docMk/>
          <pc:sldMk cId="3878630695" sldId="267"/>
        </pc:sldMkLst>
      </pc:sldChg>
      <pc:sldChg chg="del">
        <pc:chgData name="Faiza Medjek" userId="59969a60-b152-4f47-afe3-0502384dd2b9" providerId="ADAL" clId="{B2EF3A88-1645-442F-9077-D618018C81AA}" dt="2025-03-23T22:40:31.330" v="0" actId="47"/>
        <pc:sldMkLst>
          <pc:docMk/>
          <pc:sldMk cId="1207279118" sldId="268"/>
        </pc:sldMkLst>
      </pc:sldChg>
      <pc:sldChg chg="modSp mod modNotesTx">
        <pc:chgData name="Faiza Medjek" userId="59969a60-b152-4f47-afe3-0502384dd2b9" providerId="ADAL" clId="{B2EF3A88-1645-442F-9077-D618018C81AA}" dt="2025-03-23T22:56:07.429" v="277" actId="20577"/>
        <pc:sldMkLst>
          <pc:docMk/>
          <pc:sldMk cId="971697642" sldId="270"/>
        </pc:sldMkLst>
        <pc:spChg chg="mod">
          <ac:chgData name="Faiza Medjek" userId="59969a60-b152-4f47-afe3-0502384dd2b9" providerId="ADAL" clId="{B2EF3A88-1645-442F-9077-D618018C81AA}" dt="2025-03-23T22:42:05.268" v="126" actId="20577"/>
          <ac:spMkLst>
            <pc:docMk/>
            <pc:sldMk cId="971697642" sldId="270"/>
            <ac:spMk id="2" creationId="{BA30C26D-29A6-9F44-B5F7-7ED28CF05E54}"/>
          </ac:spMkLst>
        </pc:spChg>
      </pc:sldChg>
      <pc:sldChg chg="del">
        <pc:chgData name="Faiza Medjek" userId="59969a60-b152-4f47-afe3-0502384dd2b9" providerId="ADAL" clId="{B2EF3A88-1645-442F-9077-D618018C81AA}" dt="2025-03-23T22:40:31.330" v="0" actId="47"/>
        <pc:sldMkLst>
          <pc:docMk/>
          <pc:sldMk cId="2683302077" sldId="295"/>
        </pc:sldMkLst>
      </pc:sldChg>
      <pc:sldChg chg="del">
        <pc:chgData name="Faiza Medjek" userId="59969a60-b152-4f47-afe3-0502384dd2b9" providerId="ADAL" clId="{B2EF3A88-1645-442F-9077-D618018C81AA}" dt="2025-03-23T22:40:31.330" v="0" actId="47"/>
        <pc:sldMkLst>
          <pc:docMk/>
          <pc:sldMk cId="3891750976" sldId="296"/>
        </pc:sldMkLst>
      </pc:sldChg>
      <pc:sldChg chg="del">
        <pc:chgData name="Faiza Medjek" userId="59969a60-b152-4f47-afe3-0502384dd2b9" providerId="ADAL" clId="{B2EF3A88-1645-442F-9077-D618018C81AA}" dt="2025-03-23T22:40:31.330" v="0" actId="47"/>
        <pc:sldMkLst>
          <pc:docMk/>
          <pc:sldMk cId="2328267437" sldId="297"/>
        </pc:sldMkLst>
      </pc:sldChg>
      <pc:sldChg chg="del">
        <pc:chgData name="Faiza Medjek" userId="59969a60-b152-4f47-afe3-0502384dd2b9" providerId="ADAL" clId="{B2EF3A88-1645-442F-9077-D618018C81AA}" dt="2025-03-23T22:40:31.330" v="0" actId="47"/>
        <pc:sldMkLst>
          <pc:docMk/>
          <pc:sldMk cId="528799431" sldId="316"/>
        </pc:sldMkLst>
      </pc:sldChg>
      <pc:sldChg chg="del">
        <pc:chgData name="Faiza Medjek" userId="59969a60-b152-4f47-afe3-0502384dd2b9" providerId="ADAL" clId="{B2EF3A88-1645-442F-9077-D618018C81AA}" dt="2025-03-23T22:40:31.330" v="0" actId="47"/>
        <pc:sldMkLst>
          <pc:docMk/>
          <pc:sldMk cId="2067979300" sldId="317"/>
        </pc:sldMkLst>
      </pc:sldChg>
      <pc:sldChg chg="del">
        <pc:chgData name="Faiza Medjek" userId="59969a60-b152-4f47-afe3-0502384dd2b9" providerId="ADAL" clId="{B2EF3A88-1645-442F-9077-D618018C81AA}" dt="2025-03-23T22:40:31.330" v="0" actId="47"/>
        <pc:sldMkLst>
          <pc:docMk/>
          <pc:sldMk cId="741001514" sldId="318"/>
        </pc:sldMkLst>
      </pc:sldChg>
      <pc:sldChg chg="del">
        <pc:chgData name="Faiza Medjek" userId="59969a60-b152-4f47-afe3-0502384dd2b9" providerId="ADAL" clId="{B2EF3A88-1645-442F-9077-D618018C81AA}" dt="2025-03-23T22:40:31.330" v="0" actId="47"/>
        <pc:sldMkLst>
          <pc:docMk/>
          <pc:sldMk cId="1257973793" sldId="335"/>
        </pc:sldMkLst>
      </pc:sldChg>
      <pc:sldChg chg="del">
        <pc:chgData name="Faiza Medjek" userId="59969a60-b152-4f47-afe3-0502384dd2b9" providerId="ADAL" clId="{B2EF3A88-1645-442F-9077-D618018C81AA}" dt="2025-03-23T22:40:31.330" v="0" actId="47"/>
        <pc:sldMkLst>
          <pc:docMk/>
          <pc:sldMk cId="1303084796" sldId="336"/>
        </pc:sldMkLst>
      </pc:sldChg>
      <pc:sldChg chg="del">
        <pc:chgData name="Faiza Medjek" userId="59969a60-b152-4f47-afe3-0502384dd2b9" providerId="ADAL" clId="{B2EF3A88-1645-442F-9077-D618018C81AA}" dt="2025-03-23T22:40:31.330" v="0" actId="47"/>
        <pc:sldMkLst>
          <pc:docMk/>
          <pc:sldMk cId="3270120256" sldId="375"/>
        </pc:sldMkLst>
      </pc:sldChg>
      <pc:sldChg chg="del">
        <pc:chgData name="Faiza Medjek" userId="59969a60-b152-4f47-afe3-0502384dd2b9" providerId="ADAL" clId="{B2EF3A88-1645-442F-9077-D618018C81AA}" dt="2025-03-23T22:40:31.330" v="0" actId="47"/>
        <pc:sldMkLst>
          <pc:docMk/>
          <pc:sldMk cId="1395416750" sldId="377"/>
        </pc:sldMkLst>
      </pc:sldChg>
      <pc:sldChg chg="del">
        <pc:chgData name="Faiza Medjek" userId="59969a60-b152-4f47-afe3-0502384dd2b9" providerId="ADAL" clId="{B2EF3A88-1645-442F-9077-D618018C81AA}" dt="2025-03-23T22:40:31.330" v="0" actId="47"/>
        <pc:sldMkLst>
          <pc:docMk/>
          <pc:sldMk cId="2403959681" sldId="382"/>
        </pc:sldMkLst>
      </pc:sldChg>
      <pc:sldChg chg="del">
        <pc:chgData name="Faiza Medjek" userId="59969a60-b152-4f47-afe3-0502384dd2b9" providerId="ADAL" clId="{B2EF3A88-1645-442F-9077-D618018C81AA}" dt="2025-03-23T22:40:31.330" v="0" actId="47"/>
        <pc:sldMkLst>
          <pc:docMk/>
          <pc:sldMk cId="4190921007" sldId="383"/>
        </pc:sldMkLst>
      </pc:sldChg>
      <pc:sldChg chg="del">
        <pc:chgData name="Faiza Medjek" userId="59969a60-b152-4f47-afe3-0502384dd2b9" providerId="ADAL" clId="{B2EF3A88-1645-442F-9077-D618018C81AA}" dt="2025-03-23T22:40:31.330" v="0" actId="47"/>
        <pc:sldMkLst>
          <pc:docMk/>
          <pc:sldMk cId="3228716452" sldId="384"/>
        </pc:sldMkLst>
      </pc:sldChg>
      <pc:sldChg chg="del">
        <pc:chgData name="Faiza Medjek" userId="59969a60-b152-4f47-afe3-0502384dd2b9" providerId="ADAL" clId="{B2EF3A88-1645-442F-9077-D618018C81AA}" dt="2025-03-23T22:40:31.330" v="0" actId="47"/>
        <pc:sldMkLst>
          <pc:docMk/>
          <pc:sldMk cId="1144153584" sldId="385"/>
        </pc:sldMkLst>
      </pc:sldChg>
      <pc:sldChg chg="del">
        <pc:chgData name="Faiza Medjek" userId="59969a60-b152-4f47-afe3-0502384dd2b9" providerId="ADAL" clId="{B2EF3A88-1645-442F-9077-D618018C81AA}" dt="2025-03-23T22:40:31.330" v="0" actId="47"/>
        <pc:sldMkLst>
          <pc:docMk/>
          <pc:sldMk cId="1057781513" sldId="386"/>
        </pc:sldMkLst>
      </pc:sldChg>
      <pc:sldChg chg="del">
        <pc:chgData name="Faiza Medjek" userId="59969a60-b152-4f47-afe3-0502384dd2b9" providerId="ADAL" clId="{B2EF3A88-1645-442F-9077-D618018C81AA}" dt="2025-03-23T22:40:31.330" v="0" actId="47"/>
        <pc:sldMkLst>
          <pc:docMk/>
          <pc:sldMk cId="993447054" sldId="387"/>
        </pc:sldMkLst>
      </pc:sldChg>
      <pc:sldChg chg="del">
        <pc:chgData name="Faiza Medjek" userId="59969a60-b152-4f47-afe3-0502384dd2b9" providerId="ADAL" clId="{B2EF3A88-1645-442F-9077-D618018C81AA}" dt="2025-03-23T22:40:31.330" v="0" actId="47"/>
        <pc:sldMkLst>
          <pc:docMk/>
          <pc:sldMk cId="2448273072" sldId="394"/>
        </pc:sldMkLst>
      </pc:sldChg>
      <pc:sldChg chg="del">
        <pc:chgData name="Faiza Medjek" userId="59969a60-b152-4f47-afe3-0502384dd2b9" providerId="ADAL" clId="{B2EF3A88-1645-442F-9077-D618018C81AA}" dt="2025-03-23T22:40:31.330" v="0" actId="47"/>
        <pc:sldMkLst>
          <pc:docMk/>
          <pc:sldMk cId="2928000180" sldId="396"/>
        </pc:sldMkLst>
      </pc:sldChg>
      <pc:sldChg chg="del">
        <pc:chgData name="Faiza Medjek" userId="59969a60-b152-4f47-afe3-0502384dd2b9" providerId="ADAL" clId="{B2EF3A88-1645-442F-9077-D618018C81AA}" dt="2025-03-23T22:40:31.330" v="0" actId="47"/>
        <pc:sldMkLst>
          <pc:docMk/>
          <pc:sldMk cId="1788182372" sldId="397"/>
        </pc:sldMkLst>
      </pc:sldChg>
      <pc:sldChg chg="del">
        <pc:chgData name="Faiza Medjek" userId="59969a60-b152-4f47-afe3-0502384dd2b9" providerId="ADAL" clId="{B2EF3A88-1645-442F-9077-D618018C81AA}" dt="2025-03-23T22:40:31.330" v="0" actId="47"/>
        <pc:sldMkLst>
          <pc:docMk/>
          <pc:sldMk cId="2839960278" sldId="399"/>
        </pc:sldMkLst>
      </pc:sldChg>
      <pc:sldChg chg="del">
        <pc:chgData name="Faiza Medjek" userId="59969a60-b152-4f47-afe3-0502384dd2b9" providerId="ADAL" clId="{B2EF3A88-1645-442F-9077-D618018C81AA}" dt="2025-03-23T22:40:31.330" v="0" actId="47"/>
        <pc:sldMkLst>
          <pc:docMk/>
          <pc:sldMk cId="3267313071" sldId="400"/>
        </pc:sldMkLst>
      </pc:sldChg>
      <pc:sldChg chg="del">
        <pc:chgData name="Faiza Medjek" userId="59969a60-b152-4f47-afe3-0502384dd2b9" providerId="ADAL" clId="{B2EF3A88-1645-442F-9077-D618018C81AA}" dt="2025-03-23T22:40:31.330" v="0" actId="47"/>
        <pc:sldMkLst>
          <pc:docMk/>
          <pc:sldMk cId="2245031634" sldId="401"/>
        </pc:sldMkLst>
      </pc:sldChg>
      <pc:sldChg chg="del">
        <pc:chgData name="Faiza Medjek" userId="59969a60-b152-4f47-afe3-0502384dd2b9" providerId="ADAL" clId="{B2EF3A88-1645-442F-9077-D618018C81AA}" dt="2025-03-23T22:40:31.330" v="0" actId="47"/>
        <pc:sldMkLst>
          <pc:docMk/>
          <pc:sldMk cId="2725680082" sldId="402"/>
        </pc:sldMkLst>
      </pc:sldChg>
      <pc:sldChg chg="del">
        <pc:chgData name="Faiza Medjek" userId="59969a60-b152-4f47-afe3-0502384dd2b9" providerId="ADAL" clId="{B2EF3A88-1645-442F-9077-D618018C81AA}" dt="2025-03-23T22:40:31.330" v="0" actId="47"/>
        <pc:sldMkLst>
          <pc:docMk/>
          <pc:sldMk cId="2431132605" sldId="403"/>
        </pc:sldMkLst>
      </pc:sldChg>
      <pc:sldChg chg="del">
        <pc:chgData name="Faiza Medjek" userId="59969a60-b152-4f47-afe3-0502384dd2b9" providerId="ADAL" clId="{B2EF3A88-1645-442F-9077-D618018C81AA}" dt="2025-03-23T22:40:31.330" v="0" actId="47"/>
        <pc:sldMkLst>
          <pc:docMk/>
          <pc:sldMk cId="132086908" sldId="470"/>
        </pc:sldMkLst>
      </pc:sldChg>
      <pc:sldChg chg="del">
        <pc:chgData name="Faiza Medjek" userId="59969a60-b152-4f47-afe3-0502384dd2b9" providerId="ADAL" clId="{B2EF3A88-1645-442F-9077-D618018C81AA}" dt="2025-03-23T22:40:31.330" v="0" actId="47"/>
        <pc:sldMkLst>
          <pc:docMk/>
          <pc:sldMk cId="1055072845" sldId="471"/>
        </pc:sldMkLst>
      </pc:sldChg>
      <pc:sldChg chg="del">
        <pc:chgData name="Faiza Medjek" userId="59969a60-b152-4f47-afe3-0502384dd2b9" providerId="ADAL" clId="{B2EF3A88-1645-442F-9077-D618018C81AA}" dt="2025-03-23T22:40:31.330" v="0" actId="47"/>
        <pc:sldMkLst>
          <pc:docMk/>
          <pc:sldMk cId="1261216668" sldId="472"/>
        </pc:sldMkLst>
      </pc:sldChg>
      <pc:sldChg chg="del">
        <pc:chgData name="Faiza Medjek" userId="59969a60-b152-4f47-afe3-0502384dd2b9" providerId="ADAL" clId="{B2EF3A88-1645-442F-9077-D618018C81AA}" dt="2025-03-23T22:40:31.330" v="0" actId="47"/>
        <pc:sldMkLst>
          <pc:docMk/>
          <pc:sldMk cId="764123559" sldId="473"/>
        </pc:sldMkLst>
      </pc:sldChg>
      <pc:sldChg chg="del">
        <pc:chgData name="Faiza Medjek" userId="59969a60-b152-4f47-afe3-0502384dd2b9" providerId="ADAL" clId="{B2EF3A88-1645-442F-9077-D618018C81AA}" dt="2025-03-23T22:40:31.330" v="0" actId="47"/>
        <pc:sldMkLst>
          <pc:docMk/>
          <pc:sldMk cId="2390473356" sldId="474"/>
        </pc:sldMkLst>
      </pc:sldChg>
      <pc:sldChg chg="del">
        <pc:chgData name="Faiza Medjek" userId="59969a60-b152-4f47-afe3-0502384dd2b9" providerId="ADAL" clId="{B2EF3A88-1645-442F-9077-D618018C81AA}" dt="2025-03-23T22:40:31.330" v="0" actId="47"/>
        <pc:sldMkLst>
          <pc:docMk/>
          <pc:sldMk cId="1290787935" sldId="475"/>
        </pc:sldMkLst>
      </pc:sldChg>
      <pc:sldChg chg="del">
        <pc:chgData name="Faiza Medjek" userId="59969a60-b152-4f47-afe3-0502384dd2b9" providerId="ADAL" clId="{B2EF3A88-1645-442F-9077-D618018C81AA}" dt="2025-03-23T22:40:31.330" v="0" actId="47"/>
        <pc:sldMkLst>
          <pc:docMk/>
          <pc:sldMk cId="220150878" sldId="476"/>
        </pc:sldMkLst>
      </pc:sldChg>
      <pc:sldChg chg="del">
        <pc:chgData name="Faiza Medjek" userId="59969a60-b152-4f47-afe3-0502384dd2b9" providerId="ADAL" clId="{B2EF3A88-1645-442F-9077-D618018C81AA}" dt="2025-03-23T22:40:31.330" v="0" actId="47"/>
        <pc:sldMkLst>
          <pc:docMk/>
          <pc:sldMk cId="4255021408" sldId="478"/>
        </pc:sldMkLst>
      </pc:sldChg>
      <pc:sldChg chg="del">
        <pc:chgData name="Faiza Medjek" userId="59969a60-b152-4f47-afe3-0502384dd2b9" providerId="ADAL" clId="{B2EF3A88-1645-442F-9077-D618018C81AA}" dt="2025-03-23T22:40:31.330" v="0" actId="47"/>
        <pc:sldMkLst>
          <pc:docMk/>
          <pc:sldMk cId="3093935269" sldId="479"/>
        </pc:sldMkLst>
      </pc:sldChg>
      <pc:sldChg chg="modSp">
        <pc:chgData name="Faiza Medjek" userId="59969a60-b152-4f47-afe3-0502384dd2b9" providerId="ADAL" clId="{B2EF3A88-1645-442F-9077-D618018C81AA}" dt="2025-03-23T22:41:23.442" v="99" actId="20577"/>
        <pc:sldMkLst>
          <pc:docMk/>
          <pc:sldMk cId="67683646" sldId="480"/>
        </pc:sldMkLst>
        <pc:graphicFrameChg chg="mod">
          <ac:chgData name="Faiza Medjek" userId="59969a60-b152-4f47-afe3-0502384dd2b9" providerId="ADAL" clId="{B2EF3A88-1645-442F-9077-D618018C81AA}" dt="2025-03-23T22:41:23.442" v="99" actId="20577"/>
          <ac:graphicFrameMkLst>
            <pc:docMk/>
            <pc:sldMk cId="67683646" sldId="480"/>
            <ac:graphicFrameMk id="12" creationId="{09F321CA-DCD7-685D-426D-54B1D0D3FAAC}"/>
          </ac:graphicFrameMkLst>
        </pc:graphicFrameChg>
      </pc:sldChg>
      <pc:sldChg chg="addSp modSp new mod modNotesTx">
        <pc:chgData name="Faiza Medjek" userId="59969a60-b152-4f47-afe3-0502384dd2b9" providerId="ADAL" clId="{B2EF3A88-1645-442F-9077-D618018C81AA}" dt="2025-03-23T22:58:08.766" v="307" actId="6549"/>
        <pc:sldMkLst>
          <pc:docMk/>
          <pc:sldMk cId="1566468007" sldId="481"/>
        </pc:sldMkLst>
        <pc:spChg chg="mod">
          <ac:chgData name="Faiza Medjek" userId="59969a60-b152-4f47-afe3-0502384dd2b9" providerId="ADAL" clId="{B2EF3A88-1645-442F-9077-D618018C81AA}" dt="2025-03-23T22:47:05.058" v="158" actId="20577"/>
          <ac:spMkLst>
            <pc:docMk/>
            <pc:sldMk cId="1566468007" sldId="481"/>
            <ac:spMk id="2" creationId="{79F42260-1A3B-95C6-F400-3528B4F56718}"/>
          </ac:spMkLst>
        </pc:spChg>
        <pc:spChg chg="mod">
          <ac:chgData name="Faiza Medjek" userId="59969a60-b152-4f47-afe3-0502384dd2b9" providerId="ADAL" clId="{B2EF3A88-1645-442F-9077-D618018C81AA}" dt="2025-03-23T22:55:11.013" v="273" actId="20577"/>
          <ac:spMkLst>
            <pc:docMk/>
            <pc:sldMk cId="1566468007" sldId="481"/>
            <ac:spMk id="3" creationId="{0C6E47FB-7494-F319-9F9C-66399642A6A1}"/>
          </ac:spMkLst>
        </pc:spChg>
        <pc:spChg chg="add">
          <ac:chgData name="Faiza Medjek" userId="59969a60-b152-4f47-afe3-0502384dd2b9" providerId="ADAL" clId="{B2EF3A88-1645-442F-9077-D618018C81AA}" dt="2025-03-23T22:46:37.007" v="127"/>
          <ac:spMkLst>
            <pc:docMk/>
            <pc:sldMk cId="1566468007" sldId="481"/>
            <ac:spMk id="4" creationId="{19DBB608-3F20-EFD9-51F2-FEA42AFBD3B7}"/>
          </ac:spMkLst>
        </pc:spChg>
        <pc:spChg chg="add">
          <ac:chgData name="Faiza Medjek" userId="59969a60-b152-4f47-afe3-0502384dd2b9" providerId="ADAL" clId="{B2EF3A88-1645-442F-9077-D618018C81AA}" dt="2025-03-23T22:46:37.007" v="127"/>
          <ac:spMkLst>
            <pc:docMk/>
            <pc:sldMk cId="1566468007" sldId="481"/>
            <ac:spMk id="5" creationId="{EAD31DE0-AEE1-821A-E75C-4CA410C11F40}"/>
          </ac:spMkLst>
        </pc:spChg>
        <pc:spChg chg="add">
          <ac:chgData name="Faiza Medjek" userId="59969a60-b152-4f47-afe3-0502384dd2b9" providerId="ADAL" clId="{B2EF3A88-1645-442F-9077-D618018C81AA}" dt="2025-03-23T22:46:37.007" v="127"/>
          <ac:spMkLst>
            <pc:docMk/>
            <pc:sldMk cId="1566468007" sldId="481"/>
            <ac:spMk id="6" creationId="{C46C3FD0-FB93-BA81-5CB5-F7C88DABD308}"/>
          </ac:spMkLst>
        </pc:spChg>
        <pc:spChg chg="add">
          <ac:chgData name="Faiza Medjek" userId="59969a60-b152-4f47-afe3-0502384dd2b9" providerId="ADAL" clId="{B2EF3A88-1645-442F-9077-D618018C81AA}" dt="2025-03-23T22:46:37.007" v="127"/>
          <ac:spMkLst>
            <pc:docMk/>
            <pc:sldMk cId="1566468007" sldId="481"/>
            <ac:spMk id="7" creationId="{53849C85-4EE1-4302-97CD-FDCDF7DE357E}"/>
          </ac:spMkLst>
        </pc:spChg>
        <pc:spChg chg="add">
          <ac:chgData name="Faiza Medjek" userId="59969a60-b152-4f47-afe3-0502384dd2b9" providerId="ADAL" clId="{B2EF3A88-1645-442F-9077-D618018C81AA}" dt="2025-03-23T22:46:37.007" v="127"/>
          <ac:spMkLst>
            <pc:docMk/>
            <pc:sldMk cId="1566468007" sldId="481"/>
            <ac:spMk id="8" creationId="{31D4F0E4-D710-E640-29D0-8E1E3836461D}"/>
          </ac:spMkLst>
        </pc:spChg>
        <pc:spChg chg="add">
          <ac:chgData name="Faiza Medjek" userId="59969a60-b152-4f47-afe3-0502384dd2b9" providerId="ADAL" clId="{B2EF3A88-1645-442F-9077-D618018C81AA}" dt="2025-03-23T22:46:37.007" v="127"/>
          <ac:spMkLst>
            <pc:docMk/>
            <pc:sldMk cId="1566468007" sldId="481"/>
            <ac:spMk id="9" creationId="{AA062706-C481-8830-0FA2-CC7D47766224}"/>
          </ac:spMkLst>
        </pc:spChg>
        <pc:spChg chg="add">
          <ac:chgData name="Faiza Medjek" userId="59969a60-b152-4f47-afe3-0502384dd2b9" providerId="ADAL" clId="{B2EF3A88-1645-442F-9077-D618018C81AA}" dt="2025-03-23T22:46:37.007" v="127"/>
          <ac:spMkLst>
            <pc:docMk/>
            <pc:sldMk cId="1566468007" sldId="481"/>
            <ac:spMk id="10" creationId="{14EE82B1-AAEF-99EB-57AC-149280971F59}"/>
          </ac:spMkLst>
        </pc:spChg>
        <pc:spChg chg="add">
          <ac:chgData name="Faiza Medjek" userId="59969a60-b152-4f47-afe3-0502384dd2b9" providerId="ADAL" clId="{B2EF3A88-1645-442F-9077-D618018C81AA}" dt="2025-03-23T22:46:37.007" v="127"/>
          <ac:spMkLst>
            <pc:docMk/>
            <pc:sldMk cId="1566468007" sldId="481"/>
            <ac:spMk id="11" creationId="{0C6E765D-FE2C-E43F-25E2-EC9F00C877D0}"/>
          </ac:spMkLst>
        </pc:spChg>
        <pc:spChg chg="add">
          <ac:chgData name="Faiza Medjek" userId="59969a60-b152-4f47-afe3-0502384dd2b9" providerId="ADAL" clId="{B2EF3A88-1645-442F-9077-D618018C81AA}" dt="2025-03-23T22:46:37.007" v="127"/>
          <ac:spMkLst>
            <pc:docMk/>
            <pc:sldMk cId="1566468007" sldId="481"/>
            <ac:spMk id="12" creationId="{F1B6E611-95D4-CD66-FF1D-489F4AF2730E}"/>
          </ac:spMkLst>
        </pc:spChg>
      </pc:sldChg>
      <pc:sldChg chg="modSp new mod modNotesTx">
        <pc:chgData name="Faiza Medjek" userId="59969a60-b152-4f47-afe3-0502384dd2b9" providerId="ADAL" clId="{B2EF3A88-1645-442F-9077-D618018C81AA}" dt="2025-03-23T23:00:51.793" v="391" actId="20577"/>
        <pc:sldMkLst>
          <pc:docMk/>
          <pc:sldMk cId="1089150320" sldId="482"/>
        </pc:sldMkLst>
        <pc:spChg chg="mod">
          <ac:chgData name="Faiza Medjek" userId="59969a60-b152-4f47-afe3-0502384dd2b9" providerId="ADAL" clId="{B2EF3A88-1645-442F-9077-D618018C81AA}" dt="2025-03-23T22:58:54.289" v="364" actId="20577"/>
          <ac:spMkLst>
            <pc:docMk/>
            <pc:sldMk cId="1089150320" sldId="482"/>
            <ac:spMk id="2" creationId="{25E6C9AF-B48B-E2EC-1F7E-88231CD64455}"/>
          </ac:spMkLst>
        </pc:spChg>
        <pc:spChg chg="mod">
          <ac:chgData name="Faiza Medjek" userId="59969a60-b152-4f47-afe3-0502384dd2b9" providerId="ADAL" clId="{B2EF3A88-1645-442F-9077-D618018C81AA}" dt="2025-03-23T23:00:19.470" v="386" actId="20577"/>
          <ac:spMkLst>
            <pc:docMk/>
            <pc:sldMk cId="1089150320" sldId="482"/>
            <ac:spMk id="3" creationId="{CBE8AB2B-2FED-83C3-1BA6-CC23CE3A126C}"/>
          </ac:spMkLst>
        </pc:spChg>
      </pc:sldChg>
      <pc:sldChg chg="addSp modSp new mod modShow">
        <pc:chgData name="Faiza Medjek" userId="59969a60-b152-4f47-afe3-0502384dd2b9" providerId="ADAL" clId="{B2EF3A88-1645-442F-9077-D618018C81AA}" dt="2025-03-23T23:03:59.582" v="467" actId="729"/>
        <pc:sldMkLst>
          <pc:docMk/>
          <pc:sldMk cId="2400731699" sldId="483"/>
        </pc:sldMkLst>
        <pc:spChg chg="mod">
          <ac:chgData name="Faiza Medjek" userId="59969a60-b152-4f47-afe3-0502384dd2b9" providerId="ADAL" clId="{B2EF3A88-1645-442F-9077-D618018C81AA}" dt="2025-03-23T23:02:09.370" v="401" actId="14100"/>
          <ac:spMkLst>
            <pc:docMk/>
            <pc:sldMk cId="2400731699" sldId="483"/>
            <ac:spMk id="2" creationId="{CD9F69F0-3C69-2AB2-8BD1-9A7ACC464CEC}"/>
          </ac:spMkLst>
        </pc:spChg>
        <pc:spChg chg="mod">
          <ac:chgData name="Faiza Medjek" userId="59969a60-b152-4f47-afe3-0502384dd2b9" providerId="ADAL" clId="{B2EF3A88-1645-442F-9077-D618018C81AA}" dt="2025-03-23T23:03:07.542" v="465" actId="1035"/>
          <ac:spMkLst>
            <pc:docMk/>
            <pc:sldMk cId="2400731699" sldId="483"/>
            <ac:spMk id="3" creationId="{87DC4EA1-CAAE-9A57-425B-DEBCA3CE74B8}"/>
          </ac:spMkLst>
        </pc:spChg>
        <pc:spChg chg="add">
          <ac:chgData name="Faiza Medjek" userId="59969a60-b152-4f47-afe3-0502384dd2b9" providerId="ADAL" clId="{B2EF3A88-1645-442F-9077-D618018C81AA}" dt="2025-03-23T23:02:20.999" v="402"/>
          <ac:spMkLst>
            <pc:docMk/>
            <pc:sldMk cId="2400731699" sldId="483"/>
            <ac:spMk id="4" creationId="{43EC806A-475D-FB35-F06E-EA62E4DC9CC8}"/>
          </ac:spMkLst>
        </pc:spChg>
        <pc:spChg chg="add">
          <ac:chgData name="Faiza Medjek" userId="59969a60-b152-4f47-afe3-0502384dd2b9" providerId="ADAL" clId="{B2EF3A88-1645-442F-9077-D618018C81AA}" dt="2025-03-23T23:02:20.999" v="402"/>
          <ac:spMkLst>
            <pc:docMk/>
            <pc:sldMk cId="2400731699" sldId="483"/>
            <ac:spMk id="5" creationId="{6E526787-DACD-FD36-19F2-01D8E585CD03}"/>
          </ac:spMkLst>
        </pc:spChg>
      </pc:sldChg>
      <pc:sldChg chg="del">
        <pc:chgData name="Faiza Medjek" userId="59969a60-b152-4f47-afe3-0502384dd2b9" providerId="ADAL" clId="{B2EF3A88-1645-442F-9077-D618018C81AA}" dt="2025-03-23T22:40:31.330" v="0" actId="47"/>
        <pc:sldMkLst>
          <pc:docMk/>
          <pc:sldMk cId="3499424467" sldId="483"/>
        </pc:sldMkLst>
      </pc:sldChg>
      <pc:sldChg chg="del">
        <pc:chgData name="Faiza Medjek" userId="59969a60-b152-4f47-afe3-0502384dd2b9" providerId="ADAL" clId="{B2EF3A88-1645-442F-9077-D618018C81AA}" dt="2025-03-23T22:40:31.330" v="0" actId="47"/>
        <pc:sldMkLst>
          <pc:docMk/>
          <pc:sldMk cId="3652540773" sldId="484"/>
        </pc:sldMkLst>
      </pc:sldChg>
      <pc:sldChg chg="addSp delSp modSp new mod modClrScheme chgLayout modNotesTx">
        <pc:chgData name="Faiza Medjek" userId="59969a60-b152-4f47-afe3-0502384dd2b9" providerId="ADAL" clId="{B2EF3A88-1645-442F-9077-D618018C81AA}" dt="2025-03-23T23:15:52.209" v="724" actId="20577"/>
        <pc:sldMkLst>
          <pc:docMk/>
          <pc:sldMk cId="3761776527" sldId="484"/>
        </pc:sldMkLst>
        <pc:spChg chg="mod ord">
          <ac:chgData name="Faiza Medjek" userId="59969a60-b152-4f47-afe3-0502384dd2b9" providerId="ADAL" clId="{B2EF3A88-1645-442F-9077-D618018C81AA}" dt="2025-03-23T23:07:12.612" v="593" actId="1038"/>
          <ac:spMkLst>
            <pc:docMk/>
            <pc:sldMk cId="3761776527" sldId="484"/>
            <ac:spMk id="2" creationId="{AF218B50-2FBC-9E05-8B6E-4D308EA4D9D3}"/>
          </ac:spMkLst>
        </pc:spChg>
        <pc:spChg chg="del">
          <ac:chgData name="Faiza Medjek" userId="59969a60-b152-4f47-afe3-0502384dd2b9" providerId="ADAL" clId="{B2EF3A88-1645-442F-9077-D618018C81AA}" dt="2025-03-23T23:06:21.092" v="550" actId="700"/>
          <ac:spMkLst>
            <pc:docMk/>
            <pc:sldMk cId="3761776527" sldId="484"/>
            <ac:spMk id="3" creationId="{9B971255-409F-C33D-D75F-3E32D3CBF967}"/>
          </ac:spMkLst>
        </pc:spChg>
        <pc:spChg chg="add">
          <ac:chgData name="Faiza Medjek" userId="59969a60-b152-4f47-afe3-0502384dd2b9" providerId="ADAL" clId="{B2EF3A88-1645-442F-9077-D618018C81AA}" dt="2025-03-23T23:04:06.954" v="468"/>
          <ac:spMkLst>
            <pc:docMk/>
            <pc:sldMk cId="3761776527" sldId="484"/>
            <ac:spMk id="4" creationId="{99C86994-C9BA-9508-0ACB-B55551CBC0B1}"/>
          </ac:spMkLst>
        </pc:spChg>
        <pc:spChg chg="add">
          <ac:chgData name="Faiza Medjek" userId="59969a60-b152-4f47-afe3-0502384dd2b9" providerId="ADAL" clId="{B2EF3A88-1645-442F-9077-D618018C81AA}" dt="2025-03-23T23:04:06.954" v="468"/>
          <ac:spMkLst>
            <pc:docMk/>
            <pc:sldMk cId="3761776527" sldId="484"/>
            <ac:spMk id="5" creationId="{EDB606E0-1174-3E50-268D-EE1A3E582E59}"/>
          </ac:spMkLst>
        </pc:spChg>
        <pc:spChg chg="add mod ord">
          <ac:chgData name="Faiza Medjek" userId="59969a60-b152-4f47-afe3-0502384dd2b9" providerId="ADAL" clId="{B2EF3A88-1645-442F-9077-D618018C81AA}" dt="2025-03-23T23:13:25.817" v="695" actId="20577"/>
          <ac:spMkLst>
            <pc:docMk/>
            <pc:sldMk cId="3761776527" sldId="484"/>
            <ac:spMk id="6" creationId="{B594FD93-116A-94ED-036E-8501C53DF627}"/>
          </ac:spMkLst>
        </pc:spChg>
        <pc:spChg chg="add mod ord">
          <ac:chgData name="Faiza Medjek" userId="59969a60-b152-4f47-afe3-0502384dd2b9" providerId="ADAL" clId="{B2EF3A88-1645-442F-9077-D618018C81AA}" dt="2025-03-23T23:13:50.556" v="701" actId="113"/>
          <ac:spMkLst>
            <pc:docMk/>
            <pc:sldMk cId="3761776527" sldId="484"/>
            <ac:spMk id="7" creationId="{ECFFBC7C-48AD-3980-1FEF-08987ED4BE99}"/>
          </ac:spMkLst>
        </pc:spChg>
      </pc:sldChg>
      <pc:sldChg chg="del">
        <pc:chgData name="Faiza Medjek" userId="59969a60-b152-4f47-afe3-0502384dd2b9" providerId="ADAL" clId="{B2EF3A88-1645-442F-9077-D618018C81AA}" dt="2025-03-23T22:40:31.330" v="0" actId="47"/>
        <pc:sldMkLst>
          <pc:docMk/>
          <pc:sldMk cId="1833003659" sldId="485"/>
        </pc:sldMkLst>
      </pc:sldChg>
      <pc:sldChg chg="addSp delSp modSp new mod modClrScheme chgLayout modNotesTx">
        <pc:chgData name="Faiza Medjek" userId="59969a60-b152-4f47-afe3-0502384dd2b9" providerId="ADAL" clId="{B2EF3A88-1645-442F-9077-D618018C81AA}" dt="2025-03-23T23:37:11.619" v="961" actId="20577"/>
        <pc:sldMkLst>
          <pc:docMk/>
          <pc:sldMk cId="2033805886" sldId="485"/>
        </pc:sldMkLst>
        <pc:spChg chg="del mod ord">
          <ac:chgData name="Faiza Medjek" userId="59969a60-b152-4f47-afe3-0502384dd2b9" providerId="ADAL" clId="{B2EF3A88-1645-442F-9077-D618018C81AA}" dt="2025-03-23T23:16:20.721" v="726" actId="700"/>
          <ac:spMkLst>
            <pc:docMk/>
            <pc:sldMk cId="2033805886" sldId="485"/>
            <ac:spMk id="2" creationId="{CD6F8AF4-5265-0045-8079-71B853240BB0}"/>
          </ac:spMkLst>
        </pc:spChg>
        <pc:spChg chg="del mod ord">
          <ac:chgData name="Faiza Medjek" userId="59969a60-b152-4f47-afe3-0502384dd2b9" providerId="ADAL" clId="{B2EF3A88-1645-442F-9077-D618018C81AA}" dt="2025-03-23T23:16:20.721" v="726" actId="700"/>
          <ac:spMkLst>
            <pc:docMk/>
            <pc:sldMk cId="2033805886" sldId="485"/>
            <ac:spMk id="3" creationId="{0D7A9512-F476-6B83-B840-14E3B2EA752C}"/>
          </ac:spMkLst>
        </pc:spChg>
        <pc:spChg chg="del">
          <ac:chgData name="Faiza Medjek" userId="59969a60-b152-4f47-afe3-0502384dd2b9" providerId="ADAL" clId="{B2EF3A88-1645-442F-9077-D618018C81AA}" dt="2025-03-23T23:16:20.721" v="726" actId="700"/>
          <ac:spMkLst>
            <pc:docMk/>
            <pc:sldMk cId="2033805886" sldId="485"/>
            <ac:spMk id="4" creationId="{CB4B09AD-5CB5-A412-3DDC-0958B3D58511}"/>
          </ac:spMkLst>
        </pc:spChg>
        <pc:spChg chg="add mod ord">
          <ac:chgData name="Faiza Medjek" userId="59969a60-b152-4f47-afe3-0502384dd2b9" providerId="ADAL" clId="{B2EF3A88-1645-442F-9077-D618018C81AA}" dt="2025-03-23T23:28:02.127" v="773" actId="1036"/>
          <ac:spMkLst>
            <pc:docMk/>
            <pc:sldMk cId="2033805886" sldId="485"/>
            <ac:spMk id="5" creationId="{E8CA5FD9-691F-C72A-A63D-013121F2B509}"/>
          </ac:spMkLst>
        </pc:spChg>
        <pc:spChg chg="add del mod ord">
          <ac:chgData name="Faiza Medjek" userId="59969a60-b152-4f47-afe3-0502384dd2b9" providerId="ADAL" clId="{B2EF3A88-1645-442F-9077-D618018C81AA}" dt="2025-03-23T23:26:42.514" v="754" actId="478"/>
          <ac:spMkLst>
            <pc:docMk/>
            <pc:sldMk cId="2033805886" sldId="485"/>
            <ac:spMk id="6" creationId="{0EAA70AF-BDCF-F6B3-FBFD-BCF4BF7C464D}"/>
          </ac:spMkLst>
        </pc:spChg>
        <pc:spChg chg="add del mod">
          <ac:chgData name="Faiza Medjek" userId="59969a60-b152-4f47-afe3-0502384dd2b9" providerId="ADAL" clId="{B2EF3A88-1645-442F-9077-D618018C81AA}" dt="2025-03-23T23:26:45.796" v="755" actId="478"/>
          <ac:spMkLst>
            <pc:docMk/>
            <pc:sldMk cId="2033805886" sldId="485"/>
            <ac:spMk id="8" creationId="{85409486-3DC1-AFC0-D374-A7EE3E670E32}"/>
          </ac:spMkLst>
        </pc:spChg>
        <pc:spChg chg="add mod">
          <ac:chgData name="Faiza Medjek" userId="59969a60-b152-4f47-afe3-0502384dd2b9" providerId="ADAL" clId="{B2EF3A88-1645-442F-9077-D618018C81AA}" dt="2025-03-23T23:27:56.684" v="769" actId="14100"/>
          <ac:spMkLst>
            <pc:docMk/>
            <pc:sldMk cId="2033805886" sldId="485"/>
            <ac:spMk id="10" creationId="{FB8D2360-6718-04C0-693D-7E2BF4E01FD5}"/>
          </ac:spMkLst>
        </pc:spChg>
        <pc:picChg chg="add mod">
          <ac:chgData name="Faiza Medjek" userId="59969a60-b152-4f47-afe3-0502384dd2b9" providerId="ADAL" clId="{B2EF3A88-1645-442F-9077-D618018C81AA}" dt="2025-03-23T23:27:18.653" v="761" actId="1076"/>
          <ac:picMkLst>
            <pc:docMk/>
            <pc:sldMk cId="2033805886" sldId="485"/>
            <ac:picMk id="4098" creationId="{958FF3D3-2653-6DBE-71DA-C4129848E0B9}"/>
          </ac:picMkLst>
        </pc:picChg>
      </pc:sldChg>
      <pc:sldChg chg="del">
        <pc:chgData name="Faiza Medjek" userId="59969a60-b152-4f47-afe3-0502384dd2b9" providerId="ADAL" clId="{B2EF3A88-1645-442F-9077-D618018C81AA}" dt="2025-03-23T22:40:31.330" v="0" actId="47"/>
        <pc:sldMkLst>
          <pc:docMk/>
          <pc:sldMk cId="827796664" sldId="486"/>
        </pc:sldMkLst>
      </pc:sldChg>
      <pc:sldChg chg="addSp delSp modSp new mod modNotesTx">
        <pc:chgData name="Faiza Medjek" userId="59969a60-b152-4f47-afe3-0502384dd2b9" providerId="ADAL" clId="{B2EF3A88-1645-442F-9077-D618018C81AA}" dt="2025-03-24T01:37:23.900" v="2060" actId="20577"/>
        <pc:sldMkLst>
          <pc:docMk/>
          <pc:sldMk cId="1954700913" sldId="486"/>
        </pc:sldMkLst>
        <pc:spChg chg="mod">
          <ac:chgData name="Faiza Medjek" userId="59969a60-b152-4f47-afe3-0502384dd2b9" providerId="ADAL" clId="{B2EF3A88-1645-442F-9077-D618018C81AA}" dt="2025-03-23T23:38:20.688" v="965" actId="1035"/>
          <ac:spMkLst>
            <pc:docMk/>
            <pc:sldMk cId="1954700913" sldId="486"/>
            <ac:spMk id="2" creationId="{F10B23B7-2968-D27A-B0F3-64ED0283D693}"/>
          </ac:spMkLst>
        </pc:spChg>
        <pc:spChg chg="add del mod">
          <ac:chgData name="Faiza Medjek" userId="59969a60-b152-4f47-afe3-0502384dd2b9" providerId="ADAL" clId="{B2EF3A88-1645-442F-9077-D618018C81AA}" dt="2025-03-24T01:37:23.900" v="2060" actId="20577"/>
          <ac:spMkLst>
            <pc:docMk/>
            <pc:sldMk cId="1954700913" sldId="486"/>
            <ac:spMk id="3" creationId="{730B13BD-425A-145A-EF3A-78F23EBE9DDC}"/>
          </ac:spMkLst>
        </pc:spChg>
        <pc:spChg chg="add mod">
          <ac:chgData name="Faiza Medjek" userId="59969a60-b152-4f47-afe3-0502384dd2b9" providerId="ADAL" clId="{B2EF3A88-1645-442F-9077-D618018C81AA}" dt="2025-03-24T00:01:21.153" v="1212"/>
          <ac:spMkLst>
            <pc:docMk/>
            <pc:sldMk cId="1954700913" sldId="486"/>
            <ac:spMk id="4" creationId="{E5D4FF0E-5DDD-F55F-BAFE-A76F3D7B47AE}"/>
          </ac:spMkLst>
        </pc:spChg>
      </pc:sldChg>
      <pc:sldChg chg="del">
        <pc:chgData name="Faiza Medjek" userId="59969a60-b152-4f47-afe3-0502384dd2b9" providerId="ADAL" clId="{B2EF3A88-1645-442F-9077-D618018C81AA}" dt="2025-03-23T22:40:31.330" v="0" actId="47"/>
        <pc:sldMkLst>
          <pc:docMk/>
          <pc:sldMk cId="3722618874" sldId="487"/>
        </pc:sldMkLst>
      </pc:sldChg>
      <pc:sldChg chg="modSp new mod">
        <pc:chgData name="Faiza Medjek" userId="59969a60-b152-4f47-afe3-0502384dd2b9" providerId="ADAL" clId="{B2EF3A88-1645-442F-9077-D618018C81AA}" dt="2025-03-23T23:45:22.599" v="1056" actId="113"/>
        <pc:sldMkLst>
          <pc:docMk/>
          <pc:sldMk cId="3800515196" sldId="487"/>
        </pc:sldMkLst>
        <pc:spChg chg="mod">
          <ac:chgData name="Faiza Medjek" userId="59969a60-b152-4f47-afe3-0502384dd2b9" providerId="ADAL" clId="{B2EF3A88-1645-442F-9077-D618018C81AA}" dt="2025-03-23T23:41:01.028" v="980" actId="14100"/>
          <ac:spMkLst>
            <pc:docMk/>
            <pc:sldMk cId="3800515196" sldId="487"/>
            <ac:spMk id="2" creationId="{473041FC-C09B-1BAD-4BF2-6AE8ECA892A3}"/>
          </ac:spMkLst>
        </pc:spChg>
        <pc:spChg chg="mod">
          <ac:chgData name="Faiza Medjek" userId="59969a60-b152-4f47-afe3-0502384dd2b9" providerId="ADAL" clId="{B2EF3A88-1645-442F-9077-D618018C81AA}" dt="2025-03-23T23:45:22.599" v="1056" actId="113"/>
          <ac:spMkLst>
            <pc:docMk/>
            <pc:sldMk cId="3800515196" sldId="487"/>
            <ac:spMk id="3" creationId="{6E6A6A0E-3399-12E7-D6C6-A3E16C826A78}"/>
          </ac:spMkLst>
        </pc:spChg>
      </pc:sldChg>
      <pc:sldChg chg="addSp modSp add mod">
        <pc:chgData name="Faiza Medjek" userId="59969a60-b152-4f47-afe3-0502384dd2b9" providerId="ADAL" clId="{B2EF3A88-1645-442F-9077-D618018C81AA}" dt="2025-03-23T23:52:25.751" v="1152" actId="20577"/>
        <pc:sldMkLst>
          <pc:docMk/>
          <pc:sldMk cId="2836976326" sldId="488"/>
        </pc:sldMkLst>
        <pc:spChg chg="mod">
          <ac:chgData name="Faiza Medjek" userId="59969a60-b152-4f47-afe3-0502384dd2b9" providerId="ADAL" clId="{B2EF3A88-1645-442F-9077-D618018C81AA}" dt="2025-03-23T23:46:06.283" v="1060" actId="14100"/>
          <ac:spMkLst>
            <pc:docMk/>
            <pc:sldMk cId="2836976326" sldId="488"/>
            <ac:spMk id="2" creationId="{AFE49861-811F-182A-18D0-5198A4E43D89}"/>
          </ac:spMkLst>
        </pc:spChg>
        <pc:spChg chg="mod">
          <ac:chgData name="Faiza Medjek" userId="59969a60-b152-4f47-afe3-0502384dd2b9" providerId="ADAL" clId="{B2EF3A88-1645-442F-9077-D618018C81AA}" dt="2025-03-23T23:52:25.751" v="1152" actId="20577"/>
          <ac:spMkLst>
            <pc:docMk/>
            <pc:sldMk cId="2836976326" sldId="488"/>
            <ac:spMk id="3" creationId="{9B54BE2E-B70A-7CA5-58F5-612219109B0A}"/>
          </ac:spMkLst>
        </pc:spChg>
        <pc:spChg chg="add">
          <ac:chgData name="Faiza Medjek" userId="59969a60-b152-4f47-afe3-0502384dd2b9" providerId="ADAL" clId="{B2EF3A88-1645-442F-9077-D618018C81AA}" dt="2025-03-23T23:46:26.249" v="1061"/>
          <ac:spMkLst>
            <pc:docMk/>
            <pc:sldMk cId="2836976326" sldId="488"/>
            <ac:spMk id="4" creationId="{13575093-2008-9971-725A-542A5ED8CAEC}"/>
          </ac:spMkLst>
        </pc:spChg>
        <pc:spChg chg="add">
          <ac:chgData name="Faiza Medjek" userId="59969a60-b152-4f47-afe3-0502384dd2b9" providerId="ADAL" clId="{B2EF3A88-1645-442F-9077-D618018C81AA}" dt="2025-03-23T23:47:17.825" v="1069"/>
          <ac:spMkLst>
            <pc:docMk/>
            <pc:sldMk cId="2836976326" sldId="488"/>
            <ac:spMk id="5" creationId="{C5E67365-EF6E-9B5B-2E70-7CE6C39BEB8F}"/>
          </ac:spMkLst>
        </pc:spChg>
        <pc:spChg chg="add">
          <ac:chgData name="Faiza Medjek" userId="59969a60-b152-4f47-afe3-0502384dd2b9" providerId="ADAL" clId="{B2EF3A88-1645-442F-9077-D618018C81AA}" dt="2025-03-23T23:48:18.796" v="1081"/>
          <ac:spMkLst>
            <pc:docMk/>
            <pc:sldMk cId="2836976326" sldId="488"/>
            <ac:spMk id="6" creationId="{E9BFC6E6-87A9-3200-187E-B0DA873FCBE0}"/>
          </ac:spMkLst>
        </pc:spChg>
        <pc:spChg chg="add">
          <ac:chgData name="Faiza Medjek" userId="59969a60-b152-4f47-afe3-0502384dd2b9" providerId="ADAL" clId="{B2EF3A88-1645-442F-9077-D618018C81AA}" dt="2025-03-23T23:48:51.719" v="1095"/>
          <ac:spMkLst>
            <pc:docMk/>
            <pc:sldMk cId="2836976326" sldId="488"/>
            <ac:spMk id="7" creationId="{939609DB-A94C-517E-70D2-333F3DD01E24}"/>
          </ac:spMkLst>
        </pc:spChg>
      </pc:sldChg>
      <pc:sldChg chg="addSp modSp add mod">
        <pc:chgData name="Faiza Medjek" userId="59969a60-b152-4f47-afe3-0502384dd2b9" providerId="ADAL" clId="{B2EF3A88-1645-442F-9077-D618018C81AA}" dt="2025-03-23T23:53:05.036" v="1157" actId="20577"/>
        <pc:sldMkLst>
          <pc:docMk/>
          <pc:sldMk cId="2949741410" sldId="489"/>
        </pc:sldMkLst>
        <pc:spChg chg="mod">
          <ac:chgData name="Faiza Medjek" userId="59969a60-b152-4f47-afe3-0502384dd2b9" providerId="ADAL" clId="{B2EF3A88-1645-442F-9077-D618018C81AA}" dt="2025-03-23T23:49:41.985" v="1111"/>
          <ac:spMkLst>
            <pc:docMk/>
            <pc:sldMk cId="2949741410" sldId="489"/>
            <ac:spMk id="2" creationId="{0B56DADA-713F-01B2-F100-04C93E669EA8}"/>
          </ac:spMkLst>
        </pc:spChg>
        <pc:spChg chg="mod">
          <ac:chgData name="Faiza Medjek" userId="59969a60-b152-4f47-afe3-0502384dd2b9" providerId="ADAL" clId="{B2EF3A88-1645-442F-9077-D618018C81AA}" dt="2025-03-23T23:53:05.036" v="1157" actId="20577"/>
          <ac:spMkLst>
            <pc:docMk/>
            <pc:sldMk cId="2949741410" sldId="489"/>
            <ac:spMk id="3" creationId="{794164DE-430F-7057-24E0-BEAF3F997ABE}"/>
          </ac:spMkLst>
        </pc:spChg>
        <pc:spChg chg="add">
          <ac:chgData name="Faiza Medjek" userId="59969a60-b152-4f47-afe3-0502384dd2b9" providerId="ADAL" clId="{B2EF3A88-1645-442F-9077-D618018C81AA}" dt="2025-03-23T23:49:56.566" v="1112"/>
          <ac:spMkLst>
            <pc:docMk/>
            <pc:sldMk cId="2949741410" sldId="489"/>
            <ac:spMk id="4" creationId="{2F218C57-F9B4-9127-69F7-0FC36CCDA619}"/>
          </ac:spMkLst>
        </pc:spChg>
        <pc:spChg chg="add">
          <ac:chgData name="Faiza Medjek" userId="59969a60-b152-4f47-afe3-0502384dd2b9" providerId="ADAL" clId="{B2EF3A88-1645-442F-9077-D618018C81AA}" dt="2025-03-23T23:51:15.252" v="1128"/>
          <ac:spMkLst>
            <pc:docMk/>
            <pc:sldMk cId="2949741410" sldId="489"/>
            <ac:spMk id="5" creationId="{90A43926-0B9D-EE5F-CA9C-319BFC5F9E4F}"/>
          </ac:spMkLst>
        </pc:spChg>
        <pc:spChg chg="add">
          <ac:chgData name="Faiza Medjek" userId="59969a60-b152-4f47-afe3-0502384dd2b9" providerId="ADAL" clId="{B2EF3A88-1645-442F-9077-D618018C81AA}" dt="2025-03-23T23:52:17.367" v="1149"/>
          <ac:spMkLst>
            <pc:docMk/>
            <pc:sldMk cId="2949741410" sldId="489"/>
            <ac:spMk id="6" creationId="{20F86194-C457-2EA8-2681-A83834EFDB54}"/>
          </ac:spMkLst>
        </pc:spChg>
        <pc:spChg chg="add">
          <ac:chgData name="Faiza Medjek" userId="59969a60-b152-4f47-afe3-0502384dd2b9" providerId="ADAL" clId="{B2EF3A88-1645-442F-9077-D618018C81AA}" dt="2025-03-23T23:52:52.601" v="1154"/>
          <ac:spMkLst>
            <pc:docMk/>
            <pc:sldMk cId="2949741410" sldId="489"/>
            <ac:spMk id="7" creationId="{CD308644-FD6F-94A1-F460-113A12C07BDA}"/>
          </ac:spMkLst>
        </pc:spChg>
      </pc:sldChg>
      <pc:sldChg chg="addSp modSp add mod">
        <pc:chgData name="Faiza Medjek" userId="59969a60-b152-4f47-afe3-0502384dd2b9" providerId="ADAL" clId="{B2EF3A88-1645-442F-9077-D618018C81AA}" dt="2025-03-24T00:00:01.781" v="1210" actId="20577"/>
        <pc:sldMkLst>
          <pc:docMk/>
          <pc:sldMk cId="925114487" sldId="490"/>
        </pc:sldMkLst>
        <pc:spChg chg="mod">
          <ac:chgData name="Faiza Medjek" userId="59969a60-b152-4f47-afe3-0502384dd2b9" providerId="ADAL" clId="{B2EF3A88-1645-442F-9077-D618018C81AA}" dt="2025-03-23T23:55:32.512" v="1171" actId="20577"/>
          <ac:spMkLst>
            <pc:docMk/>
            <pc:sldMk cId="925114487" sldId="490"/>
            <ac:spMk id="2" creationId="{0667610F-2E9C-0E70-E22C-2746213BB97C}"/>
          </ac:spMkLst>
        </pc:spChg>
        <pc:spChg chg="mod">
          <ac:chgData name="Faiza Medjek" userId="59969a60-b152-4f47-afe3-0502384dd2b9" providerId="ADAL" clId="{B2EF3A88-1645-442F-9077-D618018C81AA}" dt="2025-03-24T00:00:01.781" v="1210" actId="20577"/>
          <ac:spMkLst>
            <pc:docMk/>
            <pc:sldMk cId="925114487" sldId="490"/>
            <ac:spMk id="3" creationId="{719AB06F-284B-5F57-3522-A128793AAFEC}"/>
          </ac:spMkLst>
        </pc:spChg>
        <pc:spChg chg="add">
          <ac:chgData name="Faiza Medjek" userId="59969a60-b152-4f47-afe3-0502384dd2b9" providerId="ADAL" clId="{B2EF3A88-1645-442F-9077-D618018C81AA}" dt="2025-03-23T23:56:15.862" v="1172"/>
          <ac:spMkLst>
            <pc:docMk/>
            <pc:sldMk cId="925114487" sldId="490"/>
            <ac:spMk id="4" creationId="{34193666-3FC2-96FE-7FDE-8F902421629B}"/>
          </ac:spMkLst>
        </pc:spChg>
        <pc:spChg chg="add">
          <ac:chgData name="Faiza Medjek" userId="59969a60-b152-4f47-afe3-0502384dd2b9" providerId="ADAL" clId="{B2EF3A88-1645-442F-9077-D618018C81AA}" dt="2025-03-23T23:57:47.611" v="1182"/>
          <ac:spMkLst>
            <pc:docMk/>
            <pc:sldMk cId="925114487" sldId="490"/>
            <ac:spMk id="5" creationId="{4D02772C-060C-403F-E0B7-FDBC6E191545}"/>
          </ac:spMkLst>
        </pc:spChg>
        <pc:spChg chg="add">
          <ac:chgData name="Faiza Medjek" userId="59969a60-b152-4f47-afe3-0502384dd2b9" providerId="ADAL" clId="{B2EF3A88-1645-442F-9077-D618018C81AA}" dt="2025-03-23T23:59:14.700" v="1201"/>
          <ac:spMkLst>
            <pc:docMk/>
            <pc:sldMk cId="925114487" sldId="490"/>
            <ac:spMk id="6" creationId="{D353D77E-A5D1-768A-D4FF-9D3CEDC6F38E}"/>
          </ac:spMkLst>
        </pc:spChg>
        <pc:spChg chg="add">
          <ac:chgData name="Faiza Medjek" userId="59969a60-b152-4f47-afe3-0502384dd2b9" providerId="ADAL" clId="{B2EF3A88-1645-442F-9077-D618018C81AA}" dt="2025-03-23T23:59:50.433" v="1207"/>
          <ac:spMkLst>
            <pc:docMk/>
            <pc:sldMk cId="925114487" sldId="490"/>
            <ac:spMk id="7" creationId="{ADB271A1-C800-05B9-B519-4E126AEBBDF8}"/>
          </ac:spMkLst>
        </pc:spChg>
      </pc:sldChg>
      <pc:sldChg chg="del">
        <pc:chgData name="Faiza Medjek" userId="59969a60-b152-4f47-afe3-0502384dd2b9" providerId="ADAL" clId="{B2EF3A88-1645-442F-9077-D618018C81AA}" dt="2025-03-23T22:40:31.330" v="0" actId="47"/>
        <pc:sldMkLst>
          <pc:docMk/>
          <pc:sldMk cId="1487523786" sldId="490"/>
        </pc:sldMkLst>
      </pc:sldChg>
      <pc:sldChg chg="modSp new mod modNotesTx">
        <pc:chgData name="Faiza Medjek" userId="59969a60-b152-4f47-afe3-0502384dd2b9" providerId="ADAL" clId="{B2EF3A88-1645-442F-9077-D618018C81AA}" dt="2025-03-24T00:26:15.154" v="1387"/>
        <pc:sldMkLst>
          <pc:docMk/>
          <pc:sldMk cId="3612268010" sldId="491"/>
        </pc:sldMkLst>
        <pc:spChg chg="mod">
          <ac:chgData name="Faiza Medjek" userId="59969a60-b152-4f47-afe3-0502384dd2b9" providerId="ADAL" clId="{B2EF3A88-1645-442F-9077-D618018C81AA}" dt="2025-03-24T00:23:46.982" v="1362" actId="20577"/>
          <ac:spMkLst>
            <pc:docMk/>
            <pc:sldMk cId="3612268010" sldId="491"/>
            <ac:spMk id="2" creationId="{6B6F9AFF-6351-2013-4C4D-B070F36FD3A9}"/>
          </ac:spMkLst>
        </pc:spChg>
        <pc:spChg chg="mod">
          <ac:chgData name="Faiza Medjek" userId="59969a60-b152-4f47-afe3-0502384dd2b9" providerId="ADAL" clId="{B2EF3A88-1645-442F-9077-D618018C81AA}" dt="2025-03-24T00:23:26.701" v="1349" actId="255"/>
          <ac:spMkLst>
            <pc:docMk/>
            <pc:sldMk cId="3612268010" sldId="491"/>
            <ac:spMk id="3" creationId="{76C37691-CAAC-5C62-2B5B-176F222A3CC3}"/>
          </ac:spMkLst>
        </pc:spChg>
      </pc:sldChg>
      <pc:sldChg chg="del">
        <pc:chgData name="Faiza Medjek" userId="59969a60-b152-4f47-afe3-0502384dd2b9" providerId="ADAL" clId="{B2EF3A88-1645-442F-9077-D618018C81AA}" dt="2025-03-23T22:40:31.330" v="0" actId="47"/>
        <pc:sldMkLst>
          <pc:docMk/>
          <pc:sldMk cId="4034037089" sldId="491"/>
        </pc:sldMkLst>
      </pc:sldChg>
      <pc:sldChg chg="del">
        <pc:chgData name="Faiza Medjek" userId="59969a60-b152-4f47-afe3-0502384dd2b9" providerId="ADAL" clId="{B2EF3A88-1645-442F-9077-D618018C81AA}" dt="2025-03-23T22:40:31.330" v="0" actId="47"/>
        <pc:sldMkLst>
          <pc:docMk/>
          <pc:sldMk cId="55697066" sldId="492"/>
        </pc:sldMkLst>
      </pc:sldChg>
      <pc:sldChg chg="addSp delSp modSp new mod">
        <pc:chgData name="Faiza Medjek" userId="59969a60-b152-4f47-afe3-0502384dd2b9" providerId="ADAL" clId="{B2EF3A88-1645-442F-9077-D618018C81AA}" dt="2025-03-24T00:25:30.902" v="1384" actId="1076"/>
        <pc:sldMkLst>
          <pc:docMk/>
          <pc:sldMk cId="3897250951" sldId="492"/>
        </pc:sldMkLst>
        <pc:spChg chg="mod">
          <ac:chgData name="Faiza Medjek" userId="59969a60-b152-4f47-afe3-0502384dd2b9" providerId="ADAL" clId="{B2EF3A88-1645-442F-9077-D618018C81AA}" dt="2025-03-24T00:25:18.914" v="1379" actId="20577"/>
          <ac:spMkLst>
            <pc:docMk/>
            <pc:sldMk cId="3897250951" sldId="492"/>
            <ac:spMk id="2" creationId="{C5D25E0C-5CAC-8BAB-36C5-4923DDBDD83D}"/>
          </ac:spMkLst>
        </pc:spChg>
        <pc:spChg chg="del">
          <ac:chgData name="Faiza Medjek" userId="59969a60-b152-4f47-afe3-0502384dd2b9" providerId="ADAL" clId="{B2EF3A88-1645-442F-9077-D618018C81AA}" dt="2025-03-24T00:25:21.757" v="1380" actId="478"/>
          <ac:spMkLst>
            <pc:docMk/>
            <pc:sldMk cId="3897250951" sldId="492"/>
            <ac:spMk id="3" creationId="{6546B78C-E364-EE2D-ACB8-6D15732A2A65}"/>
          </ac:spMkLst>
        </pc:spChg>
        <pc:picChg chg="add mod">
          <ac:chgData name="Faiza Medjek" userId="59969a60-b152-4f47-afe3-0502384dd2b9" providerId="ADAL" clId="{B2EF3A88-1645-442F-9077-D618018C81AA}" dt="2025-03-24T00:25:30.902" v="1384" actId="1076"/>
          <ac:picMkLst>
            <pc:docMk/>
            <pc:sldMk cId="3897250951" sldId="492"/>
            <ac:picMk id="4" creationId="{819E572F-4626-48F5-FFF6-87D29DDEAC34}"/>
          </ac:picMkLst>
        </pc:picChg>
      </pc:sldChg>
      <pc:sldChg chg="del">
        <pc:chgData name="Faiza Medjek" userId="59969a60-b152-4f47-afe3-0502384dd2b9" providerId="ADAL" clId="{B2EF3A88-1645-442F-9077-D618018C81AA}" dt="2025-03-23T22:40:31.330" v="0" actId="47"/>
        <pc:sldMkLst>
          <pc:docMk/>
          <pc:sldMk cId="104112239" sldId="493"/>
        </pc:sldMkLst>
      </pc:sldChg>
      <pc:sldChg chg="addSp delSp modSp new mod">
        <pc:chgData name="Faiza Medjek" userId="59969a60-b152-4f47-afe3-0502384dd2b9" providerId="ADAL" clId="{B2EF3A88-1645-442F-9077-D618018C81AA}" dt="2025-03-24T00:34:15.613" v="1474" actId="20577"/>
        <pc:sldMkLst>
          <pc:docMk/>
          <pc:sldMk cId="3783634164" sldId="493"/>
        </pc:sldMkLst>
        <pc:spChg chg="mod">
          <ac:chgData name="Faiza Medjek" userId="59969a60-b152-4f47-afe3-0502384dd2b9" providerId="ADAL" clId="{B2EF3A88-1645-442F-9077-D618018C81AA}" dt="2025-03-24T00:31:20.880" v="1445" actId="1035"/>
          <ac:spMkLst>
            <pc:docMk/>
            <pc:sldMk cId="3783634164" sldId="493"/>
            <ac:spMk id="2" creationId="{F17B14F4-852F-123C-B142-4E97F2DEF60B}"/>
          </ac:spMkLst>
        </pc:spChg>
        <pc:spChg chg="del">
          <ac:chgData name="Faiza Medjek" userId="59969a60-b152-4f47-afe3-0502384dd2b9" providerId="ADAL" clId="{B2EF3A88-1645-442F-9077-D618018C81AA}" dt="2025-03-24T00:28:21.006" v="1410" actId="478"/>
          <ac:spMkLst>
            <pc:docMk/>
            <pc:sldMk cId="3783634164" sldId="493"/>
            <ac:spMk id="3" creationId="{FF96DE25-9B6F-1ED8-6CA5-BAC38AECBF20}"/>
          </ac:spMkLst>
        </pc:spChg>
        <pc:graphicFrameChg chg="add mod modGraphic">
          <ac:chgData name="Faiza Medjek" userId="59969a60-b152-4f47-afe3-0502384dd2b9" providerId="ADAL" clId="{B2EF3A88-1645-442F-9077-D618018C81AA}" dt="2025-03-24T00:34:15.613" v="1474" actId="20577"/>
          <ac:graphicFrameMkLst>
            <pc:docMk/>
            <pc:sldMk cId="3783634164" sldId="493"/>
            <ac:graphicFrameMk id="4" creationId="{7B5BA882-D241-211B-4CEA-D29BA98B4394}"/>
          </ac:graphicFrameMkLst>
        </pc:graphicFrameChg>
      </pc:sldChg>
      <pc:sldChg chg="addSp modSp new mod modNotesTx">
        <pc:chgData name="Faiza Medjek" userId="59969a60-b152-4f47-afe3-0502384dd2b9" providerId="ADAL" clId="{B2EF3A88-1645-442F-9077-D618018C81AA}" dt="2025-03-24T00:56:15.653" v="1615" actId="20577"/>
        <pc:sldMkLst>
          <pc:docMk/>
          <pc:sldMk cId="773234459" sldId="494"/>
        </pc:sldMkLst>
        <pc:spChg chg="mod">
          <ac:chgData name="Faiza Medjek" userId="59969a60-b152-4f47-afe3-0502384dd2b9" providerId="ADAL" clId="{B2EF3A88-1645-442F-9077-D618018C81AA}" dt="2025-03-24T00:45:14.949" v="1489" actId="20577"/>
          <ac:spMkLst>
            <pc:docMk/>
            <pc:sldMk cId="773234459" sldId="494"/>
            <ac:spMk id="2" creationId="{35A9C399-96ED-F6A5-4ECB-847E63301886}"/>
          </ac:spMkLst>
        </pc:spChg>
        <pc:spChg chg="mod">
          <ac:chgData name="Faiza Medjek" userId="59969a60-b152-4f47-afe3-0502384dd2b9" providerId="ADAL" clId="{B2EF3A88-1645-442F-9077-D618018C81AA}" dt="2025-03-24T00:53:03.148" v="1567" actId="113"/>
          <ac:spMkLst>
            <pc:docMk/>
            <pc:sldMk cId="773234459" sldId="494"/>
            <ac:spMk id="3" creationId="{5E2BD80D-FC8E-3756-82B9-C968F7B15366}"/>
          </ac:spMkLst>
        </pc:spChg>
        <pc:spChg chg="add mod">
          <ac:chgData name="Faiza Medjek" userId="59969a60-b152-4f47-afe3-0502384dd2b9" providerId="ADAL" clId="{B2EF3A88-1645-442F-9077-D618018C81AA}" dt="2025-03-24T00:51:45.180" v="1535" actId="1076"/>
          <ac:spMkLst>
            <pc:docMk/>
            <pc:sldMk cId="773234459" sldId="494"/>
            <ac:spMk id="5" creationId="{2091CC97-BD42-E1C6-0A61-63FAFC33D9FE}"/>
          </ac:spMkLst>
        </pc:spChg>
      </pc:sldChg>
      <pc:sldChg chg="del">
        <pc:chgData name="Faiza Medjek" userId="59969a60-b152-4f47-afe3-0502384dd2b9" providerId="ADAL" clId="{B2EF3A88-1645-442F-9077-D618018C81AA}" dt="2025-03-23T22:40:31.330" v="0" actId="47"/>
        <pc:sldMkLst>
          <pc:docMk/>
          <pc:sldMk cId="2911249933" sldId="494"/>
        </pc:sldMkLst>
      </pc:sldChg>
      <pc:sldChg chg="del">
        <pc:chgData name="Faiza Medjek" userId="59969a60-b152-4f47-afe3-0502384dd2b9" providerId="ADAL" clId="{B2EF3A88-1645-442F-9077-D618018C81AA}" dt="2025-03-23T22:40:31.330" v="0" actId="47"/>
        <pc:sldMkLst>
          <pc:docMk/>
          <pc:sldMk cId="1305081582" sldId="495"/>
        </pc:sldMkLst>
      </pc:sldChg>
      <pc:sldChg chg="modSp new mod">
        <pc:chgData name="Faiza Medjek" userId="59969a60-b152-4f47-afe3-0502384dd2b9" providerId="ADAL" clId="{B2EF3A88-1645-442F-9077-D618018C81AA}" dt="2025-03-24T00:59:50.903" v="1667" actId="255"/>
        <pc:sldMkLst>
          <pc:docMk/>
          <pc:sldMk cId="3254204482" sldId="495"/>
        </pc:sldMkLst>
        <pc:spChg chg="mod">
          <ac:chgData name="Faiza Medjek" userId="59969a60-b152-4f47-afe3-0502384dd2b9" providerId="ADAL" clId="{B2EF3A88-1645-442F-9077-D618018C81AA}" dt="2025-03-24T00:57:09.574" v="1629" actId="20577"/>
          <ac:spMkLst>
            <pc:docMk/>
            <pc:sldMk cId="3254204482" sldId="495"/>
            <ac:spMk id="2" creationId="{9D1DA818-52D1-E612-BEAD-C415CB5780DE}"/>
          </ac:spMkLst>
        </pc:spChg>
        <pc:spChg chg="mod">
          <ac:chgData name="Faiza Medjek" userId="59969a60-b152-4f47-afe3-0502384dd2b9" providerId="ADAL" clId="{B2EF3A88-1645-442F-9077-D618018C81AA}" dt="2025-03-24T00:59:50.903" v="1667" actId="255"/>
          <ac:spMkLst>
            <pc:docMk/>
            <pc:sldMk cId="3254204482" sldId="495"/>
            <ac:spMk id="3" creationId="{9EA67B26-63CA-0383-4EB8-E2B86B50B4E5}"/>
          </ac:spMkLst>
        </pc:spChg>
      </pc:sldChg>
      <pc:sldChg chg="modSp add mod">
        <pc:chgData name="Faiza Medjek" userId="59969a60-b152-4f47-afe3-0502384dd2b9" providerId="ADAL" clId="{B2EF3A88-1645-442F-9077-D618018C81AA}" dt="2025-03-24T01:11:56.749" v="1840" actId="14100"/>
        <pc:sldMkLst>
          <pc:docMk/>
          <pc:sldMk cId="3010084514" sldId="496"/>
        </pc:sldMkLst>
        <pc:spChg chg="mod">
          <ac:chgData name="Faiza Medjek" userId="59969a60-b152-4f47-afe3-0502384dd2b9" providerId="ADAL" clId="{B2EF3A88-1645-442F-9077-D618018C81AA}" dt="2025-03-24T01:11:56.749" v="1840" actId="14100"/>
          <ac:spMkLst>
            <pc:docMk/>
            <pc:sldMk cId="3010084514" sldId="496"/>
            <ac:spMk id="3" creationId="{53528C81-90A3-9721-9AF7-92DB1A2C2146}"/>
          </ac:spMkLst>
        </pc:spChg>
      </pc:sldChg>
      <pc:sldChg chg="del">
        <pc:chgData name="Faiza Medjek" userId="59969a60-b152-4f47-afe3-0502384dd2b9" providerId="ADAL" clId="{B2EF3A88-1645-442F-9077-D618018C81AA}" dt="2025-03-23T22:40:31.330" v="0" actId="47"/>
        <pc:sldMkLst>
          <pc:docMk/>
          <pc:sldMk cId="3255471229" sldId="496"/>
        </pc:sldMkLst>
      </pc:sldChg>
      <pc:sldChg chg="addSp delSp modSp new mod modClrScheme chgLayout">
        <pc:chgData name="Faiza Medjek" userId="59969a60-b152-4f47-afe3-0502384dd2b9" providerId="ADAL" clId="{B2EF3A88-1645-442F-9077-D618018C81AA}" dt="2025-03-24T01:25:33.869" v="2012" actId="255"/>
        <pc:sldMkLst>
          <pc:docMk/>
          <pc:sldMk cId="13087437" sldId="497"/>
        </pc:sldMkLst>
        <pc:spChg chg="mod">
          <ac:chgData name="Faiza Medjek" userId="59969a60-b152-4f47-afe3-0502384dd2b9" providerId="ADAL" clId="{B2EF3A88-1645-442F-9077-D618018C81AA}" dt="2025-03-24T01:18:58.947" v="1949" actId="1035"/>
          <ac:spMkLst>
            <pc:docMk/>
            <pc:sldMk cId="13087437" sldId="497"/>
            <ac:spMk id="2" creationId="{C70EE710-5B91-30F0-D380-571ED46E0693}"/>
          </ac:spMkLst>
        </pc:spChg>
        <pc:spChg chg="add del">
          <ac:chgData name="Faiza Medjek" userId="59969a60-b152-4f47-afe3-0502384dd2b9" providerId="ADAL" clId="{B2EF3A88-1645-442F-9077-D618018C81AA}" dt="2025-03-24T01:17:24.193" v="1924" actId="26606"/>
          <ac:spMkLst>
            <pc:docMk/>
            <pc:sldMk cId="13087437" sldId="497"/>
            <ac:spMk id="3" creationId="{F00456E2-7FE3-C58C-696C-240065E962E5}"/>
          </ac:spMkLst>
        </pc:spChg>
        <pc:spChg chg="add del mod">
          <ac:chgData name="Faiza Medjek" userId="59969a60-b152-4f47-afe3-0502384dd2b9" providerId="ADAL" clId="{B2EF3A88-1645-442F-9077-D618018C81AA}" dt="2025-03-24T01:17:24.162" v="1923" actId="26606"/>
          <ac:spMkLst>
            <pc:docMk/>
            <pc:sldMk cId="13087437" sldId="497"/>
            <ac:spMk id="9" creationId="{6A76FD95-2223-DE20-E0B4-B768E9798AAB}"/>
          </ac:spMkLst>
        </pc:spChg>
        <pc:graphicFrameChg chg="add mod modGraphic">
          <ac:chgData name="Faiza Medjek" userId="59969a60-b152-4f47-afe3-0502384dd2b9" providerId="ADAL" clId="{B2EF3A88-1645-442F-9077-D618018C81AA}" dt="2025-03-24T01:25:33.869" v="2012" actId="255"/>
          <ac:graphicFrameMkLst>
            <pc:docMk/>
            <pc:sldMk cId="13087437" sldId="497"/>
            <ac:graphicFrameMk id="4" creationId="{1F7FAAF8-A39E-4BF5-C41D-A4052E818549}"/>
          </ac:graphicFrameMkLst>
        </pc:graphicFrameChg>
      </pc:sldChg>
      <pc:sldChg chg="del">
        <pc:chgData name="Faiza Medjek" userId="59969a60-b152-4f47-afe3-0502384dd2b9" providerId="ADAL" clId="{B2EF3A88-1645-442F-9077-D618018C81AA}" dt="2025-03-23T22:40:31.330" v="0" actId="47"/>
        <pc:sldMkLst>
          <pc:docMk/>
          <pc:sldMk cId="2170119612" sldId="497"/>
        </pc:sldMkLst>
      </pc:sldChg>
      <pc:sldChg chg="del">
        <pc:chgData name="Faiza Medjek" userId="59969a60-b152-4f47-afe3-0502384dd2b9" providerId="ADAL" clId="{B2EF3A88-1645-442F-9077-D618018C81AA}" dt="2025-03-23T22:40:31.330" v="0" actId="47"/>
        <pc:sldMkLst>
          <pc:docMk/>
          <pc:sldMk cId="183159161" sldId="498"/>
        </pc:sldMkLst>
      </pc:sldChg>
      <pc:sldChg chg="addSp delSp modSp new mod modNotesTx">
        <pc:chgData name="Faiza Medjek" userId="59969a60-b152-4f47-afe3-0502384dd2b9" providerId="ADAL" clId="{B2EF3A88-1645-442F-9077-D618018C81AA}" dt="2025-03-24T01:10:53.036" v="1826" actId="20577"/>
        <pc:sldMkLst>
          <pc:docMk/>
          <pc:sldMk cId="3933389868" sldId="498"/>
        </pc:sldMkLst>
        <pc:spChg chg="mod">
          <ac:chgData name="Faiza Medjek" userId="59969a60-b152-4f47-afe3-0502384dd2b9" providerId="ADAL" clId="{B2EF3A88-1645-442F-9077-D618018C81AA}" dt="2025-03-24T01:07:45.708" v="1794" actId="20577"/>
          <ac:spMkLst>
            <pc:docMk/>
            <pc:sldMk cId="3933389868" sldId="498"/>
            <ac:spMk id="2" creationId="{77E6CB81-4345-7FD0-18F6-CAAA62219B9A}"/>
          </ac:spMkLst>
        </pc:spChg>
        <pc:spChg chg="del">
          <ac:chgData name="Faiza Medjek" userId="59969a60-b152-4f47-afe3-0502384dd2b9" providerId="ADAL" clId="{B2EF3A88-1645-442F-9077-D618018C81AA}" dt="2025-03-24T01:07:48.397" v="1795" actId="478"/>
          <ac:spMkLst>
            <pc:docMk/>
            <pc:sldMk cId="3933389868" sldId="498"/>
            <ac:spMk id="3" creationId="{2EB8A118-E1D8-09C8-B8F0-380A3DD87901}"/>
          </ac:spMkLst>
        </pc:spChg>
        <pc:picChg chg="add mod">
          <ac:chgData name="Faiza Medjek" userId="59969a60-b152-4f47-afe3-0502384dd2b9" providerId="ADAL" clId="{B2EF3A88-1645-442F-9077-D618018C81AA}" dt="2025-03-24T01:08:02.676" v="1806" actId="14100"/>
          <ac:picMkLst>
            <pc:docMk/>
            <pc:sldMk cId="3933389868" sldId="498"/>
            <ac:picMk id="9218" creationId="{FBF4F796-8A1B-EFE6-7F60-84CB29060DB4}"/>
          </ac:picMkLst>
        </pc:picChg>
      </pc:sldChg>
      <pc:sldChg chg="modSp add mod ord">
        <pc:chgData name="Faiza Medjek" userId="59969a60-b152-4f47-afe3-0502384dd2b9" providerId="ADAL" clId="{B2EF3A88-1645-442F-9077-D618018C81AA}" dt="2025-03-24T01:15:18.809" v="1905" actId="14100"/>
        <pc:sldMkLst>
          <pc:docMk/>
          <pc:sldMk cId="3828399532" sldId="499"/>
        </pc:sldMkLst>
        <pc:spChg chg="mod">
          <ac:chgData name="Faiza Medjek" userId="59969a60-b152-4f47-afe3-0502384dd2b9" providerId="ADAL" clId="{B2EF3A88-1645-442F-9077-D618018C81AA}" dt="2025-03-24T01:15:18.809" v="1905" actId="14100"/>
          <ac:spMkLst>
            <pc:docMk/>
            <pc:sldMk cId="3828399532" sldId="499"/>
            <ac:spMk id="3" creationId="{2972B8F5-60EC-B554-A77F-BC9029966645}"/>
          </ac:spMkLst>
        </pc:spChg>
      </pc:sldChg>
      <pc:sldChg chg="addSp delSp modSp add mod">
        <pc:chgData name="Faiza Medjek" userId="59969a60-b152-4f47-afe3-0502384dd2b9" providerId="ADAL" clId="{B2EF3A88-1645-442F-9077-D618018C81AA}" dt="2025-03-24T01:26:53.971" v="2039" actId="20577"/>
        <pc:sldMkLst>
          <pc:docMk/>
          <pc:sldMk cId="2278471203" sldId="500"/>
        </pc:sldMkLst>
        <pc:spChg chg="mod">
          <ac:chgData name="Faiza Medjek" userId="59969a60-b152-4f47-afe3-0502384dd2b9" providerId="ADAL" clId="{B2EF3A88-1645-442F-9077-D618018C81AA}" dt="2025-03-24T01:23:05.094" v="1993"/>
          <ac:spMkLst>
            <pc:docMk/>
            <pc:sldMk cId="2278471203" sldId="500"/>
            <ac:spMk id="2" creationId="{78C52E94-5D6F-49FE-5081-276AD26A802C}"/>
          </ac:spMkLst>
        </pc:spChg>
        <pc:spChg chg="add del mod">
          <ac:chgData name="Faiza Medjek" userId="59969a60-b152-4f47-afe3-0502384dd2b9" providerId="ADAL" clId="{B2EF3A88-1645-442F-9077-D618018C81AA}" dt="2025-03-24T01:23:35.004" v="1996" actId="478"/>
          <ac:spMkLst>
            <pc:docMk/>
            <pc:sldMk cId="2278471203" sldId="500"/>
            <ac:spMk id="5" creationId="{F052DD2C-9008-D9CB-5368-5F4C4B6195E2}"/>
          </ac:spMkLst>
        </pc:spChg>
        <pc:graphicFrameChg chg="add mod modGraphic">
          <ac:chgData name="Faiza Medjek" userId="59969a60-b152-4f47-afe3-0502384dd2b9" providerId="ADAL" clId="{B2EF3A88-1645-442F-9077-D618018C81AA}" dt="2025-03-24T01:26:53.971" v="2039" actId="20577"/>
          <ac:graphicFrameMkLst>
            <pc:docMk/>
            <pc:sldMk cId="2278471203" sldId="500"/>
            <ac:graphicFrameMk id="3" creationId="{DE08A248-34E1-3BE0-50C9-A4CAC2D3CE4C}"/>
          </ac:graphicFrameMkLst>
        </pc:graphicFrameChg>
        <pc:graphicFrameChg chg="del">
          <ac:chgData name="Faiza Medjek" userId="59969a60-b152-4f47-afe3-0502384dd2b9" providerId="ADAL" clId="{B2EF3A88-1645-442F-9077-D618018C81AA}" dt="2025-03-24T01:23:12.311" v="1994" actId="478"/>
          <ac:graphicFrameMkLst>
            <pc:docMk/>
            <pc:sldMk cId="2278471203" sldId="500"/>
            <ac:graphicFrameMk id="4" creationId="{8B8FC1BA-A103-FEDC-6BF6-475F43A6C249}"/>
          </ac:graphicFrameMkLst>
        </pc:graphicFrameChg>
      </pc:sldChg>
      <pc:sldChg chg="modSp add mod ord modNotesTx">
        <pc:chgData name="Faiza Medjek" userId="59969a60-b152-4f47-afe3-0502384dd2b9" providerId="ADAL" clId="{B2EF3A88-1645-442F-9077-D618018C81AA}" dt="2025-03-24T01:49:45.725" v="2160"/>
        <pc:sldMkLst>
          <pc:docMk/>
          <pc:sldMk cId="1565509048" sldId="501"/>
        </pc:sldMkLst>
        <pc:spChg chg="mod">
          <ac:chgData name="Faiza Medjek" userId="59969a60-b152-4f47-afe3-0502384dd2b9" providerId="ADAL" clId="{B2EF3A88-1645-442F-9077-D618018C81AA}" dt="2025-03-24T01:48:58.484" v="2150" actId="1035"/>
          <ac:spMkLst>
            <pc:docMk/>
            <pc:sldMk cId="1565509048" sldId="501"/>
            <ac:spMk id="2" creationId="{5E87321E-B05D-01E1-CAE8-F9E27EE3E6AC}"/>
          </ac:spMkLst>
        </pc:spChg>
        <pc:spChg chg="mod">
          <ac:chgData name="Faiza Medjek" userId="59969a60-b152-4f47-afe3-0502384dd2b9" providerId="ADAL" clId="{B2EF3A88-1645-442F-9077-D618018C81AA}" dt="2025-03-24T01:49:01.803" v="2153" actId="1035"/>
          <ac:spMkLst>
            <pc:docMk/>
            <pc:sldMk cId="1565509048" sldId="501"/>
            <ac:spMk id="3" creationId="{1B31A3E4-5FB4-97E7-525F-ECB297B0E0DE}"/>
          </ac:spMkLst>
        </pc:spChg>
      </pc:sldChg>
      <pc:sldChg chg="addSp modSp new mod modNotesTx">
        <pc:chgData name="Faiza Medjek" userId="59969a60-b152-4f47-afe3-0502384dd2b9" providerId="ADAL" clId="{B2EF3A88-1645-442F-9077-D618018C81AA}" dt="2025-03-24T02:14:59.098" v="2401" actId="113"/>
        <pc:sldMkLst>
          <pc:docMk/>
          <pc:sldMk cId="2822402892" sldId="502"/>
        </pc:sldMkLst>
        <pc:spChg chg="mod">
          <ac:chgData name="Faiza Medjek" userId="59969a60-b152-4f47-afe3-0502384dd2b9" providerId="ADAL" clId="{B2EF3A88-1645-442F-9077-D618018C81AA}" dt="2025-03-24T01:51:10.709" v="2185" actId="1035"/>
          <ac:spMkLst>
            <pc:docMk/>
            <pc:sldMk cId="2822402892" sldId="502"/>
            <ac:spMk id="2" creationId="{6A25A413-D096-6C34-5FC5-6A5335BE645D}"/>
          </ac:spMkLst>
        </pc:spChg>
        <pc:spChg chg="mod">
          <ac:chgData name="Faiza Medjek" userId="59969a60-b152-4f47-afe3-0502384dd2b9" providerId="ADAL" clId="{B2EF3A88-1645-442F-9077-D618018C81AA}" dt="2025-03-24T01:54:25.361" v="2205" actId="20577"/>
          <ac:spMkLst>
            <pc:docMk/>
            <pc:sldMk cId="2822402892" sldId="502"/>
            <ac:spMk id="3" creationId="{C0E3E641-8BF6-1466-171F-08F1349B7721}"/>
          </ac:spMkLst>
        </pc:spChg>
        <pc:spChg chg="add mod">
          <ac:chgData name="Faiza Medjek" userId="59969a60-b152-4f47-afe3-0502384dd2b9" providerId="ADAL" clId="{B2EF3A88-1645-442F-9077-D618018C81AA}" dt="2025-03-24T02:14:59.098" v="2401" actId="113"/>
          <ac:spMkLst>
            <pc:docMk/>
            <pc:sldMk cId="2822402892" sldId="502"/>
            <ac:spMk id="6" creationId="{E597B0F4-A505-BE75-A573-C1855A6E3671}"/>
          </ac:spMkLst>
        </pc:spChg>
        <pc:picChg chg="add mod">
          <ac:chgData name="Faiza Medjek" userId="59969a60-b152-4f47-afe3-0502384dd2b9" providerId="ADAL" clId="{B2EF3A88-1645-442F-9077-D618018C81AA}" dt="2025-03-24T02:05:00.125" v="2262" actId="1036"/>
          <ac:picMkLst>
            <pc:docMk/>
            <pc:sldMk cId="2822402892" sldId="502"/>
            <ac:picMk id="4" creationId="{0CB6F5C2-4DC9-D6CD-7C1C-64A409F8CC5E}"/>
          </ac:picMkLst>
        </pc:picChg>
      </pc:sldChg>
      <pc:sldChg chg="new del">
        <pc:chgData name="Faiza Medjek" userId="59969a60-b152-4f47-afe3-0502384dd2b9" providerId="ADAL" clId="{B2EF3A88-1645-442F-9077-D618018C81AA}" dt="2025-03-24T02:01:15.252" v="2244" actId="47"/>
        <pc:sldMkLst>
          <pc:docMk/>
          <pc:sldMk cId="2941635303" sldId="503"/>
        </pc:sldMkLst>
      </pc:sldChg>
      <pc:sldChg chg="modSp new mod">
        <pc:chgData name="Faiza Medjek" userId="59969a60-b152-4f47-afe3-0502384dd2b9" providerId="ADAL" clId="{B2EF3A88-1645-442F-9077-D618018C81AA}" dt="2025-03-24T02:00:48.180" v="2243" actId="6549"/>
        <pc:sldMkLst>
          <pc:docMk/>
          <pc:sldMk cId="2648287086" sldId="504"/>
        </pc:sldMkLst>
        <pc:spChg chg="mod">
          <ac:chgData name="Faiza Medjek" userId="59969a60-b152-4f47-afe3-0502384dd2b9" providerId="ADAL" clId="{B2EF3A88-1645-442F-9077-D618018C81AA}" dt="2025-03-24T01:59:48.667" v="2217" actId="20577"/>
          <ac:spMkLst>
            <pc:docMk/>
            <pc:sldMk cId="2648287086" sldId="504"/>
            <ac:spMk id="2" creationId="{7047F0B7-F254-4CD0-F1FD-F1A79E3F0862}"/>
          </ac:spMkLst>
        </pc:spChg>
        <pc:spChg chg="mod">
          <ac:chgData name="Faiza Medjek" userId="59969a60-b152-4f47-afe3-0502384dd2b9" providerId="ADAL" clId="{B2EF3A88-1645-442F-9077-D618018C81AA}" dt="2025-03-24T02:00:48.180" v="2243" actId="6549"/>
          <ac:spMkLst>
            <pc:docMk/>
            <pc:sldMk cId="2648287086" sldId="504"/>
            <ac:spMk id="3" creationId="{307A903B-308C-BD7D-227F-0D57F47D6879}"/>
          </ac:spMkLst>
        </pc:spChg>
      </pc:sldChg>
      <pc:sldChg chg="addSp delSp modSp add mod modNotesTx">
        <pc:chgData name="Faiza Medjek" userId="59969a60-b152-4f47-afe3-0502384dd2b9" providerId="ADAL" clId="{B2EF3A88-1645-442F-9077-D618018C81AA}" dt="2025-03-24T02:14:26.797" v="2396" actId="113"/>
        <pc:sldMkLst>
          <pc:docMk/>
          <pc:sldMk cId="1563434521" sldId="505"/>
        </pc:sldMkLst>
        <pc:spChg chg="mod">
          <ac:chgData name="Faiza Medjek" userId="59969a60-b152-4f47-afe3-0502384dd2b9" providerId="ADAL" clId="{B2EF3A88-1645-442F-9077-D618018C81AA}" dt="2025-03-24T02:11:40.954" v="2346" actId="1036"/>
          <ac:spMkLst>
            <pc:docMk/>
            <pc:sldMk cId="1563434521" sldId="505"/>
            <ac:spMk id="2" creationId="{E35C5066-2595-447C-08F5-17FEDB41E4E8}"/>
          </ac:spMkLst>
        </pc:spChg>
        <pc:spChg chg="del">
          <ac:chgData name="Faiza Medjek" userId="59969a60-b152-4f47-afe3-0502384dd2b9" providerId="ADAL" clId="{B2EF3A88-1645-442F-9077-D618018C81AA}" dt="2025-03-24T02:08:02.249" v="2293" actId="478"/>
          <ac:spMkLst>
            <pc:docMk/>
            <pc:sldMk cId="1563434521" sldId="505"/>
            <ac:spMk id="3" creationId="{E1CEA60D-F0EF-2CBE-E1D3-1EBB2C5082EC}"/>
          </ac:spMkLst>
        </pc:spChg>
        <pc:spChg chg="mod">
          <ac:chgData name="Faiza Medjek" userId="59969a60-b152-4f47-afe3-0502384dd2b9" providerId="ADAL" clId="{B2EF3A88-1645-442F-9077-D618018C81AA}" dt="2025-03-24T02:14:26.797" v="2396" actId="113"/>
          <ac:spMkLst>
            <pc:docMk/>
            <pc:sldMk cId="1563434521" sldId="505"/>
            <ac:spMk id="6" creationId="{015855EB-8C3A-2B80-8B1C-850433C79381}"/>
          </ac:spMkLst>
        </pc:spChg>
        <pc:spChg chg="add del mod">
          <ac:chgData name="Faiza Medjek" userId="59969a60-b152-4f47-afe3-0502384dd2b9" providerId="ADAL" clId="{B2EF3A88-1645-442F-9077-D618018C81AA}" dt="2025-03-24T02:08:05.140" v="2294" actId="478"/>
          <ac:spMkLst>
            <pc:docMk/>
            <pc:sldMk cId="1563434521" sldId="505"/>
            <ac:spMk id="7" creationId="{18176F8E-EE30-8DAB-B8EB-CA5CE1F5E91D}"/>
          </ac:spMkLst>
        </pc:spChg>
        <pc:picChg chg="mod">
          <ac:chgData name="Faiza Medjek" userId="59969a60-b152-4f47-afe3-0502384dd2b9" providerId="ADAL" clId="{B2EF3A88-1645-442F-9077-D618018C81AA}" dt="2025-03-24T02:11:27.680" v="2340" actId="1076"/>
          <ac:picMkLst>
            <pc:docMk/>
            <pc:sldMk cId="1563434521" sldId="505"/>
            <ac:picMk id="4" creationId="{262EADFA-162E-E65E-012F-3FD7923D7A68}"/>
          </ac:picMkLst>
        </pc:picChg>
      </pc:sldChg>
      <pc:sldChg chg="modSp add mod">
        <pc:chgData name="Faiza Medjek" userId="59969a60-b152-4f47-afe3-0502384dd2b9" providerId="ADAL" clId="{B2EF3A88-1645-442F-9077-D618018C81AA}" dt="2025-03-24T02:14:07.705" v="2391" actId="1076"/>
        <pc:sldMkLst>
          <pc:docMk/>
          <pc:sldMk cId="192533316" sldId="506"/>
        </pc:sldMkLst>
        <pc:spChg chg="mod">
          <ac:chgData name="Faiza Medjek" userId="59969a60-b152-4f47-afe3-0502384dd2b9" providerId="ADAL" clId="{B2EF3A88-1645-442F-9077-D618018C81AA}" dt="2025-03-24T02:14:07.705" v="2391" actId="1076"/>
          <ac:spMkLst>
            <pc:docMk/>
            <pc:sldMk cId="192533316" sldId="506"/>
            <ac:spMk id="6" creationId="{80985241-BDFD-8967-9A86-083C2C99B98C}"/>
          </ac:spMkLst>
        </pc:spChg>
      </pc:sldChg>
      <pc:sldChg chg="addSp delSp modSp new mod modNotesTx">
        <pc:chgData name="Faiza Medjek" userId="59969a60-b152-4f47-afe3-0502384dd2b9" providerId="ADAL" clId="{B2EF3A88-1645-442F-9077-D618018C81AA}" dt="2025-03-24T02:29:10.443" v="2535" actId="20577"/>
        <pc:sldMkLst>
          <pc:docMk/>
          <pc:sldMk cId="3254495810" sldId="507"/>
        </pc:sldMkLst>
        <pc:spChg chg="mod">
          <ac:chgData name="Faiza Medjek" userId="59969a60-b152-4f47-afe3-0502384dd2b9" providerId="ADAL" clId="{B2EF3A88-1645-442F-9077-D618018C81AA}" dt="2025-03-24T02:26:38.686" v="2506" actId="20577"/>
          <ac:spMkLst>
            <pc:docMk/>
            <pc:sldMk cId="3254495810" sldId="507"/>
            <ac:spMk id="2" creationId="{BECEF815-CC0D-754A-7A2E-00A0EB8EC37B}"/>
          </ac:spMkLst>
        </pc:spChg>
        <pc:spChg chg="del">
          <ac:chgData name="Faiza Medjek" userId="59969a60-b152-4f47-afe3-0502384dd2b9" providerId="ADAL" clId="{B2EF3A88-1645-442F-9077-D618018C81AA}" dt="2025-03-24T02:18:26.314" v="2404" actId="478"/>
          <ac:spMkLst>
            <pc:docMk/>
            <pc:sldMk cId="3254495810" sldId="507"/>
            <ac:spMk id="3" creationId="{E7D86132-BA3F-173F-8F4A-C4A51065A288}"/>
          </ac:spMkLst>
        </pc:spChg>
        <pc:spChg chg="add mod">
          <ac:chgData name="Faiza Medjek" userId="59969a60-b152-4f47-afe3-0502384dd2b9" providerId="ADAL" clId="{B2EF3A88-1645-442F-9077-D618018C81AA}" dt="2025-03-24T02:25:43.991" v="2501" actId="123"/>
          <ac:spMkLst>
            <pc:docMk/>
            <pc:sldMk cId="3254495810" sldId="507"/>
            <ac:spMk id="6" creationId="{94895D14-617A-5A66-7277-3C274752A6DB}"/>
          </ac:spMkLst>
        </pc:spChg>
        <pc:spChg chg="add mod">
          <ac:chgData name="Faiza Medjek" userId="59969a60-b152-4f47-afe3-0502384dd2b9" providerId="ADAL" clId="{B2EF3A88-1645-442F-9077-D618018C81AA}" dt="2025-03-24T02:25:47.982" v="2502" actId="123"/>
          <ac:spMkLst>
            <pc:docMk/>
            <pc:sldMk cId="3254495810" sldId="507"/>
            <ac:spMk id="8" creationId="{4D00CFFC-6C05-F86E-9A73-D09A23B7EBC4}"/>
          </ac:spMkLst>
        </pc:spChg>
        <pc:picChg chg="add mod">
          <ac:chgData name="Faiza Medjek" userId="59969a60-b152-4f47-afe3-0502384dd2b9" providerId="ADAL" clId="{B2EF3A88-1645-442F-9077-D618018C81AA}" dt="2025-03-24T02:24:04.978" v="2474" actId="1037"/>
          <ac:picMkLst>
            <pc:docMk/>
            <pc:sldMk cId="3254495810" sldId="507"/>
            <ac:picMk id="4" creationId="{A97E821F-C986-3652-FD31-2AA13EE9B6ED}"/>
          </ac:picMkLst>
        </pc:picChg>
      </pc:sldChg>
      <pc:sldChg chg="addSp modSp new mod modNotesTx">
        <pc:chgData name="Faiza Medjek" userId="59969a60-b152-4f47-afe3-0502384dd2b9" providerId="ADAL" clId="{B2EF3A88-1645-442F-9077-D618018C81AA}" dt="2025-03-24T02:48:38.010" v="2630" actId="1076"/>
        <pc:sldMkLst>
          <pc:docMk/>
          <pc:sldMk cId="2705442224" sldId="508"/>
        </pc:sldMkLst>
        <pc:spChg chg="mod">
          <ac:chgData name="Faiza Medjek" userId="59969a60-b152-4f47-afe3-0502384dd2b9" providerId="ADAL" clId="{B2EF3A88-1645-442F-9077-D618018C81AA}" dt="2025-03-24T02:48:38.010" v="2630" actId="1076"/>
          <ac:spMkLst>
            <pc:docMk/>
            <pc:sldMk cId="2705442224" sldId="508"/>
            <ac:spMk id="2" creationId="{03C76D9F-2439-CA34-C77C-15B30E8940BD}"/>
          </ac:spMkLst>
        </pc:spChg>
        <pc:spChg chg="mod">
          <ac:chgData name="Faiza Medjek" userId="59969a60-b152-4f47-afe3-0502384dd2b9" providerId="ADAL" clId="{B2EF3A88-1645-442F-9077-D618018C81AA}" dt="2025-03-24T02:33:25.051" v="2559" actId="1035"/>
          <ac:spMkLst>
            <pc:docMk/>
            <pc:sldMk cId="2705442224" sldId="508"/>
            <ac:spMk id="3" creationId="{2BA4939A-596D-F37A-3905-1341BC09689F}"/>
          </ac:spMkLst>
        </pc:spChg>
        <pc:picChg chg="add mod">
          <ac:chgData name="Faiza Medjek" userId="59969a60-b152-4f47-afe3-0502384dd2b9" providerId="ADAL" clId="{B2EF3A88-1645-442F-9077-D618018C81AA}" dt="2025-03-24T02:34:02.281" v="2575" actId="14100"/>
          <ac:picMkLst>
            <pc:docMk/>
            <pc:sldMk cId="2705442224" sldId="508"/>
            <ac:picMk id="4" creationId="{0B70788C-8B4F-3F2B-154A-A4B0DD2F64CC}"/>
          </ac:picMkLst>
        </pc:picChg>
      </pc:sldChg>
      <pc:sldChg chg="addSp delSp modSp new mod">
        <pc:chgData name="Faiza Medjek" userId="59969a60-b152-4f47-afe3-0502384dd2b9" providerId="ADAL" clId="{B2EF3A88-1645-442F-9077-D618018C81AA}" dt="2025-03-24T02:45:44.892" v="2619" actId="1037"/>
        <pc:sldMkLst>
          <pc:docMk/>
          <pc:sldMk cId="3328195455" sldId="509"/>
        </pc:sldMkLst>
        <pc:spChg chg="mod">
          <ac:chgData name="Faiza Medjek" userId="59969a60-b152-4f47-afe3-0502384dd2b9" providerId="ADAL" clId="{B2EF3A88-1645-442F-9077-D618018C81AA}" dt="2025-03-24T02:44:26.749" v="2601" actId="1035"/>
          <ac:spMkLst>
            <pc:docMk/>
            <pc:sldMk cId="3328195455" sldId="509"/>
            <ac:spMk id="2" creationId="{E5F99D44-D6CE-8152-35E8-79058794D2A4}"/>
          </ac:spMkLst>
        </pc:spChg>
        <pc:spChg chg="del">
          <ac:chgData name="Faiza Medjek" userId="59969a60-b152-4f47-afe3-0502384dd2b9" providerId="ADAL" clId="{B2EF3A88-1645-442F-9077-D618018C81AA}" dt="2025-03-24T02:44:15.454" v="2597" actId="478"/>
          <ac:spMkLst>
            <pc:docMk/>
            <pc:sldMk cId="3328195455" sldId="509"/>
            <ac:spMk id="3" creationId="{89630394-8D79-F30F-6C73-3E6B3F0AEC00}"/>
          </ac:spMkLst>
        </pc:spChg>
        <pc:picChg chg="add mod">
          <ac:chgData name="Faiza Medjek" userId="59969a60-b152-4f47-afe3-0502384dd2b9" providerId="ADAL" clId="{B2EF3A88-1645-442F-9077-D618018C81AA}" dt="2025-03-24T02:45:44.892" v="2619" actId="1037"/>
          <ac:picMkLst>
            <pc:docMk/>
            <pc:sldMk cId="3328195455" sldId="509"/>
            <ac:picMk id="5" creationId="{83F4CFC5-4E4B-98DC-148A-CE5B2423E8F8}"/>
          </ac:picMkLst>
        </pc:picChg>
      </pc:sldChg>
      <pc:sldChg chg="addSp delSp modSp add mod">
        <pc:chgData name="Faiza Medjek" userId="59969a60-b152-4f47-afe3-0502384dd2b9" providerId="ADAL" clId="{B2EF3A88-1645-442F-9077-D618018C81AA}" dt="2025-03-24T02:45:34.862" v="2613" actId="14100"/>
        <pc:sldMkLst>
          <pc:docMk/>
          <pc:sldMk cId="1210460570" sldId="510"/>
        </pc:sldMkLst>
        <pc:picChg chg="add mod">
          <ac:chgData name="Faiza Medjek" userId="59969a60-b152-4f47-afe3-0502384dd2b9" providerId="ADAL" clId="{B2EF3A88-1645-442F-9077-D618018C81AA}" dt="2025-03-24T02:45:34.862" v="2613" actId="14100"/>
          <ac:picMkLst>
            <pc:docMk/>
            <pc:sldMk cId="1210460570" sldId="510"/>
            <ac:picMk id="4" creationId="{4AEEC312-018A-1272-6662-C48DCA204FD6}"/>
          </ac:picMkLst>
        </pc:picChg>
        <pc:picChg chg="del">
          <ac:chgData name="Faiza Medjek" userId="59969a60-b152-4f47-afe3-0502384dd2b9" providerId="ADAL" clId="{B2EF3A88-1645-442F-9077-D618018C81AA}" dt="2025-03-24T02:45:11.555" v="2603" actId="478"/>
          <ac:picMkLst>
            <pc:docMk/>
            <pc:sldMk cId="1210460570" sldId="510"/>
            <ac:picMk id="5" creationId="{4283E370-D0D6-8E36-B6F1-CE8CD7B232AB}"/>
          </ac:picMkLst>
        </pc:picChg>
      </pc:sldChg>
      <pc:sldChg chg="modSp new mod">
        <pc:chgData name="Faiza Medjek" userId="59969a60-b152-4f47-afe3-0502384dd2b9" providerId="ADAL" clId="{B2EF3A88-1645-442F-9077-D618018C81AA}" dt="2025-03-24T02:48:49.432" v="2633" actId="14100"/>
        <pc:sldMkLst>
          <pc:docMk/>
          <pc:sldMk cId="2895804862" sldId="511"/>
        </pc:sldMkLst>
        <pc:spChg chg="mod">
          <ac:chgData name="Faiza Medjek" userId="59969a60-b152-4f47-afe3-0502384dd2b9" providerId="ADAL" clId="{B2EF3A88-1645-442F-9077-D618018C81AA}" dt="2025-03-24T02:48:45.786" v="2632" actId="14100"/>
          <ac:spMkLst>
            <pc:docMk/>
            <pc:sldMk cId="2895804862" sldId="511"/>
            <ac:spMk id="2" creationId="{64DE10B1-040E-C012-A70E-AAC04DEBC136}"/>
          </ac:spMkLst>
        </pc:spChg>
        <pc:spChg chg="mod">
          <ac:chgData name="Faiza Medjek" userId="59969a60-b152-4f47-afe3-0502384dd2b9" providerId="ADAL" clId="{B2EF3A88-1645-442F-9077-D618018C81AA}" dt="2025-03-24T02:48:49.432" v="2633" actId="14100"/>
          <ac:spMkLst>
            <pc:docMk/>
            <pc:sldMk cId="2895804862" sldId="511"/>
            <ac:spMk id="3" creationId="{A73CFB79-0C6D-4051-F5FC-B61259E654B9}"/>
          </ac:spMkLst>
        </pc:spChg>
      </pc:sldChg>
      <pc:sldChg chg="addSp delSp modSp new mod modClrScheme chgLayout">
        <pc:chgData name="Faiza Medjek" userId="59969a60-b152-4f47-afe3-0502384dd2b9" providerId="ADAL" clId="{B2EF3A88-1645-442F-9077-D618018C81AA}" dt="2025-03-24T02:59:18.666" v="2683" actId="20577"/>
        <pc:sldMkLst>
          <pc:docMk/>
          <pc:sldMk cId="3019470401" sldId="512"/>
        </pc:sldMkLst>
        <pc:spChg chg="mod ord">
          <ac:chgData name="Faiza Medjek" userId="59969a60-b152-4f47-afe3-0502384dd2b9" providerId="ADAL" clId="{B2EF3A88-1645-442F-9077-D618018C81AA}" dt="2025-03-24T02:59:00.319" v="2644" actId="700"/>
          <ac:spMkLst>
            <pc:docMk/>
            <pc:sldMk cId="3019470401" sldId="512"/>
            <ac:spMk id="2" creationId="{3561020C-6C7B-03AF-86EB-9CEB7EE88C31}"/>
          </ac:spMkLst>
        </pc:spChg>
        <pc:spChg chg="del mod ord">
          <ac:chgData name="Faiza Medjek" userId="59969a60-b152-4f47-afe3-0502384dd2b9" providerId="ADAL" clId="{B2EF3A88-1645-442F-9077-D618018C81AA}" dt="2025-03-24T02:59:00.319" v="2644" actId="700"/>
          <ac:spMkLst>
            <pc:docMk/>
            <pc:sldMk cId="3019470401" sldId="512"/>
            <ac:spMk id="3" creationId="{1EFA96B7-C0EA-73A8-53D1-13627EA3894B}"/>
          </ac:spMkLst>
        </pc:spChg>
        <pc:spChg chg="add mod ord">
          <ac:chgData name="Faiza Medjek" userId="59969a60-b152-4f47-afe3-0502384dd2b9" providerId="ADAL" clId="{B2EF3A88-1645-442F-9077-D618018C81AA}" dt="2025-03-24T02:59:18.666" v="2683" actId="20577"/>
          <ac:spMkLst>
            <pc:docMk/>
            <pc:sldMk cId="3019470401" sldId="512"/>
            <ac:spMk id="4" creationId="{8D6A235C-5F51-3191-6203-7FFC8A0F4D01}"/>
          </ac:spMkLst>
        </pc:spChg>
      </pc:sldChg>
    </pc:docChg>
  </pc:docChgLst>
  <pc:docChgLst>
    <pc:chgData name="Faiza Medjek" userId="59969a60-b152-4f47-afe3-0502384dd2b9" providerId="ADAL" clId="{88A67650-2433-49AD-9108-0241D59E07BF}"/>
    <pc:docChg chg="undo redo custSel addSld delSld modSld sldOrd">
      <pc:chgData name="Faiza Medjek" userId="59969a60-b152-4f47-afe3-0502384dd2b9" providerId="ADAL" clId="{88A67650-2433-49AD-9108-0241D59E07BF}" dt="2025-02-17T01:07:05.426" v="5678" actId="20577"/>
      <pc:docMkLst>
        <pc:docMk/>
      </pc:docMkLst>
      <pc:sldChg chg="del">
        <pc:chgData name="Faiza Medjek" userId="59969a60-b152-4f47-afe3-0502384dd2b9" providerId="ADAL" clId="{88A67650-2433-49AD-9108-0241D59E07BF}" dt="2025-02-16T13:49:15.812" v="6" actId="47"/>
        <pc:sldMkLst>
          <pc:docMk/>
          <pc:sldMk cId="0" sldId="256"/>
        </pc:sldMkLst>
      </pc:sldChg>
      <pc:sldChg chg="addSp delSp modSp add mod">
        <pc:chgData name="Faiza Medjek" userId="59969a60-b152-4f47-afe3-0502384dd2b9" providerId="ADAL" clId="{88A67650-2433-49AD-9108-0241D59E07BF}" dt="2025-02-16T14:04:27.052" v="73" actId="20577"/>
        <pc:sldMkLst>
          <pc:docMk/>
          <pc:sldMk cId="971697642" sldId="270"/>
        </pc:sldMkLst>
        <pc:spChg chg="mod">
          <ac:chgData name="Faiza Medjek" userId="59969a60-b152-4f47-afe3-0502384dd2b9" providerId="ADAL" clId="{88A67650-2433-49AD-9108-0241D59E07BF}" dt="2025-02-16T14:04:27.052" v="73" actId="20577"/>
          <ac:spMkLst>
            <pc:docMk/>
            <pc:sldMk cId="971697642" sldId="270"/>
            <ac:spMk id="2" creationId="{BA30C26D-29A6-9F44-B5F7-7ED28CF05E54}"/>
          </ac:spMkLst>
        </pc:spChg>
      </pc:sldChg>
      <pc:sldChg chg="addSp delSp modSp mod modClrScheme chgLayout modNotesTx">
        <pc:chgData name="Faiza Medjek" userId="59969a60-b152-4f47-afe3-0502384dd2b9" providerId="ADAL" clId="{88A67650-2433-49AD-9108-0241D59E07BF}" dt="2025-02-16T22:29:25.043" v="3713" actId="20577"/>
        <pc:sldMkLst>
          <pc:docMk/>
          <pc:sldMk cId="2424475000" sldId="428"/>
        </pc:sldMkLst>
      </pc:sldChg>
      <pc:sldChg chg="addSp modSp mod modNotesTx">
        <pc:chgData name="Faiza Medjek" userId="59969a60-b152-4f47-afe3-0502384dd2b9" providerId="ADAL" clId="{88A67650-2433-49AD-9108-0241D59E07BF}" dt="2025-02-16T15:06:23.104" v="660" actId="20577"/>
        <pc:sldMkLst>
          <pc:docMk/>
          <pc:sldMk cId="1993952651" sldId="429"/>
        </pc:sldMkLst>
      </pc:sldChg>
      <pc:sldChg chg="delSp modSp mod">
        <pc:chgData name="Faiza Medjek" userId="59969a60-b152-4f47-afe3-0502384dd2b9" providerId="ADAL" clId="{88A67650-2433-49AD-9108-0241D59E07BF}" dt="2025-02-16T22:43:09.149" v="3865" actId="1076"/>
        <pc:sldMkLst>
          <pc:docMk/>
          <pc:sldMk cId="3957691540" sldId="441"/>
        </pc:sldMkLst>
      </pc:sldChg>
      <pc:sldChg chg="addSp modSp mod modNotesTx">
        <pc:chgData name="Faiza Medjek" userId="59969a60-b152-4f47-afe3-0502384dd2b9" providerId="ADAL" clId="{88A67650-2433-49AD-9108-0241D59E07BF}" dt="2025-02-16T15:16:37.019" v="754" actId="1037"/>
        <pc:sldMkLst>
          <pc:docMk/>
          <pc:sldMk cId="2251329699" sldId="443"/>
        </pc:sldMkLst>
      </pc:sldChg>
      <pc:sldChg chg="addSp delSp modSp mod modNotesTx">
        <pc:chgData name="Faiza Medjek" userId="59969a60-b152-4f47-afe3-0502384dd2b9" providerId="ADAL" clId="{88A67650-2433-49AD-9108-0241D59E07BF}" dt="2025-02-16T16:03:17.399" v="1054"/>
        <pc:sldMkLst>
          <pc:docMk/>
          <pc:sldMk cId="3987644256" sldId="444"/>
        </pc:sldMkLst>
      </pc:sldChg>
      <pc:sldChg chg="addSp modSp mod">
        <pc:chgData name="Faiza Medjek" userId="59969a60-b152-4f47-afe3-0502384dd2b9" providerId="ADAL" clId="{88A67650-2433-49AD-9108-0241D59E07BF}" dt="2025-02-16T15:30:31.324" v="823" actId="20577"/>
        <pc:sldMkLst>
          <pc:docMk/>
          <pc:sldMk cId="3147885520" sldId="445"/>
        </pc:sldMkLst>
      </pc:sldChg>
      <pc:sldChg chg="addSp delSp modSp mod">
        <pc:chgData name="Faiza Medjek" userId="59969a60-b152-4f47-afe3-0502384dd2b9" providerId="ADAL" clId="{88A67650-2433-49AD-9108-0241D59E07BF}" dt="2025-02-16T15:37:12.433" v="974" actId="14100"/>
        <pc:sldMkLst>
          <pc:docMk/>
          <pc:sldMk cId="1861316047" sldId="446"/>
        </pc:sldMkLst>
      </pc:sldChg>
      <pc:sldChg chg="addSp delSp modSp mod modNotesTx">
        <pc:chgData name="Faiza Medjek" userId="59969a60-b152-4f47-afe3-0502384dd2b9" providerId="ADAL" clId="{88A67650-2433-49AD-9108-0241D59E07BF}" dt="2025-02-16T15:58:10.929" v="1026" actId="14100"/>
        <pc:sldMkLst>
          <pc:docMk/>
          <pc:sldMk cId="47119645" sldId="447"/>
        </pc:sldMkLst>
      </pc:sldChg>
      <pc:sldChg chg="addSp delSp modSp add mod ord">
        <pc:chgData name="Faiza Medjek" userId="59969a60-b152-4f47-afe3-0502384dd2b9" providerId="ADAL" clId="{88A67650-2433-49AD-9108-0241D59E07BF}" dt="2025-02-16T16:25:53.611" v="1235" actId="20577"/>
        <pc:sldMkLst>
          <pc:docMk/>
          <pc:sldMk cId="3128361869" sldId="448"/>
        </pc:sldMkLst>
      </pc:sldChg>
      <pc:sldChg chg="del">
        <pc:chgData name="Faiza Medjek" userId="59969a60-b152-4f47-afe3-0502384dd2b9" providerId="ADAL" clId="{88A67650-2433-49AD-9108-0241D59E07BF}" dt="2025-02-16T14:23:48.449" v="166" actId="2696"/>
        <pc:sldMkLst>
          <pc:docMk/>
          <pc:sldMk cId="3774883461" sldId="448"/>
        </pc:sldMkLst>
      </pc:sldChg>
      <pc:sldChg chg="addSp delSp modSp mod">
        <pc:chgData name="Faiza Medjek" userId="59969a60-b152-4f47-afe3-0502384dd2b9" providerId="ADAL" clId="{88A67650-2433-49AD-9108-0241D59E07BF}" dt="2025-02-16T16:08:05.443" v="1084" actId="20577"/>
        <pc:sldMkLst>
          <pc:docMk/>
          <pc:sldMk cId="190194939" sldId="449"/>
        </pc:sldMkLst>
      </pc:sldChg>
      <pc:sldChg chg="addSp delSp modSp mod modNotesTx">
        <pc:chgData name="Faiza Medjek" userId="59969a60-b152-4f47-afe3-0502384dd2b9" providerId="ADAL" clId="{88A67650-2433-49AD-9108-0241D59E07BF}" dt="2025-02-16T16:18:28.631" v="1147" actId="20577"/>
        <pc:sldMkLst>
          <pc:docMk/>
          <pc:sldMk cId="3726575046" sldId="450"/>
        </pc:sldMkLst>
      </pc:sldChg>
      <pc:sldChg chg="addSp delSp modSp mod">
        <pc:chgData name="Faiza Medjek" userId="59969a60-b152-4f47-afe3-0502384dd2b9" providerId="ADAL" clId="{88A67650-2433-49AD-9108-0241D59E07BF}" dt="2025-02-16T16:21:56.888" v="1180" actId="255"/>
        <pc:sldMkLst>
          <pc:docMk/>
          <pc:sldMk cId="1090220987" sldId="451"/>
        </pc:sldMkLst>
      </pc:sldChg>
      <pc:sldChg chg="addSp delSp modSp mod">
        <pc:chgData name="Faiza Medjek" userId="59969a60-b152-4f47-afe3-0502384dd2b9" providerId="ADAL" clId="{88A67650-2433-49AD-9108-0241D59E07BF}" dt="2025-02-16T16:24:03.564" v="1204"/>
        <pc:sldMkLst>
          <pc:docMk/>
          <pc:sldMk cId="841276024" sldId="452"/>
        </pc:sldMkLst>
      </pc:sldChg>
      <pc:sldChg chg="addSp delSp modSp mod">
        <pc:chgData name="Faiza Medjek" userId="59969a60-b152-4f47-afe3-0502384dd2b9" providerId="ADAL" clId="{88A67650-2433-49AD-9108-0241D59E07BF}" dt="2025-02-16T16:25:14.236" v="1223" actId="20577"/>
        <pc:sldMkLst>
          <pc:docMk/>
          <pc:sldMk cId="1687330990" sldId="453"/>
        </pc:sldMkLst>
      </pc:sldChg>
      <pc:sldChg chg="addSp delSp modSp mod">
        <pc:chgData name="Faiza Medjek" userId="59969a60-b152-4f47-afe3-0502384dd2b9" providerId="ADAL" clId="{88A67650-2433-49AD-9108-0241D59E07BF}" dt="2025-02-16T16:27:25.676" v="1261" actId="1038"/>
        <pc:sldMkLst>
          <pc:docMk/>
          <pc:sldMk cId="1779824377" sldId="454"/>
        </pc:sldMkLst>
      </pc:sldChg>
      <pc:sldChg chg="addSp delSp modSp mod">
        <pc:chgData name="Faiza Medjek" userId="59969a60-b152-4f47-afe3-0502384dd2b9" providerId="ADAL" clId="{88A67650-2433-49AD-9108-0241D59E07BF}" dt="2025-02-16T16:26:47.063" v="1244" actId="1035"/>
        <pc:sldMkLst>
          <pc:docMk/>
          <pc:sldMk cId="440432170" sldId="455"/>
        </pc:sldMkLst>
      </pc:sldChg>
      <pc:sldChg chg="addSp modSp mod modNotesTx">
        <pc:chgData name="Faiza Medjek" userId="59969a60-b152-4f47-afe3-0502384dd2b9" providerId="ADAL" clId="{88A67650-2433-49AD-9108-0241D59E07BF}" dt="2025-02-16T22:46:18.657" v="4002" actId="20577"/>
        <pc:sldMkLst>
          <pc:docMk/>
          <pc:sldMk cId="2185709525" sldId="456"/>
        </pc:sldMkLst>
      </pc:sldChg>
      <pc:sldChg chg="modSp mod ord">
        <pc:chgData name="Faiza Medjek" userId="59969a60-b152-4f47-afe3-0502384dd2b9" providerId="ADAL" clId="{88A67650-2433-49AD-9108-0241D59E07BF}" dt="2025-02-16T23:45:11.736" v="5133" actId="6549"/>
        <pc:sldMkLst>
          <pc:docMk/>
          <pc:sldMk cId="2232009617" sldId="457"/>
        </pc:sldMkLst>
      </pc:sldChg>
      <pc:sldChg chg="modSp mod">
        <pc:chgData name="Faiza Medjek" userId="59969a60-b152-4f47-afe3-0502384dd2b9" providerId="ADAL" clId="{88A67650-2433-49AD-9108-0241D59E07BF}" dt="2025-02-16T16:30:17.848" v="1280" actId="20577"/>
        <pc:sldMkLst>
          <pc:docMk/>
          <pc:sldMk cId="3518736969" sldId="458"/>
        </pc:sldMkLst>
      </pc:sldChg>
      <pc:sldChg chg="modSp mod">
        <pc:chgData name="Faiza Medjek" userId="59969a60-b152-4f47-afe3-0502384dd2b9" providerId="ADAL" clId="{88A67650-2433-49AD-9108-0241D59E07BF}" dt="2025-02-16T16:31:03.693" v="1297" actId="20577"/>
        <pc:sldMkLst>
          <pc:docMk/>
          <pc:sldMk cId="1346776367" sldId="459"/>
        </pc:sldMkLst>
      </pc:sldChg>
      <pc:sldChg chg="delSp del mod">
        <pc:chgData name="Faiza Medjek" userId="59969a60-b152-4f47-afe3-0502384dd2b9" providerId="ADAL" clId="{88A67650-2433-49AD-9108-0241D59E07BF}" dt="2025-02-16T23:53:14.872" v="5136" actId="47"/>
        <pc:sldMkLst>
          <pc:docMk/>
          <pc:sldMk cId="1177911562" sldId="460"/>
        </pc:sldMkLst>
      </pc:sldChg>
      <pc:sldChg chg="del">
        <pc:chgData name="Faiza Medjek" userId="59969a60-b152-4f47-afe3-0502384dd2b9" providerId="ADAL" clId="{88A67650-2433-49AD-9108-0241D59E07BF}" dt="2025-02-16T14:26:39.617" v="206" actId="47"/>
        <pc:sldMkLst>
          <pc:docMk/>
          <pc:sldMk cId="605190456" sldId="461"/>
        </pc:sldMkLst>
      </pc:sldChg>
      <pc:sldChg chg="delSp modSp mod">
        <pc:chgData name="Faiza Medjek" userId="59969a60-b152-4f47-afe3-0502384dd2b9" providerId="ADAL" clId="{88A67650-2433-49AD-9108-0241D59E07BF}" dt="2025-02-16T14:34:35.994" v="244" actId="255"/>
        <pc:sldMkLst>
          <pc:docMk/>
          <pc:sldMk cId="1067618101" sldId="462"/>
        </pc:sldMkLst>
      </pc:sldChg>
      <pc:sldChg chg="modSp mod">
        <pc:chgData name="Faiza Medjek" userId="59969a60-b152-4f47-afe3-0502384dd2b9" providerId="ADAL" clId="{88A67650-2433-49AD-9108-0241D59E07BF}" dt="2025-02-16T14:34:54.911" v="250" actId="1036"/>
        <pc:sldMkLst>
          <pc:docMk/>
          <pc:sldMk cId="2939519548" sldId="463"/>
        </pc:sldMkLst>
      </pc:sldChg>
      <pc:sldChg chg="modSp mod">
        <pc:chgData name="Faiza Medjek" userId="59969a60-b152-4f47-afe3-0502384dd2b9" providerId="ADAL" clId="{88A67650-2433-49AD-9108-0241D59E07BF}" dt="2025-02-16T14:35:51.272" v="254" actId="14100"/>
        <pc:sldMkLst>
          <pc:docMk/>
          <pc:sldMk cId="3418126046" sldId="464"/>
        </pc:sldMkLst>
      </pc:sldChg>
      <pc:sldChg chg="modSp mod">
        <pc:chgData name="Faiza Medjek" userId="59969a60-b152-4f47-afe3-0502384dd2b9" providerId="ADAL" clId="{88A67650-2433-49AD-9108-0241D59E07BF}" dt="2025-02-16T23:53:36.718" v="5147" actId="20577"/>
        <pc:sldMkLst>
          <pc:docMk/>
          <pc:sldMk cId="145605752" sldId="465"/>
        </pc:sldMkLst>
      </pc:sldChg>
      <pc:sldChg chg="modSp mod">
        <pc:chgData name="Faiza Medjek" userId="59969a60-b152-4f47-afe3-0502384dd2b9" providerId="ADAL" clId="{88A67650-2433-49AD-9108-0241D59E07BF}" dt="2025-02-16T23:59:29.087" v="5149" actId="20577"/>
        <pc:sldMkLst>
          <pc:docMk/>
          <pc:sldMk cId="3421256590" sldId="466"/>
        </pc:sldMkLst>
      </pc:sldChg>
      <pc:sldChg chg="modSp mod">
        <pc:chgData name="Faiza Medjek" userId="59969a60-b152-4f47-afe3-0502384dd2b9" providerId="ADAL" clId="{88A67650-2433-49AD-9108-0241D59E07BF}" dt="2025-02-17T00:15:14.745" v="5271" actId="1037"/>
        <pc:sldMkLst>
          <pc:docMk/>
          <pc:sldMk cId="2242636970" sldId="467"/>
        </pc:sldMkLst>
      </pc:sldChg>
      <pc:sldChg chg="modSp mod modNotesTx">
        <pc:chgData name="Faiza Medjek" userId="59969a60-b152-4f47-afe3-0502384dd2b9" providerId="ADAL" clId="{88A67650-2433-49AD-9108-0241D59E07BF}" dt="2025-02-17T00:14:48.092" v="5249" actId="1035"/>
        <pc:sldMkLst>
          <pc:docMk/>
          <pc:sldMk cId="1549218598" sldId="468"/>
        </pc:sldMkLst>
      </pc:sldChg>
      <pc:sldChg chg="addSp delSp modSp mod">
        <pc:chgData name="Faiza Medjek" userId="59969a60-b152-4f47-afe3-0502384dd2b9" providerId="ADAL" clId="{88A67650-2433-49AD-9108-0241D59E07BF}" dt="2025-02-17T00:29:30.272" v="5406" actId="20577"/>
        <pc:sldMkLst>
          <pc:docMk/>
          <pc:sldMk cId="2164282416" sldId="469"/>
        </pc:sldMkLst>
      </pc:sldChg>
      <pc:sldChg chg="modSp mod">
        <pc:chgData name="Faiza Medjek" userId="59969a60-b152-4f47-afe3-0502384dd2b9" providerId="ADAL" clId="{88A67650-2433-49AD-9108-0241D59E07BF}" dt="2025-02-17T00:14:26.315" v="5233" actId="1036"/>
        <pc:sldMkLst>
          <pc:docMk/>
          <pc:sldMk cId="317306529" sldId="470"/>
        </pc:sldMkLst>
      </pc:sldChg>
      <pc:sldChg chg="modSp mod">
        <pc:chgData name="Faiza Medjek" userId="59969a60-b152-4f47-afe3-0502384dd2b9" providerId="ADAL" clId="{88A67650-2433-49AD-9108-0241D59E07BF}" dt="2025-02-17T00:15:29.768" v="5274" actId="1035"/>
        <pc:sldMkLst>
          <pc:docMk/>
          <pc:sldMk cId="679197957" sldId="471"/>
        </pc:sldMkLst>
      </pc:sldChg>
      <pc:sldChg chg="addSp delSp modSp mod">
        <pc:chgData name="Faiza Medjek" userId="59969a60-b152-4f47-afe3-0502384dd2b9" providerId="ADAL" clId="{88A67650-2433-49AD-9108-0241D59E07BF}" dt="2025-02-17T00:55:01.549" v="5491" actId="1076"/>
        <pc:sldMkLst>
          <pc:docMk/>
          <pc:sldMk cId="3436104455" sldId="472"/>
        </pc:sldMkLst>
      </pc:sldChg>
      <pc:sldChg chg="modSp mod">
        <pc:chgData name="Faiza Medjek" userId="59969a60-b152-4f47-afe3-0502384dd2b9" providerId="ADAL" clId="{88A67650-2433-49AD-9108-0241D59E07BF}" dt="2025-02-17T01:07:05.426" v="5678" actId="20577"/>
        <pc:sldMkLst>
          <pc:docMk/>
          <pc:sldMk cId="2610781157" sldId="473"/>
        </pc:sldMkLst>
      </pc:sldChg>
      <pc:sldChg chg="modSp mod">
        <pc:chgData name="Faiza Medjek" userId="59969a60-b152-4f47-afe3-0502384dd2b9" providerId="ADAL" clId="{88A67650-2433-49AD-9108-0241D59E07BF}" dt="2025-02-17T01:06:56.073" v="5675" actId="20577"/>
        <pc:sldMkLst>
          <pc:docMk/>
          <pc:sldMk cId="3436371923" sldId="474"/>
        </pc:sldMkLst>
      </pc:sldChg>
      <pc:sldChg chg="modSp mod">
        <pc:chgData name="Faiza Medjek" userId="59969a60-b152-4f47-afe3-0502384dd2b9" providerId="ADAL" clId="{88A67650-2433-49AD-9108-0241D59E07BF}" dt="2025-02-17T01:01:12.044" v="5638" actId="20577"/>
        <pc:sldMkLst>
          <pc:docMk/>
          <pc:sldMk cId="705057438" sldId="475"/>
        </pc:sldMkLst>
      </pc:sldChg>
      <pc:sldChg chg="modSp mod">
        <pc:chgData name="Faiza Medjek" userId="59969a60-b152-4f47-afe3-0502384dd2b9" providerId="ADAL" clId="{88A67650-2433-49AD-9108-0241D59E07BF}" dt="2025-02-17T01:01:21.236" v="5641" actId="20577"/>
        <pc:sldMkLst>
          <pc:docMk/>
          <pc:sldMk cId="2895903591" sldId="476"/>
        </pc:sldMkLst>
      </pc:sldChg>
      <pc:sldChg chg="addSp delSp modSp new mod modNotesTx">
        <pc:chgData name="Faiza Medjek" userId="59969a60-b152-4f47-afe3-0502384dd2b9" providerId="ADAL" clId="{88A67650-2433-49AD-9108-0241D59E07BF}" dt="2025-02-16T22:36:34.346" v="3840" actId="1076"/>
        <pc:sldMkLst>
          <pc:docMk/>
          <pc:sldMk cId="659466821" sldId="477"/>
        </pc:sldMkLst>
      </pc:sldChg>
      <pc:sldChg chg="modSp new mod modNotesTx">
        <pc:chgData name="Faiza Medjek" userId="59969a60-b152-4f47-afe3-0502384dd2b9" providerId="ADAL" clId="{88A67650-2433-49AD-9108-0241D59E07BF}" dt="2025-02-16T15:06:09.344" v="625" actId="1038"/>
        <pc:sldMkLst>
          <pc:docMk/>
          <pc:sldMk cId="440585727" sldId="478"/>
        </pc:sldMkLst>
      </pc:sldChg>
      <pc:sldChg chg="delSp modSp add mod modNotesTx">
        <pc:chgData name="Faiza Medjek" userId="59969a60-b152-4f47-afe3-0502384dd2b9" providerId="ADAL" clId="{88A67650-2433-49AD-9108-0241D59E07BF}" dt="2025-02-16T15:08:25.481" v="716" actId="20577"/>
        <pc:sldMkLst>
          <pc:docMk/>
          <pc:sldMk cId="3953619087" sldId="479"/>
        </pc:sldMkLst>
      </pc:sldChg>
      <pc:sldChg chg="addSp delSp modSp new mod modClrScheme chgLayout">
        <pc:chgData name="Faiza Medjek" userId="59969a60-b152-4f47-afe3-0502384dd2b9" providerId="ADAL" clId="{88A67650-2433-49AD-9108-0241D59E07BF}" dt="2025-02-16T20:48:42.365" v="1358" actId="20577"/>
        <pc:sldMkLst>
          <pc:docMk/>
          <pc:sldMk cId="67683646" sldId="480"/>
        </pc:sldMkLst>
        <pc:spChg chg="add mod">
          <ac:chgData name="Faiza Medjek" userId="59969a60-b152-4f47-afe3-0502384dd2b9" providerId="ADAL" clId="{88A67650-2433-49AD-9108-0241D59E07BF}" dt="2025-02-16T20:48:42.365" v="1358" actId="20577"/>
          <ac:spMkLst>
            <pc:docMk/>
            <pc:sldMk cId="67683646" sldId="480"/>
            <ac:spMk id="18" creationId="{6000C082-EACF-CB52-70D8-328BC2B4D66F}"/>
          </ac:spMkLst>
        </pc:spChg>
        <pc:graphicFrameChg chg="add mod modGraphic">
          <ac:chgData name="Faiza Medjek" userId="59969a60-b152-4f47-afe3-0502384dd2b9" providerId="ADAL" clId="{88A67650-2433-49AD-9108-0241D59E07BF}" dt="2025-02-16T20:48:32.934" v="1340" actId="20577"/>
          <ac:graphicFrameMkLst>
            <pc:docMk/>
            <pc:sldMk cId="67683646" sldId="480"/>
            <ac:graphicFrameMk id="12" creationId="{09F321CA-DCD7-685D-426D-54B1D0D3FAAC}"/>
          </ac:graphicFrameMkLst>
        </pc:graphicFrameChg>
      </pc:sldChg>
      <pc:sldChg chg="addSp delSp modSp new mod">
        <pc:chgData name="Faiza Medjek" userId="59969a60-b152-4f47-afe3-0502384dd2b9" providerId="ADAL" clId="{88A67650-2433-49AD-9108-0241D59E07BF}" dt="2025-02-16T21:22:17.249" v="1829" actId="1582"/>
        <pc:sldMkLst>
          <pc:docMk/>
          <pc:sldMk cId="4211732050" sldId="481"/>
        </pc:sldMkLst>
      </pc:sldChg>
      <pc:sldChg chg="addSp delSp modSp new mod modClrScheme chgLayout">
        <pc:chgData name="Faiza Medjek" userId="59969a60-b152-4f47-afe3-0502384dd2b9" providerId="ADAL" clId="{88A67650-2433-49AD-9108-0241D59E07BF}" dt="2025-02-16T21:28:46.849" v="2073" actId="120"/>
        <pc:sldMkLst>
          <pc:docMk/>
          <pc:sldMk cId="55394974" sldId="482"/>
        </pc:sldMkLst>
      </pc:sldChg>
      <pc:sldChg chg="modSp new mod">
        <pc:chgData name="Faiza Medjek" userId="59969a60-b152-4f47-afe3-0502384dd2b9" providerId="ADAL" clId="{88A67650-2433-49AD-9108-0241D59E07BF}" dt="2025-02-16T21:36:37.450" v="2518" actId="1076"/>
        <pc:sldMkLst>
          <pc:docMk/>
          <pc:sldMk cId="4286062257" sldId="483"/>
        </pc:sldMkLst>
      </pc:sldChg>
      <pc:sldChg chg="modSp add mod modNotesTx">
        <pc:chgData name="Faiza Medjek" userId="59969a60-b152-4f47-afe3-0502384dd2b9" providerId="ADAL" clId="{88A67650-2433-49AD-9108-0241D59E07BF}" dt="2025-02-16T21:39:24.966" v="2836" actId="6549"/>
        <pc:sldMkLst>
          <pc:docMk/>
          <pc:sldMk cId="2483055878" sldId="484"/>
        </pc:sldMkLst>
      </pc:sldChg>
      <pc:sldChg chg="modSp add mod modNotesTx">
        <pc:chgData name="Faiza Medjek" userId="59969a60-b152-4f47-afe3-0502384dd2b9" providerId="ADAL" clId="{88A67650-2433-49AD-9108-0241D59E07BF}" dt="2025-02-16T21:40:34.639" v="2886" actId="6549"/>
        <pc:sldMkLst>
          <pc:docMk/>
          <pc:sldMk cId="2674670679" sldId="485"/>
        </pc:sldMkLst>
      </pc:sldChg>
      <pc:sldChg chg="addSp delSp modSp new mod modNotesTx">
        <pc:chgData name="Faiza Medjek" userId="59969a60-b152-4f47-afe3-0502384dd2b9" providerId="ADAL" clId="{88A67650-2433-49AD-9108-0241D59E07BF}" dt="2025-02-16T22:08:11.562" v="3517" actId="20577"/>
        <pc:sldMkLst>
          <pc:docMk/>
          <pc:sldMk cId="3878742786" sldId="486"/>
        </pc:sldMkLst>
      </pc:sldChg>
      <pc:sldChg chg="modSp new mod">
        <pc:chgData name="Faiza Medjek" userId="59969a60-b152-4f47-afe3-0502384dd2b9" providerId="ADAL" clId="{88A67650-2433-49AD-9108-0241D59E07BF}" dt="2025-02-16T22:05:38.074" v="3391" actId="1076"/>
        <pc:sldMkLst>
          <pc:docMk/>
          <pc:sldMk cId="2372082972" sldId="487"/>
        </pc:sldMkLst>
      </pc:sldChg>
      <pc:sldChg chg="addSp modSp new mod">
        <pc:chgData name="Faiza Medjek" userId="59969a60-b152-4f47-afe3-0502384dd2b9" providerId="ADAL" clId="{88A67650-2433-49AD-9108-0241D59E07BF}" dt="2025-02-16T22:12:08.899" v="3681" actId="20577"/>
        <pc:sldMkLst>
          <pc:docMk/>
          <pc:sldMk cId="3093534435" sldId="488"/>
        </pc:sldMkLst>
      </pc:sldChg>
      <pc:sldChg chg="delSp modSp add mod modShow">
        <pc:chgData name="Faiza Medjek" userId="59969a60-b152-4f47-afe3-0502384dd2b9" providerId="ADAL" clId="{88A67650-2433-49AD-9108-0241D59E07BF}" dt="2025-02-16T23:02:09.749" v="4492" actId="729"/>
        <pc:sldMkLst>
          <pc:docMk/>
          <pc:sldMk cId="4218376983" sldId="489"/>
        </pc:sldMkLst>
      </pc:sldChg>
      <pc:sldChg chg="modSp new mod">
        <pc:chgData name="Faiza Medjek" userId="59969a60-b152-4f47-afe3-0502384dd2b9" providerId="ADAL" clId="{88A67650-2433-49AD-9108-0241D59E07BF}" dt="2025-02-16T23:02:41.792" v="4498" actId="20577"/>
        <pc:sldMkLst>
          <pc:docMk/>
          <pc:sldMk cId="1233961058" sldId="490"/>
        </pc:sldMkLst>
      </pc:sldChg>
      <pc:sldChg chg="modSp add mod ord">
        <pc:chgData name="Faiza Medjek" userId="59969a60-b152-4f47-afe3-0502384dd2b9" providerId="ADAL" clId="{88A67650-2433-49AD-9108-0241D59E07BF}" dt="2025-02-16T22:56:28.867" v="4484" actId="1076"/>
        <pc:sldMkLst>
          <pc:docMk/>
          <pc:sldMk cId="1126596982" sldId="491"/>
        </pc:sldMkLst>
      </pc:sldChg>
      <pc:sldChg chg="modSp add mod modNotesTx">
        <pc:chgData name="Faiza Medjek" userId="59969a60-b152-4f47-afe3-0502384dd2b9" providerId="ADAL" clId="{88A67650-2433-49AD-9108-0241D59E07BF}" dt="2025-02-16T23:03:29.146" v="4550" actId="20577"/>
        <pc:sldMkLst>
          <pc:docMk/>
          <pc:sldMk cId="812156573" sldId="492"/>
        </pc:sldMkLst>
      </pc:sldChg>
      <pc:sldChg chg="modSp add mod modNotesTx">
        <pc:chgData name="Faiza Medjek" userId="59969a60-b152-4f47-afe3-0502384dd2b9" providerId="ADAL" clId="{88A67650-2433-49AD-9108-0241D59E07BF}" dt="2025-02-16T23:29:49.997" v="4956" actId="6549"/>
        <pc:sldMkLst>
          <pc:docMk/>
          <pc:sldMk cId="3290093863" sldId="493"/>
        </pc:sldMkLst>
      </pc:sldChg>
      <pc:sldChg chg="modSp add mod modNotesTx">
        <pc:chgData name="Faiza Medjek" userId="59969a60-b152-4f47-afe3-0502384dd2b9" providerId="ADAL" clId="{88A67650-2433-49AD-9108-0241D59E07BF}" dt="2025-02-16T23:17:12.109" v="4951" actId="20577"/>
        <pc:sldMkLst>
          <pc:docMk/>
          <pc:sldMk cId="2538027588" sldId="494"/>
        </pc:sldMkLst>
      </pc:sldChg>
      <pc:sldChg chg="add del">
        <pc:chgData name="Faiza Medjek" userId="59969a60-b152-4f47-afe3-0502384dd2b9" providerId="ADAL" clId="{88A67650-2433-49AD-9108-0241D59E07BF}" dt="2025-02-16T23:45:48.114" v="5134" actId="47"/>
        <pc:sldMkLst>
          <pc:docMk/>
          <pc:sldMk cId="3953677703" sldId="495"/>
        </pc:sldMkLst>
      </pc:sldChg>
      <pc:sldChg chg="modSp add mod">
        <pc:chgData name="Faiza Medjek" userId="59969a60-b152-4f47-afe3-0502384dd2b9" providerId="ADAL" clId="{88A67650-2433-49AD-9108-0241D59E07BF}" dt="2025-02-16T23:44:38.996" v="5121" actId="21"/>
        <pc:sldMkLst>
          <pc:docMk/>
          <pc:sldMk cId="3258327217" sldId="496"/>
        </pc:sldMkLst>
      </pc:sldChg>
      <pc:sldChg chg="add del">
        <pc:chgData name="Faiza Medjek" userId="59969a60-b152-4f47-afe3-0502384dd2b9" providerId="ADAL" clId="{88A67650-2433-49AD-9108-0241D59E07BF}" dt="2025-02-17T00:00:08.239" v="5150" actId="47"/>
        <pc:sldMkLst>
          <pc:docMk/>
          <pc:sldMk cId="587225217" sldId="497"/>
        </pc:sldMkLst>
      </pc:sldChg>
      <pc:sldChg chg="modSp new mod">
        <pc:chgData name="Faiza Medjek" userId="59969a60-b152-4f47-afe3-0502384dd2b9" providerId="ADAL" clId="{88A67650-2433-49AD-9108-0241D59E07BF}" dt="2025-02-17T01:00:43.563" v="5632" actId="14100"/>
        <pc:sldMkLst>
          <pc:docMk/>
          <pc:sldMk cId="2039636618" sldId="497"/>
        </pc:sldMkLst>
      </pc:sldChg>
    </pc:docChg>
  </pc:docChgLst>
  <pc:docChgLst>
    <pc:chgData name="Faiza Medjek" userId="59969a60-b152-4f47-afe3-0502384dd2b9" providerId="ADAL" clId="{36CB80B6-AA3E-4DF0-8B6D-03B8E5E9932D}"/>
    <pc:docChg chg="undo redo custSel addSld delSld modSld sldOrd">
      <pc:chgData name="Faiza Medjek" userId="59969a60-b152-4f47-afe3-0502384dd2b9" providerId="ADAL" clId="{36CB80B6-AA3E-4DF0-8B6D-03B8E5E9932D}" dt="2025-02-24T05:23:19.889" v="2664" actId="20577"/>
      <pc:docMkLst>
        <pc:docMk/>
      </pc:docMkLst>
      <pc:sldChg chg="modSp add mod ord">
        <pc:chgData name="Faiza Medjek" userId="59969a60-b152-4f47-afe3-0502384dd2b9" providerId="ADAL" clId="{36CB80B6-AA3E-4DF0-8B6D-03B8E5E9932D}" dt="2025-02-24T02:12:22.578" v="1138"/>
        <pc:sldMkLst>
          <pc:docMk/>
          <pc:sldMk cId="192909146" sldId="264"/>
        </pc:sldMkLst>
      </pc:sldChg>
      <pc:sldChg chg="modSp add mod ord">
        <pc:chgData name="Faiza Medjek" userId="59969a60-b152-4f47-afe3-0502384dd2b9" providerId="ADAL" clId="{36CB80B6-AA3E-4DF0-8B6D-03B8E5E9932D}" dt="2025-02-24T02:12:27.381" v="1140"/>
        <pc:sldMkLst>
          <pc:docMk/>
          <pc:sldMk cId="1098425936" sldId="265"/>
        </pc:sldMkLst>
      </pc:sldChg>
      <pc:sldChg chg="modSp add mod">
        <pc:chgData name="Faiza Medjek" userId="59969a60-b152-4f47-afe3-0502384dd2b9" providerId="ADAL" clId="{36CB80B6-AA3E-4DF0-8B6D-03B8E5E9932D}" dt="2025-02-24T02:18:04.760" v="1184" actId="20577"/>
        <pc:sldMkLst>
          <pc:docMk/>
          <pc:sldMk cId="3358801029" sldId="266"/>
        </pc:sldMkLst>
      </pc:sldChg>
      <pc:sldChg chg="modSp add mod">
        <pc:chgData name="Faiza Medjek" userId="59969a60-b152-4f47-afe3-0502384dd2b9" providerId="ADAL" clId="{36CB80B6-AA3E-4DF0-8B6D-03B8E5E9932D}" dt="2025-02-24T03:02:20.981" v="1584" actId="113"/>
        <pc:sldMkLst>
          <pc:docMk/>
          <pc:sldMk cId="3878630695" sldId="267"/>
        </pc:sldMkLst>
      </pc:sldChg>
      <pc:sldChg chg="modSp add mod">
        <pc:chgData name="Faiza Medjek" userId="59969a60-b152-4f47-afe3-0502384dd2b9" providerId="ADAL" clId="{36CB80B6-AA3E-4DF0-8B6D-03B8E5E9932D}" dt="2025-02-24T03:06:07.394" v="1591" actId="255"/>
        <pc:sldMkLst>
          <pc:docMk/>
          <pc:sldMk cId="1207279118" sldId="268"/>
        </pc:sldMkLst>
      </pc:sldChg>
      <pc:sldChg chg="modSp mod">
        <pc:chgData name="Faiza Medjek" userId="59969a60-b152-4f47-afe3-0502384dd2b9" providerId="ADAL" clId="{36CB80B6-AA3E-4DF0-8B6D-03B8E5E9932D}" dt="2025-02-24T04:58:57.452" v="2362" actId="20577"/>
        <pc:sldMkLst>
          <pc:docMk/>
          <pc:sldMk cId="971697642" sldId="270"/>
        </pc:sldMkLst>
        <pc:spChg chg="mod">
          <ac:chgData name="Faiza Medjek" userId="59969a60-b152-4f47-afe3-0502384dd2b9" providerId="ADAL" clId="{36CB80B6-AA3E-4DF0-8B6D-03B8E5E9932D}" dt="2025-02-24T04:58:57.452" v="2362" actId="20577"/>
          <ac:spMkLst>
            <pc:docMk/>
            <pc:sldMk cId="971697642" sldId="270"/>
            <ac:spMk id="2" creationId="{BA30C26D-29A6-9F44-B5F7-7ED28CF05E54}"/>
          </ac:spMkLst>
        </pc:spChg>
      </pc:sldChg>
      <pc:sldChg chg="modSp add del mod">
        <pc:chgData name="Faiza Medjek" userId="59969a60-b152-4f47-afe3-0502384dd2b9" providerId="ADAL" clId="{36CB80B6-AA3E-4DF0-8B6D-03B8E5E9932D}" dt="2025-02-24T01:25:11.580" v="687" actId="47"/>
        <pc:sldMkLst>
          <pc:docMk/>
          <pc:sldMk cId="826786195" sldId="271"/>
        </pc:sldMkLst>
      </pc:sldChg>
      <pc:sldChg chg="modSp add mod modNotesTx">
        <pc:chgData name="Faiza Medjek" userId="59969a60-b152-4f47-afe3-0502384dd2b9" providerId="ADAL" clId="{36CB80B6-AA3E-4DF0-8B6D-03B8E5E9932D}" dt="2025-02-24T02:29:10.519" v="1255" actId="20577"/>
        <pc:sldMkLst>
          <pc:docMk/>
          <pc:sldMk cId="2683302077" sldId="295"/>
        </pc:sldMkLst>
      </pc:sldChg>
      <pc:sldChg chg="modSp add mod">
        <pc:chgData name="Faiza Medjek" userId="59969a60-b152-4f47-afe3-0502384dd2b9" providerId="ADAL" clId="{36CB80B6-AA3E-4DF0-8B6D-03B8E5E9932D}" dt="2025-02-24T03:31:15.761" v="1867" actId="6549"/>
        <pc:sldMkLst>
          <pc:docMk/>
          <pc:sldMk cId="3891750976" sldId="296"/>
        </pc:sldMkLst>
      </pc:sldChg>
      <pc:sldChg chg="modSp add mod">
        <pc:chgData name="Faiza Medjek" userId="59969a60-b152-4f47-afe3-0502384dd2b9" providerId="ADAL" clId="{36CB80B6-AA3E-4DF0-8B6D-03B8E5E9932D}" dt="2025-02-24T03:31:44.435" v="1872" actId="255"/>
        <pc:sldMkLst>
          <pc:docMk/>
          <pc:sldMk cId="2328267437" sldId="297"/>
        </pc:sldMkLst>
      </pc:sldChg>
      <pc:sldChg chg="add del">
        <pc:chgData name="Faiza Medjek" userId="59969a60-b152-4f47-afe3-0502384dd2b9" providerId="ADAL" clId="{36CB80B6-AA3E-4DF0-8B6D-03B8E5E9932D}" dt="2025-02-24T03:42:48.751" v="1925" actId="47"/>
        <pc:sldMkLst>
          <pc:docMk/>
          <pc:sldMk cId="138889350" sldId="301"/>
        </pc:sldMkLst>
      </pc:sldChg>
      <pc:sldChg chg="add del">
        <pc:chgData name="Faiza Medjek" userId="59969a60-b152-4f47-afe3-0502384dd2b9" providerId="ADAL" clId="{36CB80B6-AA3E-4DF0-8B6D-03B8E5E9932D}" dt="2025-02-24T03:42:48.751" v="1925" actId="47"/>
        <pc:sldMkLst>
          <pc:docMk/>
          <pc:sldMk cId="4095020978" sldId="302"/>
        </pc:sldMkLst>
      </pc:sldChg>
      <pc:sldChg chg="modSp add mod">
        <pc:chgData name="Faiza Medjek" userId="59969a60-b152-4f47-afe3-0502384dd2b9" providerId="ADAL" clId="{36CB80B6-AA3E-4DF0-8B6D-03B8E5E9932D}" dt="2025-02-24T03:33:37.339" v="1888" actId="20577"/>
        <pc:sldMkLst>
          <pc:docMk/>
          <pc:sldMk cId="528799431" sldId="316"/>
        </pc:sldMkLst>
      </pc:sldChg>
      <pc:sldChg chg="modSp add mod">
        <pc:chgData name="Faiza Medjek" userId="59969a60-b152-4f47-afe3-0502384dd2b9" providerId="ADAL" clId="{36CB80B6-AA3E-4DF0-8B6D-03B8E5E9932D}" dt="2025-02-24T03:34:55.467" v="1905" actId="20577"/>
        <pc:sldMkLst>
          <pc:docMk/>
          <pc:sldMk cId="2067979300" sldId="317"/>
        </pc:sldMkLst>
      </pc:sldChg>
      <pc:sldChg chg="modSp add mod">
        <pc:chgData name="Faiza Medjek" userId="59969a60-b152-4f47-afe3-0502384dd2b9" providerId="ADAL" clId="{36CB80B6-AA3E-4DF0-8B6D-03B8E5E9932D}" dt="2025-02-24T03:40:13.544" v="1924" actId="115"/>
        <pc:sldMkLst>
          <pc:docMk/>
          <pc:sldMk cId="741001514" sldId="318"/>
        </pc:sldMkLst>
      </pc:sldChg>
      <pc:sldChg chg="add del">
        <pc:chgData name="Faiza Medjek" userId="59969a60-b152-4f47-afe3-0502384dd2b9" providerId="ADAL" clId="{36CB80B6-AA3E-4DF0-8B6D-03B8E5E9932D}" dt="2025-02-24T03:42:48.751" v="1925" actId="47"/>
        <pc:sldMkLst>
          <pc:docMk/>
          <pc:sldMk cId="3559612371" sldId="333"/>
        </pc:sldMkLst>
      </pc:sldChg>
      <pc:sldChg chg="add del">
        <pc:chgData name="Faiza Medjek" userId="59969a60-b152-4f47-afe3-0502384dd2b9" providerId="ADAL" clId="{36CB80B6-AA3E-4DF0-8B6D-03B8E5E9932D}" dt="2025-02-24T03:42:48.751" v="1925" actId="47"/>
        <pc:sldMkLst>
          <pc:docMk/>
          <pc:sldMk cId="1947562174" sldId="334"/>
        </pc:sldMkLst>
      </pc:sldChg>
      <pc:sldChg chg="modSp add mod">
        <pc:chgData name="Faiza Medjek" userId="59969a60-b152-4f47-afe3-0502384dd2b9" providerId="ADAL" clId="{36CB80B6-AA3E-4DF0-8B6D-03B8E5E9932D}" dt="2025-02-24T03:28:21.288" v="1742" actId="6549"/>
        <pc:sldMkLst>
          <pc:docMk/>
          <pc:sldMk cId="1257973793" sldId="335"/>
        </pc:sldMkLst>
      </pc:sldChg>
      <pc:sldChg chg="modSp add mod">
        <pc:chgData name="Faiza Medjek" userId="59969a60-b152-4f47-afe3-0502384dd2b9" providerId="ADAL" clId="{36CB80B6-AA3E-4DF0-8B6D-03B8E5E9932D}" dt="2025-02-24T03:25:04.109" v="1689" actId="14100"/>
        <pc:sldMkLst>
          <pc:docMk/>
          <pc:sldMk cId="1303084796" sldId="336"/>
        </pc:sldMkLst>
      </pc:sldChg>
      <pc:sldChg chg="addSp delSp modSp add mod">
        <pc:chgData name="Faiza Medjek" userId="59969a60-b152-4f47-afe3-0502384dd2b9" providerId="ADAL" clId="{36CB80B6-AA3E-4DF0-8B6D-03B8E5E9932D}" dt="2025-02-24T02:05:54.838" v="1049" actId="1036"/>
        <pc:sldMkLst>
          <pc:docMk/>
          <pc:sldMk cId="3270120256" sldId="375"/>
        </pc:sldMkLst>
      </pc:sldChg>
      <pc:sldChg chg="modSp add del mod">
        <pc:chgData name="Faiza Medjek" userId="59969a60-b152-4f47-afe3-0502384dd2b9" providerId="ADAL" clId="{36CB80B6-AA3E-4DF0-8B6D-03B8E5E9932D}" dt="2025-02-23T13:09:56.643" v="445" actId="47"/>
        <pc:sldMkLst>
          <pc:docMk/>
          <pc:sldMk cId="15507688" sldId="376"/>
        </pc:sldMkLst>
      </pc:sldChg>
      <pc:sldChg chg="addSp modSp add mod">
        <pc:chgData name="Faiza Medjek" userId="59969a60-b152-4f47-afe3-0502384dd2b9" providerId="ADAL" clId="{36CB80B6-AA3E-4DF0-8B6D-03B8E5E9932D}" dt="2025-02-24T02:22:21.313" v="1250" actId="1076"/>
        <pc:sldMkLst>
          <pc:docMk/>
          <pc:sldMk cId="1395416750" sldId="377"/>
        </pc:sldMkLst>
      </pc:sldChg>
      <pc:sldChg chg="modSp add mod">
        <pc:chgData name="Faiza Medjek" userId="59969a60-b152-4f47-afe3-0502384dd2b9" providerId="ADAL" clId="{36CB80B6-AA3E-4DF0-8B6D-03B8E5E9932D}" dt="2025-02-24T03:46:06.396" v="1960" actId="20577"/>
        <pc:sldMkLst>
          <pc:docMk/>
          <pc:sldMk cId="2403959681" sldId="382"/>
        </pc:sldMkLst>
      </pc:sldChg>
      <pc:sldChg chg="modSp add mod">
        <pc:chgData name="Faiza Medjek" userId="59969a60-b152-4f47-afe3-0502384dd2b9" providerId="ADAL" clId="{36CB80B6-AA3E-4DF0-8B6D-03B8E5E9932D}" dt="2025-02-24T03:46:47.593" v="1964" actId="20577"/>
        <pc:sldMkLst>
          <pc:docMk/>
          <pc:sldMk cId="4190921007" sldId="383"/>
        </pc:sldMkLst>
      </pc:sldChg>
      <pc:sldChg chg="modSp add mod">
        <pc:chgData name="Faiza Medjek" userId="59969a60-b152-4f47-afe3-0502384dd2b9" providerId="ADAL" clId="{36CB80B6-AA3E-4DF0-8B6D-03B8E5E9932D}" dt="2025-02-24T03:47:47.048" v="1975" actId="20577"/>
        <pc:sldMkLst>
          <pc:docMk/>
          <pc:sldMk cId="3228716452" sldId="384"/>
        </pc:sldMkLst>
      </pc:sldChg>
      <pc:sldChg chg="modSp add mod">
        <pc:chgData name="Faiza Medjek" userId="59969a60-b152-4f47-afe3-0502384dd2b9" providerId="ADAL" clId="{36CB80B6-AA3E-4DF0-8B6D-03B8E5E9932D}" dt="2025-02-24T03:53:24.098" v="1989" actId="14100"/>
        <pc:sldMkLst>
          <pc:docMk/>
          <pc:sldMk cId="1144153584" sldId="385"/>
        </pc:sldMkLst>
      </pc:sldChg>
      <pc:sldChg chg="modSp add mod">
        <pc:chgData name="Faiza Medjek" userId="59969a60-b152-4f47-afe3-0502384dd2b9" providerId="ADAL" clId="{36CB80B6-AA3E-4DF0-8B6D-03B8E5E9932D}" dt="2025-02-24T03:50:59.445" v="1988" actId="20577"/>
        <pc:sldMkLst>
          <pc:docMk/>
          <pc:sldMk cId="1057781513" sldId="386"/>
        </pc:sldMkLst>
      </pc:sldChg>
      <pc:sldChg chg="modSp add mod">
        <pc:chgData name="Faiza Medjek" userId="59969a60-b152-4f47-afe3-0502384dd2b9" providerId="ADAL" clId="{36CB80B6-AA3E-4DF0-8B6D-03B8E5E9932D}" dt="2025-02-24T03:53:46.165" v="1997" actId="20577"/>
        <pc:sldMkLst>
          <pc:docMk/>
          <pc:sldMk cId="993447054" sldId="387"/>
        </pc:sldMkLst>
      </pc:sldChg>
      <pc:sldChg chg="modSp add mod">
        <pc:chgData name="Faiza Medjek" userId="59969a60-b152-4f47-afe3-0502384dd2b9" providerId="ADAL" clId="{36CB80B6-AA3E-4DF0-8B6D-03B8E5E9932D}" dt="2025-02-24T04:05:27.892" v="2024" actId="5793"/>
        <pc:sldMkLst>
          <pc:docMk/>
          <pc:sldMk cId="2448273072" sldId="394"/>
        </pc:sldMkLst>
      </pc:sldChg>
      <pc:sldChg chg="addSp delSp modSp add mod ord">
        <pc:chgData name="Faiza Medjek" userId="59969a60-b152-4f47-afe3-0502384dd2b9" providerId="ADAL" clId="{36CB80B6-AA3E-4DF0-8B6D-03B8E5E9932D}" dt="2025-02-24T02:10:45.116" v="1134" actId="1036"/>
        <pc:sldMkLst>
          <pc:docMk/>
          <pc:sldMk cId="2928000180" sldId="396"/>
        </pc:sldMkLst>
      </pc:sldChg>
      <pc:sldChg chg="addSp delSp modSp add mod ord delAnim modAnim modNotesTx">
        <pc:chgData name="Faiza Medjek" userId="59969a60-b152-4f47-afe3-0502384dd2b9" providerId="ADAL" clId="{36CB80B6-AA3E-4DF0-8B6D-03B8E5E9932D}" dt="2025-02-24T02:55:37.355" v="1527"/>
        <pc:sldMkLst>
          <pc:docMk/>
          <pc:sldMk cId="1788182372" sldId="397"/>
        </pc:sldMkLst>
      </pc:sldChg>
      <pc:sldChg chg="add">
        <pc:chgData name="Faiza Medjek" userId="59969a60-b152-4f47-afe3-0502384dd2b9" providerId="ADAL" clId="{36CB80B6-AA3E-4DF0-8B6D-03B8E5E9932D}" dt="2025-02-23T13:01:33.779" v="322"/>
        <pc:sldMkLst>
          <pc:docMk/>
          <pc:sldMk cId="2839960278" sldId="399"/>
        </pc:sldMkLst>
      </pc:sldChg>
      <pc:sldChg chg="modSp add mod modShow">
        <pc:chgData name="Faiza Medjek" userId="59969a60-b152-4f47-afe3-0502384dd2b9" providerId="ADAL" clId="{36CB80B6-AA3E-4DF0-8B6D-03B8E5E9932D}" dt="2025-02-24T05:00:22.680" v="2485" actId="729"/>
        <pc:sldMkLst>
          <pc:docMk/>
          <pc:sldMk cId="3267313071" sldId="400"/>
        </pc:sldMkLst>
      </pc:sldChg>
      <pc:sldChg chg="modSp add mod modShow">
        <pc:chgData name="Faiza Medjek" userId="59969a60-b152-4f47-afe3-0502384dd2b9" providerId="ADAL" clId="{36CB80B6-AA3E-4DF0-8B6D-03B8E5E9932D}" dt="2025-02-24T05:00:22.680" v="2485" actId="729"/>
        <pc:sldMkLst>
          <pc:docMk/>
          <pc:sldMk cId="2245031634" sldId="401"/>
        </pc:sldMkLst>
      </pc:sldChg>
      <pc:sldChg chg="modSp add mod modShow">
        <pc:chgData name="Faiza Medjek" userId="59969a60-b152-4f47-afe3-0502384dd2b9" providerId="ADAL" clId="{36CB80B6-AA3E-4DF0-8B6D-03B8E5E9932D}" dt="2025-02-24T05:00:22.680" v="2485" actId="729"/>
        <pc:sldMkLst>
          <pc:docMk/>
          <pc:sldMk cId="2725680082" sldId="402"/>
        </pc:sldMkLst>
      </pc:sldChg>
      <pc:sldChg chg="modSp add mod modShow">
        <pc:chgData name="Faiza Medjek" userId="59969a60-b152-4f47-afe3-0502384dd2b9" providerId="ADAL" clId="{36CB80B6-AA3E-4DF0-8B6D-03B8E5E9932D}" dt="2025-02-24T05:00:22.680" v="2485" actId="729"/>
        <pc:sldMkLst>
          <pc:docMk/>
          <pc:sldMk cId="2431132605" sldId="403"/>
        </pc:sldMkLst>
      </pc:sldChg>
      <pc:sldChg chg="add del">
        <pc:chgData name="Faiza Medjek" userId="59969a60-b152-4f47-afe3-0502384dd2b9" providerId="ADAL" clId="{36CB80B6-AA3E-4DF0-8B6D-03B8E5E9932D}" dt="2025-02-24T04:24:33.921" v="2196" actId="47"/>
        <pc:sldMkLst>
          <pc:docMk/>
          <pc:sldMk cId="3473736178" sldId="404"/>
        </pc:sldMkLst>
      </pc:sldChg>
      <pc:sldChg chg="modSp add del mod">
        <pc:chgData name="Faiza Medjek" userId="59969a60-b152-4f47-afe3-0502384dd2b9" providerId="ADAL" clId="{36CB80B6-AA3E-4DF0-8B6D-03B8E5E9932D}" dt="2025-02-24T05:02:49.058" v="2494" actId="255"/>
        <pc:sldMkLst>
          <pc:docMk/>
          <pc:sldMk cId="132086908" sldId="470"/>
        </pc:sldMkLst>
      </pc:sldChg>
      <pc:sldChg chg="modSp add del mod">
        <pc:chgData name="Faiza Medjek" userId="59969a60-b152-4f47-afe3-0502384dd2b9" providerId="ADAL" clId="{36CB80B6-AA3E-4DF0-8B6D-03B8E5E9932D}" dt="2025-02-24T05:04:30.762" v="2530" actId="20577"/>
        <pc:sldMkLst>
          <pc:docMk/>
          <pc:sldMk cId="1055072845" sldId="471"/>
        </pc:sldMkLst>
      </pc:sldChg>
      <pc:sldChg chg="modSp add del mod">
        <pc:chgData name="Faiza Medjek" userId="59969a60-b152-4f47-afe3-0502384dd2b9" providerId="ADAL" clId="{36CB80B6-AA3E-4DF0-8B6D-03B8E5E9932D}" dt="2025-02-24T05:05:17.082" v="2536" actId="1036"/>
        <pc:sldMkLst>
          <pc:docMk/>
          <pc:sldMk cId="1261216668" sldId="472"/>
        </pc:sldMkLst>
      </pc:sldChg>
      <pc:sldChg chg="modSp add del mod">
        <pc:chgData name="Faiza Medjek" userId="59969a60-b152-4f47-afe3-0502384dd2b9" providerId="ADAL" clId="{36CB80B6-AA3E-4DF0-8B6D-03B8E5E9932D}" dt="2025-02-24T05:12:11.050" v="2609" actId="6549"/>
        <pc:sldMkLst>
          <pc:docMk/>
          <pc:sldMk cId="764123559" sldId="473"/>
        </pc:sldMkLst>
      </pc:sldChg>
      <pc:sldChg chg="modSp add del mod">
        <pc:chgData name="Faiza Medjek" userId="59969a60-b152-4f47-afe3-0502384dd2b9" providerId="ADAL" clId="{36CB80B6-AA3E-4DF0-8B6D-03B8E5E9932D}" dt="2025-02-24T05:12:31.421" v="2621" actId="1036"/>
        <pc:sldMkLst>
          <pc:docMk/>
          <pc:sldMk cId="2390473356" sldId="474"/>
        </pc:sldMkLst>
      </pc:sldChg>
      <pc:sldChg chg="modSp add del mod">
        <pc:chgData name="Faiza Medjek" userId="59969a60-b152-4f47-afe3-0502384dd2b9" providerId="ADAL" clId="{36CB80B6-AA3E-4DF0-8B6D-03B8E5E9932D}" dt="2025-02-24T05:16:03.335" v="2623" actId="255"/>
        <pc:sldMkLst>
          <pc:docMk/>
          <pc:sldMk cId="1290787935" sldId="475"/>
        </pc:sldMkLst>
      </pc:sldChg>
      <pc:sldChg chg="modSp add del mod">
        <pc:chgData name="Faiza Medjek" userId="59969a60-b152-4f47-afe3-0502384dd2b9" providerId="ADAL" clId="{36CB80B6-AA3E-4DF0-8B6D-03B8E5E9932D}" dt="2025-02-24T05:17:13.353" v="2639" actId="14100"/>
        <pc:sldMkLst>
          <pc:docMk/>
          <pc:sldMk cId="220150878" sldId="476"/>
        </pc:sldMkLst>
      </pc:sldChg>
      <pc:sldChg chg="modSp add del mod">
        <pc:chgData name="Faiza Medjek" userId="59969a60-b152-4f47-afe3-0502384dd2b9" providerId="ADAL" clId="{36CB80B6-AA3E-4DF0-8B6D-03B8E5E9932D}" dt="2025-02-24T05:18:26.946" v="2647" actId="2711"/>
        <pc:sldMkLst>
          <pc:docMk/>
          <pc:sldMk cId="4255021408" sldId="478"/>
        </pc:sldMkLst>
      </pc:sldChg>
      <pc:sldChg chg="modSp add mod">
        <pc:chgData name="Faiza Medjek" userId="59969a60-b152-4f47-afe3-0502384dd2b9" providerId="ADAL" clId="{36CB80B6-AA3E-4DF0-8B6D-03B8E5E9932D}" dt="2025-02-24T05:23:19.889" v="2664" actId="20577"/>
        <pc:sldMkLst>
          <pc:docMk/>
          <pc:sldMk cId="3093935269" sldId="479"/>
        </pc:sldMkLst>
      </pc:sldChg>
      <pc:sldChg chg="modSp">
        <pc:chgData name="Faiza Medjek" userId="59969a60-b152-4f47-afe3-0502384dd2b9" providerId="ADAL" clId="{36CB80B6-AA3E-4DF0-8B6D-03B8E5E9932D}" dt="2025-02-24T04:59:52.085" v="2484" actId="20577"/>
        <pc:sldMkLst>
          <pc:docMk/>
          <pc:sldMk cId="67683646" sldId="480"/>
        </pc:sldMkLst>
        <pc:graphicFrameChg chg="mod">
          <ac:chgData name="Faiza Medjek" userId="59969a60-b152-4f47-afe3-0502384dd2b9" providerId="ADAL" clId="{36CB80B6-AA3E-4DF0-8B6D-03B8E5E9932D}" dt="2025-02-24T04:59:52.085" v="2484" actId="20577"/>
          <ac:graphicFrameMkLst>
            <pc:docMk/>
            <pc:sldMk cId="67683646" sldId="480"/>
            <ac:graphicFrameMk id="12" creationId="{09F321CA-DCD7-685D-426D-54B1D0D3FAAC}"/>
          </ac:graphicFrameMkLst>
        </pc:graphicFrameChg>
      </pc:sldChg>
      <pc:sldChg chg="add del">
        <pc:chgData name="Faiza Medjek" userId="59969a60-b152-4f47-afe3-0502384dd2b9" providerId="ADAL" clId="{36CB80B6-AA3E-4DF0-8B6D-03B8E5E9932D}" dt="2025-02-24T05:22:06.781" v="2659" actId="47"/>
        <pc:sldMkLst>
          <pc:docMk/>
          <pc:sldMk cId="8739868" sldId="481"/>
        </pc:sldMkLst>
      </pc:sldChg>
      <pc:sldChg chg="del">
        <pc:chgData name="Faiza Medjek" userId="59969a60-b152-4f47-afe3-0502384dd2b9" providerId="ADAL" clId="{36CB80B6-AA3E-4DF0-8B6D-03B8E5E9932D}" dt="2025-02-23T12:59:26.120" v="319" actId="47"/>
        <pc:sldMkLst>
          <pc:docMk/>
          <pc:sldMk cId="2302689238" sldId="481"/>
        </pc:sldMkLst>
      </pc:sldChg>
      <pc:sldChg chg="modSp del mod">
        <pc:chgData name="Faiza Medjek" userId="59969a60-b152-4f47-afe3-0502384dd2b9" providerId="ADAL" clId="{36CB80B6-AA3E-4DF0-8B6D-03B8E5E9932D}" dt="2025-02-23T12:59:26.120" v="319" actId="47"/>
        <pc:sldMkLst>
          <pc:docMk/>
          <pc:sldMk cId="4093493763" sldId="482"/>
        </pc:sldMkLst>
      </pc:sldChg>
      <pc:sldChg chg="addSp delSp modSp new mod modAnim">
        <pc:chgData name="Faiza Medjek" userId="59969a60-b152-4f47-afe3-0502384dd2b9" providerId="ADAL" clId="{36CB80B6-AA3E-4DF0-8B6D-03B8E5E9932D}" dt="2025-02-24T01:29:46.145" v="814" actId="1035"/>
        <pc:sldMkLst>
          <pc:docMk/>
          <pc:sldMk cId="3499424467" sldId="483"/>
        </pc:sldMkLst>
      </pc:sldChg>
      <pc:sldChg chg="modSp new mod">
        <pc:chgData name="Faiza Medjek" userId="59969a60-b152-4f47-afe3-0502384dd2b9" providerId="ADAL" clId="{36CB80B6-AA3E-4DF0-8B6D-03B8E5E9932D}" dt="2025-02-24T00:43:10.476" v="605" actId="20577"/>
        <pc:sldMkLst>
          <pc:docMk/>
          <pc:sldMk cId="3652540773" sldId="484"/>
        </pc:sldMkLst>
      </pc:sldChg>
      <pc:sldChg chg="modSp new mod">
        <pc:chgData name="Faiza Medjek" userId="59969a60-b152-4f47-afe3-0502384dd2b9" providerId="ADAL" clId="{36CB80B6-AA3E-4DF0-8B6D-03B8E5E9932D}" dt="2025-02-24T02:56:45.399" v="1548" actId="1036"/>
        <pc:sldMkLst>
          <pc:docMk/>
          <pc:sldMk cId="1833003659" sldId="485"/>
        </pc:sldMkLst>
      </pc:sldChg>
      <pc:sldChg chg="modSp new mod">
        <pc:chgData name="Faiza Medjek" userId="59969a60-b152-4f47-afe3-0502384dd2b9" providerId="ADAL" clId="{36CB80B6-AA3E-4DF0-8B6D-03B8E5E9932D}" dt="2025-02-24T00:14:00.655" v="528"/>
        <pc:sldMkLst>
          <pc:docMk/>
          <pc:sldMk cId="827796664" sldId="486"/>
        </pc:sldMkLst>
      </pc:sldChg>
      <pc:sldChg chg="addSp delSp modSp new mod modAnim">
        <pc:chgData name="Faiza Medjek" userId="59969a60-b152-4f47-afe3-0502384dd2b9" providerId="ADAL" clId="{36CB80B6-AA3E-4DF0-8B6D-03B8E5E9932D}" dt="2025-02-24T01:27:14.277" v="740" actId="1037"/>
        <pc:sldMkLst>
          <pc:docMk/>
          <pc:sldMk cId="3722618874" sldId="487"/>
        </pc:sldMkLst>
      </pc:sldChg>
      <pc:sldChg chg="new del">
        <pc:chgData name="Faiza Medjek" userId="59969a60-b152-4f47-afe3-0502384dd2b9" providerId="ADAL" clId="{36CB80B6-AA3E-4DF0-8B6D-03B8E5E9932D}" dt="2025-02-24T04:25:38.912" v="2197" actId="47"/>
        <pc:sldMkLst>
          <pc:docMk/>
          <pc:sldMk cId="3023095930" sldId="488"/>
        </pc:sldMkLst>
      </pc:sldChg>
      <pc:sldChg chg="add del">
        <pc:chgData name="Faiza Medjek" userId="59969a60-b152-4f47-afe3-0502384dd2b9" providerId="ADAL" clId="{36CB80B6-AA3E-4DF0-8B6D-03B8E5E9932D}" dt="2025-02-24T03:36:33.644" v="1906" actId="47"/>
        <pc:sldMkLst>
          <pc:docMk/>
          <pc:sldMk cId="149470791" sldId="489"/>
        </pc:sldMkLst>
      </pc:sldChg>
      <pc:sldChg chg="add del">
        <pc:chgData name="Faiza Medjek" userId="59969a60-b152-4f47-afe3-0502384dd2b9" providerId="ADAL" clId="{36CB80B6-AA3E-4DF0-8B6D-03B8E5E9932D}" dt="2025-02-23T13:15:14.520" v="491" actId="47"/>
        <pc:sldMkLst>
          <pc:docMk/>
          <pc:sldMk cId="173080923" sldId="490"/>
        </pc:sldMkLst>
      </pc:sldChg>
      <pc:sldChg chg="modSp new mod modNotesTx">
        <pc:chgData name="Faiza Medjek" userId="59969a60-b152-4f47-afe3-0502384dd2b9" providerId="ADAL" clId="{36CB80B6-AA3E-4DF0-8B6D-03B8E5E9932D}" dt="2025-02-24T00:38:58.621" v="585"/>
        <pc:sldMkLst>
          <pc:docMk/>
          <pc:sldMk cId="1487523786" sldId="490"/>
        </pc:sldMkLst>
      </pc:sldChg>
      <pc:sldChg chg="modSp new mod">
        <pc:chgData name="Faiza Medjek" userId="59969a60-b152-4f47-afe3-0502384dd2b9" providerId="ADAL" clId="{36CB80B6-AA3E-4DF0-8B6D-03B8E5E9932D}" dt="2025-02-24T01:31:30.060" v="865" actId="113"/>
        <pc:sldMkLst>
          <pc:docMk/>
          <pc:sldMk cId="4034037089" sldId="491"/>
        </pc:sldMkLst>
      </pc:sldChg>
      <pc:sldChg chg="addSp delSp modSp new mod modAnim">
        <pc:chgData name="Faiza Medjek" userId="59969a60-b152-4f47-afe3-0502384dd2b9" providerId="ADAL" clId="{36CB80B6-AA3E-4DF0-8B6D-03B8E5E9932D}" dt="2025-02-24T01:40:17.427" v="876"/>
        <pc:sldMkLst>
          <pc:docMk/>
          <pc:sldMk cId="55697066" sldId="492"/>
        </pc:sldMkLst>
      </pc:sldChg>
      <pc:sldChg chg="delSp modSp add mod">
        <pc:chgData name="Faiza Medjek" userId="59969a60-b152-4f47-afe3-0502384dd2b9" providerId="ADAL" clId="{36CB80B6-AA3E-4DF0-8B6D-03B8E5E9932D}" dt="2025-02-24T02:07:31.351" v="1087" actId="14100"/>
        <pc:sldMkLst>
          <pc:docMk/>
          <pc:sldMk cId="104112239" sldId="493"/>
        </pc:sldMkLst>
      </pc:sldChg>
      <pc:sldChg chg="delSp modSp add mod">
        <pc:chgData name="Faiza Medjek" userId="59969a60-b152-4f47-afe3-0502384dd2b9" providerId="ADAL" clId="{36CB80B6-AA3E-4DF0-8B6D-03B8E5E9932D}" dt="2025-02-24T04:16:39.048" v="2113" actId="313"/>
        <pc:sldMkLst>
          <pc:docMk/>
          <pc:sldMk cId="2911249933" sldId="494"/>
        </pc:sldMkLst>
      </pc:sldChg>
      <pc:sldChg chg="addSp delSp modSp add mod">
        <pc:chgData name="Faiza Medjek" userId="59969a60-b152-4f47-afe3-0502384dd2b9" providerId="ADAL" clId="{36CB80B6-AA3E-4DF0-8B6D-03B8E5E9932D}" dt="2025-02-24T02:38:46.256" v="1374" actId="1037"/>
        <pc:sldMkLst>
          <pc:docMk/>
          <pc:sldMk cId="1305081582" sldId="495"/>
        </pc:sldMkLst>
      </pc:sldChg>
      <pc:sldChg chg="addSp modSp add mod">
        <pc:chgData name="Faiza Medjek" userId="59969a60-b152-4f47-afe3-0502384dd2b9" providerId="ADAL" clId="{36CB80B6-AA3E-4DF0-8B6D-03B8E5E9932D}" dt="2025-02-24T02:59:32.102" v="1551" actId="1038"/>
        <pc:sldMkLst>
          <pc:docMk/>
          <pc:sldMk cId="3255471229" sldId="496"/>
        </pc:sldMkLst>
      </pc:sldChg>
      <pc:sldChg chg="addSp modSp add mod">
        <pc:chgData name="Faiza Medjek" userId="59969a60-b152-4f47-afe3-0502384dd2b9" providerId="ADAL" clId="{36CB80B6-AA3E-4DF0-8B6D-03B8E5E9932D}" dt="2025-02-24T02:59:49.508" v="1558" actId="1036"/>
        <pc:sldMkLst>
          <pc:docMk/>
          <pc:sldMk cId="2170119612" sldId="497"/>
        </pc:sldMkLst>
      </pc:sldChg>
      <pc:sldChg chg="addSp modSp add mod">
        <pc:chgData name="Faiza Medjek" userId="59969a60-b152-4f47-afe3-0502384dd2b9" providerId="ADAL" clId="{36CB80B6-AA3E-4DF0-8B6D-03B8E5E9932D}" dt="2025-02-24T02:50:36.485" v="1522" actId="20577"/>
        <pc:sldMkLst>
          <pc:docMk/>
          <pc:sldMk cId="183159161" sldId="498"/>
        </pc:sldMkLst>
      </pc:sldChg>
      <pc:sldChg chg="add del">
        <pc:chgData name="Faiza Medjek" userId="59969a60-b152-4f47-afe3-0502384dd2b9" providerId="ADAL" clId="{36CB80B6-AA3E-4DF0-8B6D-03B8E5E9932D}" dt="2025-02-24T05:22:05.004" v="2658" actId="47"/>
        <pc:sldMkLst>
          <pc:docMk/>
          <pc:sldMk cId="2676042586" sldId="499"/>
        </pc:sldMkLst>
      </pc:sldChg>
    </pc:docChg>
  </pc:docChgLst>
  <pc:docChgLst>
    <pc:chgData name="Phil Legg" userId="14fe0d20-d4df-486f-abd6-2a0f62d6e474" providerId="ADAL" clId="{91C83B25-B7F0-F942-8E06-27C5724C99CC}"/>
    <pc:docChg chg="undo custSel addSld delSld modSld">
      <pc:chgData name="Phil Legg" userId="14fe0d20-d4df-486f-abd6-2a0f62d6e474" providerId="ADAL" clId="{91C83B25-B7F0-F942-8E06-27C5724C99CC}" dt="2019-02-05T12:23:47.294" v="4079" actId="20577"/>
      <pc:docMkLst>
        <pc:docMk/>
      </pc:docMkLst>
      <pc:sldChg chg="modSp">
        <pc:chgData name="Phil Legg" userId="14fe0d20-d4df-486f-abd6-2a0f62d6e474" providerId="ADAL" clId="{91C83B25-B7F0-F942-8E06-27C5724C99CC}" dt="2019-02-05T12:23:20.822" v="4075" actId="20577"/>
        <pc:sldMkLst>
          <pc:docMk/>
          <pc:sldMk cId="2185709525" sldId="456"/>
        </pc:sldMkLst>
      </pc:sldChg>
      <pc:sldChg chg="addSp delSp modSp add">
        <pc:chgData name="Phil Legg" userId="14fe0d20-d4df-486f-abd6-2a0f62d6e474" providerId="ADAL" clId="{91C83B25-B7F0-F942-8E06-27C5724C99CC}" dt="2019-02-04T15:06:29.317" v="482" actId="20577"/>
        <pc:sldMkLst>
          <pc:docMk/>
          <pc:sldMk cId="2939519548" sldId="463"/>
        </pc:sldMkLst>
      </pc:sldChg>
      <pc:sldChg chg="addSp modSp add">
        <pc:chgData name="Phil Legg" userId="14fe0d20-d4df-486f-abd6-2a0f62d6e474" providerId="ADAL" clId="{91C83B25-B7F0-F942-8E06-27C5724C99CC}" dt="2019-02-04T15:11:42.879" v="499" actId="1076"/>
        <pc:sldMkLst>
          <pc:docMk/>
          <pc:sldMk cId="3418126046" sldId="464"/>
        </pc:sldMkLst>
      </pc:sldChg>
      <pc:sldChg chg="addSp delSp modSp add">
        <pc:chgData name="Phil Legg" userId="14fe0d20-d4df-486f-abd6-2a0f62d6e474" providerId="ADAL" clId="{91C83B25-B7F0-F942-8E06-27C5724C99CC}" dt="2019-02-05T12:23:37.678" v="4076" actId="313"/>
        <pc:sldMkLst>
          <pc:docMk/>
          <pc:sldMk cId="145605752" sldId="465"/>
        </pc:sldMkLst>
      </pc:sldChg>
      <pc:sldChg chg="addSp delSp modSp add">
        <pc:chgData name="Phil Legg" userId="14fe0d20-d4df-486f-abd6-2a0f62d6e474" providerId="ADAL" clId="{91C83B25-B7F0-F942-8E06-27C5724C99CC}" dt="2019-02-05T12:23:47.294" v="4079" actId="20577"/>
        <pc:sldMkLst>
          <pc:docMk/>
          <pc:sldMk cId="3421256590" sldId="466"/>
        </pc:sldMkLst>
      </pc:sldChg>
      <pc:sldChg chg="addSp modSp add">
        <pc:chgData name="Phil Legg" userId="14fe0d20-d4df-486f-abd6-2a0f62d6e474" providerId="ADAL" clId="{91C83B25-B7F0-F942-8E06-27C5724C99CC}" dt="2019-02-04T15:45:46.501" v="1694" actId="114"/>
        <pc:sldMkLst>
          <pc:docMk/>
          <pc:sldMk cId="2242636970" sldId="467"/>
        </pc:sldMkLst>
      </pc:sldChg>
      <pc:sldChg chg="addSp delSp modSp add">
        <pc:chgData name="Phil Legg" userId="14fe0d20-d4df-486f-abd6-2a0f62d6e474" providerId="ADAL" clId="{91C83B25-B7F0-F942-8E06-27C5724C99CC}" dt="2019-02-04T15:49:36.223" v="1922" actId="207"/>
        <pc:sldMkLst>
          <pc:docMk/>
          <pc:sldMk cId="1549218598" sldId="468"/>
        </pc:sldMkLst>
      </pc:sldChg>
      <pc:sldChg chg="addSp delSp modSp add">
        <pc:chgData name="Phil Legg" userId="14fe0d20-d4df-486f-abd6-2a0f62d6e474" providerId="ADAL" clId="{91C83B25-B7F0-F942-8E06-27C5724C99CC}" dt="2019-02-04T16:29:52.025" v="2934" actId="20577"/>
        <pc:sldMkLst>
          <pc:docMk/>
          <pc:sldMk cId="2164282416" sldId="469"/>
        </pc:sldMkLst>
      </pc:sldChg>
      <pc:sldChg chg="addSp delSp modSp add">
        <pc:chgData name="Phil Legg" userId="14fe0d20-d4df-486f-abd6-2a0f62d6e474" providerId="ADAL" clId="{91C83B25-B7F0-F942-8E06-27C5724C99CC}" dt="2019-02-04T15:54:14.499" v="2142" actId="14100"/>
        <pc:sldMkLst>
          <pc:docMk/>
          <pc:sldMk cId="317306529" sldId="470"/>
        </pc:sldMkLst>
      </pc:sldChg>
      <pc:sldChg chg="modSp add">
        <pc:chgData name="Phil Legg" userId="14fe0d20-d4df-486f-abd6-2a0f62d6e474" providerId="ADAL" clId="{91C83B25-B7F0-F942-8E06-27C5724C99CC}" dt="2019-02-04T15:55:42.994" v="2291" actId="114"/>
        <pc:sldMkLst>
          <pc:docMk/>
          <pc:sldMk cId="679197957" sldId="471"/>
        </pc:sldMkLst>
      </pc:sldChg>
      <pc:sldChg chg="addSp modSp add">
        <pc:chgData name="Phil Legg" userId="14fe0d20-d4df-486f-abd6-2a0f62d6e474" providerId="ADAL" clId="{91C83B25-B7F0-F942-8E06-27C5724C99CC}" dt="2019-02-04T16:37:55.207" v="3374" actId="1076"/>
        <pc:sldMkLst>
          <pc:docMk/>
          <pc:sldMk cId="3436104455" sldId="472"/>
        </pc:sldMkLst>
      </pc:sldChg>
      <pc:sldChg chg="addSp delSp modSp add">
        <pc:chgData name="Phil Legg" userId="14fe0d20-d4df-486f-abd6-2a0f62d6e474" providerId="ADAL" clId="{91C83B25-B7F0-F942-8E06-27C5724C99CC}" dt="2019-02-04T16:41:54.254" v="3593" actId="20577"/>
        <pc:sldMkLst>
          <pc:docMk/>
          <pc:sldMk cId="2610781157" sldId="473"/>
        </pc:sldMkLst>
      </pc:sldChg>
      <pc:sldChg chg="addSp delSp modSp add">
        <pc:chgData name="Phil Legg" userId="14fe0d20-d4df-486f-abd6-2a0f62d6e474" providerId="ADAL" clId="{91C83B25-B7F0-F942-8E06-27C5724C99CC}" dt="2019-02-04T16:43:57.817" v="3694" actId="20577"/>
        <pc:sldMkLst>
          <pc:docMk/>
          <pc:sldMk cId="3436371923" sldId="474"/>
        </pc:sldMkLst>
      </pc:sldChg>
      <pc:sldChg chg="addSp delSp modSp add">
        <pc:chgData name="Phil Legg" userId="14fe0d20-d4df-486f-abd6-2a0f62d6e474" providerId="ADAL" clId="{91C83B25-B7F0-F942-8E06-27C5724C99CC}" dt="2019-02-04T16:46:28.489" v="3863" actId="20577"/>
        <pc:sldMkLst>
          <pc:docMk/>
          <pc:sldMk cId="705057438" sldId="475"/>
        </pc:sldMkLst>
      </pc:sldChg>
      <pc:sldChg chg="modSp add">
        <pc:chgData name="Phil Legg" userId="14fe0d20-d4df-486f-abd6-2a0f62d6e474" providerId="ADAL" clId="{91C83B25-B7F0-F942-8E06-27C5724C99CC}" dt="2019-02-04T16:48:57.657" v="4038" actId="20577"/>
        <pc:sldMkLst>
          <pc:docMk/>
          <pc:sldMk cId="2895903591" sldId="476"/>
        </pc:sldMkLst>
      </pc:sldChg>
      <pc:sldChg chg="add del">
        <pc:chgData name="Phil Legg" userId="14fe0d20-d4df-486f-abd6-2a0f62d6e474" providerId="ADAL" clId="{91C83B25-B7F0-F942-8E06-27C5724C99CC}" dt="2019-02-05T12:22:34.102" v="4040" actId="2696"/>
        <pc:sldMkLst>
          <pc:docMk/>
          <pc:sldMk cId="2754641" sldId="4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81377C-578C-411B-8E6C-9E043D0F4E49}"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750E8FE-3270-4993-97FA-DDBD33193177}">
      <dgm:prSet/>
      <dgm:spPr/>
      <dgm:t>
        <a:bodyPr/>
        <a:lstStyle/>
        <a:p>
          <a:pPr>
            <a:lnSpc>
              <a:spcPct val="100000"/>
            </a:lnSpc>
          </a:pPr>
          <a:r>
            <a:rPr lang="en-GB" dirty="0"/>
            <a:t>Explore threat modelling tools and models.</a:t>
          </a:r>
          <a:endParaRPr lang="en-US" dirty="0"/>
        </a:p>
      </dgm:t>
    </dgm:pt>
    <dgm:pt modelId="{52CA17E7-4754-40DF-B74F-09B348259E19}" type="parTrans" cxnId="{7E191C0D-6F97-40AE-A4FF-295F3BE198CF}">
      <dgm:prSet/>
      <dgm:spPr/>
      <dgm:t>
        <a:bodyPr/>
        <a:lstStyle/>
        <a:p>
          <a:endParaRPr lang="en-US"/>
        </a:p>
      </dgm:t>
    </dgm:pt>
    <dgm:pt modelId="{599BF778-EF7B-401A-B369-E90B3AF10E86}" type="sibTrans" cxnId="{7E191C0D-6F97-40AE-A4FF-295F3BE198CF}">
      <dgm:prSet/>
      <dgm:spPr/>
      <dgm:t>
        <a:bodyPr/>
        <a:lstStyle/>
        <a:p>
          <a:endParaRPr lang="en-US"/>
        </a:p>
      </dgm:t>
    </dgm:pt>
    <dgm:pt modelId="{38C2608C-0626-4D71-90A8-245644751051}">
      <dgm:prSet/>
      <dgm:spPr/>
      <dgm:t>
        <a:bodyPr/>
        <a:lstStyle/>
        <a:p>
          <a:pPr>
            <a:lnSpc>
              <a:spcPct val="100000"/>
            </a:lnSpc>
          </a:pPr>
          <a:r>
            <a:rPr lang="en-GB" dirty="0"/>
            <a:t>Compare various threat modelling techniques to select a suitable technique for a product/project/organisation.</a:t>
          </a:r>
          <a:endParaRPr lang="en-US" dirty="0"/>
        </a:p>
      </dgm:t>
    </dgm:pt>
    <dgm:pt modelId="{1D5FCABF-41E1-4C9D-9871-28127FB9EC3F}" type="parTrans" cxnId="{6FE6EAE9-899F-40FF-8578-155ACB0DC74A}">
      <dgm:prSet/>
      <dgm:spPr/>
      <dgm:t>
        <a:bodyPr/>
        <a:lstStyle/>
        <a:p>
          <a:endParaRPr lang="en-US"/>
        </a:p>
      </dgm:t>
    </dgm:pt>
    <dgm:pt modelId="{F4B219B1-973B-472F-9D48-A9F7AEE2F266}" type="sibTrans" cxnId="{6FE6EAE9-899F-40FF-8578-155ACB0DC74A}">
      <dgm:prSet/>
      <dgm:spPr/>
      <dgm:t>
        <a:bodyPr/>
        <a:lstStyle/>
        <a:p>
          <a:endParaRPr lang="en-US"/>
        </a:p>
      </dgm:t>
    </dgm:pt>
    <dgm:pt modelId="{9B6EE9EF-AA67-4CF5-97A6-7E2FC2EF98B6}" type="pres">
      <dgm:prSet presAssocID="{C781377C-578C-411B-8E6C-9E043D0F4E49}" presName="hierChild1" presStyleCnt="0">
        <dgm:presLayoutVars>
          <dgm:chPref val="1"/>
          <dgm:dir/>
          <dgm:animOne val="branch"/>
          <dgm:animLvl val="lvl"/>
          <dgm:resizeHandles/>
        </dgm:presLayoutVars>
      </dgm:prSet>
      <dgm:spPr/>
    </dgm:pt>
    <dgm:pt modelId="{813CD351-3FF9-49A8-8799-B4830C771C87}" type="pres">
      <dgm:prSet presAssocID="{C750E8FE-3270-4993-97FA-DDBD33193177}" presName="hierRoot1" presStyleCnt="0"/>
      <dgm:spPr/>
    </dgm:pt>
    <dgm:pt modelId="{C7CE332A-0448-4557-A58E-F82F2856FF4E}" type="pres">
      <dgm:prSet presAssocID="{C750E8FE-3270-4993-97FA-DDBD33193177}" presName="composite" presStyleCnt="0"/>
      <dgm:spPr/>
    </dgm:pt>
    <dgm:pt modelId="{7547029B-BF5F-440D-B360-DA6B16332DC9}" type="pres">
      <dgm:prSet presAssocID="{C750E8FE-3270-4993-97FA-DDBD33193177}" presName="background" presStyleLbl="node0" presStyleIdx="0" presStyleCnt="2"/>
      <dgm:spPr/>
    </dgm:pt>
    <dgm:pt modelId="{36C4BB07-31C9-41C1-8074-30B652A8195E}" type="pres">
      <dgm:prSet presAssocID="{C750E8FE-3270-4993-97FA-DDBD33193177}" presName="text" presStyleLbl="fgAcc0" presStyleIdx="0" presStyleCnt="2">
        <dgm:presLayoutVars>
          <dgm:chPref val="3"/>
        </dgm:presLayoutVars>
      </dgm:prSet>
      <dgm:spPr/>
    </dgm:pt>
    <dgm:pt modelId="{AED1A538-CF6D-48A2-82FE-954CB6F581BE}" type="pres">
      <dgm:prSet presAssocID="{C750E8FE-3270-4993-97FA-DDBD33193177}" presName="hierChild2" presStyleCnt="0"/>
      <dgm:spPr/>
    </dgm:pt>
    <dgm:pt modelId="{0D858706-4B75-4ED8-872B-C4673ED1EF3D}" type="pres">
      <dgm:prSet presAssocID="{38C2608C-0626-4D71-90A8-245644751051}" presName="hierRoot1" presStyleCnt="0"/>
      <dgm:spPr/>
    </dgm:pt>
    <dgm:pt modelId="{A6E6B2FD-8A0A-4A77-861E-E036535EFD93}" type="pres">
      <dgm:prSet presAssocID="{38C2608C-0626-4D71-90A8-245644751051}" presName="composite" presStyleCnt="0"/>
      <dgm:spPr/>
    </dgm:pt>
    <dgm:pt modelId="{AEA5F2DA-C977-428C-A469-146D37AA56EF}" type="pres">
      <dgm:prSet presAssocID="{38C2608C-0626-4D71-90A8-245644751051}" presName="background" presStyleLbl="node0" presStyleIdx="1" presStyleCnt="2"/>
      <dgm:spPr/>
    </dgm:pt>
    <dgm:pt modelId="{76280CC7-A34B-44D8-A7FF-B42B9F84FEAC}" type="pres">
      <dgm:prSet presAssocID="{38C2608C-0626-4D71-90A8-245644751051}" presName="text" presStyleLbl="fgAcc0" presStyleIdx="1" presStyleCnt="2">
        <dgm:presLayoutVars>
          <dgm:chPref val="3"/>
        </dgm:presLayoutVars>
      </dgm:prSet>
      <dgm:spPr/>
    </dgm:pt>
    <dgm:pt modelId="{A210602D-AA04-40C3-AC73-710E24892499}" type="pres">
      <dgm:prSet presAssocID="{38C2608C-0626-4D71-90A8-245644751051}" presName="hierChild2" presStyleCnt="0"/>
      <dgm:spPr/>
    </dgm:pt>
  </dgm:ptLst>
  <dgm:cxnLst>
    <dgm:cxn modelId="{7E191C0D-6F97-40AE-A4FF-295F3BE198CF}" srcId="{C781377C-578C-411B-8E6C-9E043D0F4E49}" destId="{C750E8FE-3270-4993-97FA-DDBD33193177}" srcOrd="0" destOrd="0" parTransId="{52CA17E7-4754-40DF-B74F-09B348259E19}" sibTransId="{599BF778-EF7B-401A-B369-E90B3AF10E86}"/>
    <dgm:cxn modelId="{72158587-A1D9-4621-A974-5AE0A76D9F1C}" type="presOf" srcId="{C750E8FE-3270-4993-97FA-DDBD33193177}" destId="{36C4BB07-31C9-41C1-8074-30B652A8195E}" srcOrd="0" destOrd="0" presId="urn:microsoft.com/office/officeart/2005/8/layout/hierarchy1"/>
    <dgm:cxn modelId="{E38F3A8D-A58B-4D04-82EA-8133AB278275}" type="presOf" srcId="{C781377C-578C-411B-8E6C-9E043D0F4E49}" destId="{9B6EE9EF-AA67-4CF5-97A6-7E2FC2EF98B6}" srcOrd="0" destOrd="0" presId="urn:microsoft.com/office/officeart/2005/8/layout/hierarchy1"/>
    <dgm:cxn modelId="{B74921D1-2697-4D56-8D1E-A6EA2F5F3848}" type="presOf" srcId="{38C2608C-0626-4D71-90A8-245644751051}" destId="{76280CC7-A34B-44D8-A7FF-B42B9F84FEAC}" srcOrd="0" destOrd="0" presId="urn:microsoft.com/office/officeart/2005/8/layout/hierarchy1"/>
    <dgm:cxn modelId="{6FE6EAE9-899F-40FF-8578-155ACB0DC74A}" srcId="{C781377C-578C-411B-8E6C-9E043D0F4E49}" destId="{38C2608C-0626-4D71-90A8-245644751051}" srcOrd="1" destOrd="0" parTransId="{1D5FCABF-41E1-4C9D-9871-28127FB9EC3F}" sibTransId="{F4B219B1-973B-472F-9D48-A9F7AEE2F266}"/>
    <dgm:cxn modelId="{02993926-2DDE-410D-9AD7-3E5CB0895992}" type="presParOf" srcId="{9B6EE9EF-AA67-4CF5-97A6-7E2FC2EF98B6}" destId="{813CD351-3FF9-49A8-8799-B4830C771C87}" srcOrd="0" destOrd="0" presId="urn:microsoft.com/office/officeart/2005/8/layout/hierarchy1"/>
    <dgm:cxn modelId="{1DDBB23A-A263-4F12-91C2-CFAA844E7332}" type="presParOf" srcId="{813CD351-3FF9-49A8-8799-B4830C771C87}" destId="{C7CE332A-0448-4557-A58E-F82F2856FF4E}" srcOrd="0" destOrd="0" presId="urn:microsoft.com/office/officeart/2005/8/layout/hierarchy1"/>
    <dgm:cxn modelId="{05CAA99A-0EFF-447A-9716-CD58BB139F87}" type="presParOf" srcId="{C7CE332A-0448-4557-A58E-F82F2856FF4E}" destId="{7547029B-BF5F-440D-B360-DA6B16332DC9}" srcOrd="0" destOrd="0" presId="urn:microsoft.com/office/officeart/2005/8/layout/hierarchy1"/>
    <dgm:cxn modelId="{9C2B61D0-8A98-433F-862A-530B5C9C6A0A}" type="presParOf" srcId="{C7CE332A-0448-4557-A58E-F82F2856FF4E}" destId="{36C4BB07-31C9-41C1-8074-30B652A8195E}" srcOrd="1" destOrd="0" presId="urn:microsoft.com/office/officeart/2005/8/layout/hierarchy1"/>
    <dgm:cxn modelId="{AA3CEDE8-4080-493A-A8AC-96A304E959FD}" type="presParOf" srcId="{813CD351-3FF9-49A8-8799-B4830C771C87}" destId="{AED1A538-CF6D-48A2-82FE-954CB6F581BE}" srcOrd="1" destOrd="0" presId="urn:microsoft.com/office/officeart/2005/8/layout/hierarchy1"/>
    <dgm:cxn modelId="{0A2925A1-2CF1-4DC4-BBCC-B0C2A52722A5}" type="presParOf" srcId="{9B6EE9EF-AA67-4CF5-97A6-7E2FC2EF98B6}" destId="{0D858706-4B75-4ED8-872B-C4673ED1EF3D}" srcOrd="1" destOrd="0" presId="urn:microsoft.com/office/officeart/2005/8/layout/hierarchy1"/>
    <dgm:cxn modelId="{3EEE5339-FF23-4BBB-8C74-A571D853F7CE}" type="presParOf" srcId="{0D858706-4B75-4ED8-872B-C4673ED1EF3D}" destId="{A6E6B2FD-8A0A-4A77-861E-E036535EFD93}" srcOrd="0" destOrd="0" presId="urn:microsoft.com/office/officeart/2005/8/layout/hierarchy1"/>
    <dgm:cxn modelId="{A9E3152C-352C-4D83-B356-8C16D30B15D1}" type="presParOf" srcId="{A6E6B2FD-8A0A-4A77-861E-E036535EFD93}" destId="{AEA5F2DA-C977-428C-A469-146D37AA56EF}" srcOrd="0" destOrd="0" presId="urn:microsoft.com/office/officeart/2005/8/layout/hierarchy1"/>
    <dgm:cxn modelId="{3C20DC45-F6B7-465E-90EB-B3154D9691BA}" type="presParOf" srcId="{A6E6B2FD-8A0A-4A77-861E-E036535EFD93}" destId="{76280CC7-A34B-44D8-A7FF-B42B9F84FEAC}" srcOrd="1" destOrd="0" presId="urn:microsoft.com/office/officeart/2005/8/layout/hierarchy1"/>
    <dgm:cxn modelId="{51F20ECD-78F1-4C50-8CA9-DEE51117F9DD}" type="presParOf" srcId="{0D858706-4B75-4ED8-872B-C4673ED1EF3D}" destId="{A210602D-AA04-40C3-AC73-710E248924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7029B-BF5F-440D-B360-DA6B16332DC9}">
      <dsp:nvSpPr>
        <dsp:cNvPr id="0" name=""/>
        <dsp:cNvSpPr/>
      </dsp:nvSpPr>
      <dsp:spPr>
        <a:xfrm>
          <a:off x="795" y="587177"/>
          <a:ext cx="2791726" cy="1772746"/>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C4BB07-31C9-41C1-8074-30B652A8195E}">
      <dsp:nvSpPr>
        <dsp:cNvPr id="0" name=""/>
        <dsp:cNvSpPr/>
      </dsp:nvSpPr>
      <dsp:spPr>
        <a:xfrm>
          <a:off x="310987" y="881859"/>
          <a:ext cx="2791726" cy="177274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GB" sz="1600" kern="1200" dirty="0"/>
            <a:t>Explore threat modelling tools and models.</a:t>
          </a:r>
          <a:endParaRPr lang="en-US" sz="1600" kern="1200" dirty="0"/>
        </a:p>
      </dsp:txBody>
      <dsp:txXfrm>
        <a:off x="362909" y="933781"/>
        <a:ext cx="2687882" cy="1668902"/>
      </dsp:txXfrm>
    </dsp:sp>
    <dsp:sp modelId="{AEA5F2DA-C977-428C-A469-146D37AA56EF}">
      <dsp:nvSpPr>
        <dsp:cNvPr id="0" name=""/>
        <dsp:cNvSpPr/>
      </dsp:nvSpPr>
      <dsp:spPr>
        <a:xfrm>
          <a:off x="3412905" y="587177"/>
          <a:ext cx="2791726" cy="1772746"/>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6280CC7-A34B-44D8-A7FF-B42B9F84FEAC}">
      <dsp:nvSpPr>
        <dsp:cNvPr id="0" name=""/>
        <dsp:cNvSpPr/>
      </dsp:nvSpPr>
      <dsp:spPr>
        <a:xfrm>
          <a:off x="3723097" y="881859"/>
          <a:ext cx="2791726" cy="177274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GB" sz="1600" kern="1200" dirty="0"/>
            <a:t>Compare various threat modelling techniques to select a suitable technique for a product/project/organisation.</a:t>
          </a:r>
          <a:endParaRPr lang="en-US" sz="1600" kern="1200" dirty="0"/>
        </a:p>
      </dsp:txBody>
      <dsp:txXfrm>
        <a:off x="3775019" y="933781"/>
        <a:ext cx="2687882" cy="16689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1126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charset="0"/>
                <a:cs typeface="ＭＳ Ｐゴシック"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ＭＳ Ｐゴシック" charset="0"/>
                <a:cs typeface="ＭＳ Ｐゴシック" charset="0"/>
              </a:defRPr>
            </a:lvl1pPr>
          </a:lstStyle>
          <a:p>
            <a:pPr>
              <a:defRPr/>
            </a:pPr>
            <a:endParaRPr lang="en-US"/>
          </a:p>
        </p:txBody>
      </p:sp>
      <p:sp>
        <p:nvSpPr>
          <p:cNvPr id="1127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360570-2B09-DB43-BBE0-DA076DA911F1}" type="slidenum">
              <a:rPr lang="en-US" altLang="en-US"/>
              <a:pPr>
                <a:defRPr/>
              </a:pPr>
              <a:t>‹#›</a:t>
            </a:fld>
            <a:endParaRPr lang="en-US" altLang="en-US"/>
          </a:p>
        </p:txBody>
      </p:sp>
    </p:spTree>
    <p:extLst>
      <p:ext uri="{BB962C8B-B14F-4D97-AF65-F5344CB8AC3E}">
        <p14:creationId xmlns:p14="http://schemas.microsoft.com/office/powerpoint/2010/main" val="200487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5613"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2813"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0013"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7213"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topics/computer-science/architectural-desig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Today we're going to explore threat modelling techniques for effective risk management. </a:t>
            </a:r>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a:t>
            </a:fld>
            <a:endParaRPr lang="en-US" altLang="en-US"/>
          </a:p>
        </p:txBody>
      </p:sp>
    </p:spTree>
    <p:extLst>
      <p:ext uri="{BB962C8B-B14F-4D97-AF65-F5344CB8AC3E}">
        <p14:creationId xmlns:p14="http://schemas.microsoft.com/office/powerpoint/2010/main" val="605927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21</a:t>
            </a:fld>
            <a:endParaRPr lang="en-US" altLang="en-US"/>
          </a:p>
        </p:txBody>
      </p:sp>
    </p:spTree>
    <p:extLst>
      <p:ext uri="{BB962C8B-B14F-4D97-AF65-F5344CB8AC3E}">
        <p14:creationId xmlns:p14="http://schemas.microsoft.com/office/powerpoint/2010/main" val="54815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AD8A1-6EBB-4CD8-B1B2-ADFA322DE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23E2E-3ACC-58FE-D9A6-7D738740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F2D69-F47B-F67B-C55D-A9732BF3FD0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EAFAC5-3E33-91A4-B916-6305273F1305}"/>
              </a:ext>
            </a:extLst>
          </p:cNvPr>
          <p:cNvSpPr>
            <a:spLocks noGrp="1"/>
          </p:cNvSpPr>
          <p:nvPr>
            <p:ph type="sldNum" sz="quarter" idx="5"/>
          </p:nvPr>
        </p:nvSpPr>
        <p:spPr/>
        <p:txBody>
          <a:bodyPr/>
          <a:lstStyle/>
          <a:p>
            <a:pPr>
              <a:defRPr/>
            </a:pPr>
            <a:fld id="{85360570-2B09-DB43-BBE0-DA076DA911F1}" type="slidenum">
              <a:rPr lang="en-US" altLang="en-US" smtClean="0"/>
              <a:pPr>
                <a:defRPr/>
              </a:pPr>
              <a:t>22</a:t>
            </a:fld>
            <a:endParaRPr lang="en-US" altLang="en-US"/>
          </a:p>
        </p:txBody>
      </p:sp>
    </p:spTree>
    <p:extLst>
      <p:ext uri="{BB962C8B-B14F-4D97-AF65-F5344CB8AC3E}">
        <p14:creationId xmlns:p14="http://schemas.microsoft.com/office/powerpoint/2010/main" val="250040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D2CBE-CDCA-2492-28C8-7A5F0900A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CD6A0-E44E-1570-4A38-30334CDB11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7712EE-104D-8E11-9267-B0EEC892299D}"/>
              </a:ext>
            </a:extLst>
          </p:cNvPr>
          <p:cNvSpPr>
            <a:spLocks noGrp="1"/>
          </p:cNvSpPr>
          <p:nvPr>
            <p:ph type="body" idx="1"/>
          </p:nvPr>
        </p:nvSpPr>
        <p:spPr/>
        <p:txBody>
          <a:bodyPr/>
          <a:lstStyle/>
          <a:p>
            <a:r>
              <a:rPr lang="en-GB" dirty="0"/>
              <a:t>https://insights.sei.cmu.edu/library/introduction-to-the-octave-approach/</a:t>
            </a:r>
          </a:p>
          <a:p>
            <a:endParaRPr lang="en-GB" dirty="0"/>
          </a:p>
          <a:p>
            <a:r>
              <a:rPr lang="en-GB" dirty="0"/>
              <a:t>https://insights.sei.cmu.edu/documents/17/2001_012_001_51564.pdf</a:t>
            </a:r>
          </a:p>
        </p:txBody>
      </p:sp>
      <p:sp>
        <p:nvSpPr>
          <p:cNvPr id="4" name="Slide Number Placeholder 3">
            <a:extLst>
              <a:ext uri="{FF2B5EF4-FFF2-40B4-BE49-F238E27FC236}">
                <a16:creationId xmlns:a16="http://schemas.microsoft.com/office/drawing/2014/main" id="{40DD90CA-086F-B48B-30EE-615904796D03}"/>
              </a:ext>
            </a:extLst>
          </p:cNvPr>
          <p:cNvSpPr>
            <a:spLocks noGrp="1"/>
          </p:cNvSpPr>
          <p:nvPr>
            <p:ph type="sldNum" sz="quarter" idx="5"/>
          </p:nvPr>
        </p:nvSpPr>
        <p:spPr/>
        <p:txBody>
          <a:bodyPr/>
          <a:lstStyle/>
          <a:p>
            <a:pPr>
              <a:defRPr/>
            </a:pPr>
            <a:fld id="{85360570-2B09-DB43-BBE0-DA076DA911F1}" type="slidenum">
              <a:rPr lang="en-US" altLang="en-US" smtClean="0"/>
              <a:pPr>
                <a:defRPr/>
              </a:pPr>
              <a:t>23</a:t>
            </a:fld>
            <a:endParaRPr lang="en-US" altLang="en-US"/>
          </a:p>
        </p:txBody>
      </p:sp>
    </p:spTree>
    <p:extLst>
      <p:ext uri="{BB962C8B-B14F-4D97-AF65-F5344CB8AC3E}">
        <p14:creationId xmlns:p14="http://schemas.microsoft.com/office/powerpoint/2010/main" val="240592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25</a:t>
            </a:fld>
            <a:endParaRPr lang="en-US" altLang="en-US"/>
          </a:p>
        </p:txBody>
      </p:sp>
    </p:spTree>
    <p:extLst>
      <p:ext uri="{BB962C8B-B14F-4D97-AF65-F5344CB8AC3E}">
        <p14:creationId xmlns:p14="http://schemas.microsoft.com/office/powerpoint/2010/main" val="1096824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3E36A-B707-DADA-234A-E7E7A3BBC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92BF79-B22A-88CA-5EC6-EABD5E67EA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790D05-DDFD-4B65-6665-6B7C5F9D37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94C75D2-B77B-0B10-F3E1-EF7F406FAF90}"/>
              </a:ext>
            </a:extLst>
          </p:cNvPr>
          <p:cNvSpPr>
            <a:spLocks noGrp="1"/>
          </p:cNvSpPr>
          <p:nvPr>
            <p:ph type="sldNum" sz="quarter" idx="5"/>
          </p:nvPr>
        </p:nvSpPr>
        <p:spPr/>
        <p:txBody>
          <a:bodyPr/>
          <a:lstStyle/>
          <a:p>
            <a:pPr>
              <a:defRPr/>
            </a:pPr>
            <a:fld id="{85360570-2B09-DB43-BBE0-DA076DA911F1}" type="slidenum">
              <a:rPr lang="en-US" altLang="en-US" smtClean="0"/>
              <a:pPr>
                <a:defRPr/>
              </a:pPr>
              <a:t>26</a:t>
            </a:fld>
            <a:endParaRPr lang="en-US" altLang="en-US"/>
          </a:p>
        </p:txBody>
      </p:sp>
    </p:spTree>
    <p:extLst>
      <p:ext uri="{BB962C8B-B14F-4D97-AF65-F5344CB8AC3E}">
        <p14:creationId xmlns:p14="http://schemas.microsoft.com/office/powerpoint/2010/main" val="254756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6689B-54C8-55C3-0C6E-115DA54D4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5BDE7-EE7B-3561-C880-A67E450A63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6C0EF-9011-CD17-7503-78B00984522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DA3FC5E-6245-A40F-F0C8-C181A40232F2}"/>
              </a:ext>
            </a:extLst>
          </p:cNvPr>
          <p:cNvSpPr>
            <a:spLocks noGrp="1"/>
          </p:cNvSpPr>
          <p:nvPr>
            <p:ph type="sldNum" sz="quarter" idx="5"/>
          </p:nvPr>
        </p:nvSpPr>
        <p:spPr/>
        <p:txBody>
          <a:bodyPr/>
          <a:lstStyle/>
          <a:p>
            <a:pPr>
              <a:defRPr/>
            </a:pPr>
            <a:fld id="{85360570-2B09-DB43-BBE0-DA076DA911F1}" type="slidenum">
              <a:rPr lang="en-US" altLang="en-US" smtClean="0"/>
              <a:pPr>
                <a:defRPr/>
              </a:pPr>
              <a:t>27</a:t>
            </a:fld>
            <a:endParaRPr lang="en-US" altLang="en-US"/>
          </a:p>
        </p:txBody>
      </p:sp>
    </p:spTree>
    <p:extLst>
      <p:ext uri="{BB962C8B-B14F-4D97-AF65-F5344CB8AC3E}">
        <p14:creationId xmlns:p14="http://schemas.microsoft.com/office/powerpoint/2010/main" val="2395211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OCTAVE Allegro approach consists of eight steps that are organised into four phases, as illustrated in the figure. </a:t>
            </a:r>
          </a:p>
          <a:p>
            <a:endParaRPr lang="en-GB" dirty="0"/>
          </a:p>
          <a:p>
            <a:pPr marL="171450" indent="-171450">
              <a:buFont typeface="Arial" panose="020B0604020202020204" pitchFamily="34" charset="0"/>
              <a:buChar char="•"/>
            </a:pPr>
            <a:r>
              <a:rPr lang="en-GB" dirty="0"/>
              <a:t>In phase 1, the organisation develops risk measurement criteria consistent with organisational drivers. </a:t>
            </a:r>
          </a:p>
          <a:p>
            <a:pPr marL="171450" indent="-171450">
              <a:buFont typeface="Arial" panose="020B0604020202020204" pitchFamily="34" charset="0"/>
              <a:buChar char="•"/>
            </a:pPr>
            <a:r>
              <a:rPr lang="en-GB" dirty="0"/>
              <a:t>During the second phase, information assets that are determined to be critical are profiled. This profiling process establishes clear boundaries for the asset, identifies its security requirements, and identifies all of the locations where the asset is stored, transported, or processed. </a:t>
            </a:r>
          </a:p>
          <a:p>
            <a:pPr marL="171450" indent="-171450">
              <a:buFont typeface="Arial" panose="020B0604020202020204" pitchFamily="34" charset="0"/>
              <a:buChar char="•"/>
            </a:pPr>
            <a:r>
              <a:rPr lang="en-GB" dirty="0"/>
              <a:t>In phase 3, threats to the information asset are identified in the context of the locations where the asset is stored, transported, or processed. </a:t>
            </a:r>
          </a:p>
          <a:p>
            <a:pPr marL="171450" indent="-171450">
              <a:buFont typeface="Arial" panose="020B0604020202020204" pitchFamily="34" charset="0"/>
              <a:buChar char="•"/>
            </a:pPr>
            <a:r>
              <a:rPr lang="en-GB" dirty="0"/>
              <a:t>In the final phase, risks to information assets are identified and analysed and the development of mitigation approaches is commenced. </a:t>
            </a:r>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28</a:t>
            </a:fld>
            <a:endParaRPr lang="en-US" altLang="en-US"/>
          </a:p>
        </p:txBody>
      </p:sp>
    </p:spTree>
    <p:extLst>
      <p:ext uri="{BB962C8B-B14F-4D97-AF65-F5344CB8AC3E}">
        <p14:creationId xmlns:p14="http://schemas.microsoft.com/office/powerpoint/2010/main" val="259176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half of Step 5, the areas of concern captured in the previous step are expanded into threat scenarios that further detail the properties of a threat. But the collection of threats developed from these areas of concern does not necessarily provide a robust consideration of possible threats to an organization’s information asset. Thus, in the second half of Step 5, a broad range of additional threats is considered by examining threat scenarios.</a:t>
            </a:r>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29</a:t>
            </a:fld>
            <a:endParaRPr lang="en-US" altLang="en-US"/>
          </a:p>
        </p:txBody>
      </p:sp>
    </p:spTree>
    <p:extLst>
      <p:ext uri="{BB962C8B-B14F-4D97-AF65-F5344CB8AC3E}">
        <p14:creationId xmlns:p14="http://schemas.microsoft.com/office/powerpoint/2010/main" val="72078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32</a:t>
            </a:fld>
            <a:endParaRPr lang="en-US" altLang="en-US"/>
          </a:p>
        </p:txBody>
      </p:sp>
    </p:spTree>
    <p:extLst>
      <p:ext uri="{BB962C8B-B14F-4D97-AF65-F5344CB8AC3E}">
        <p14:creationId xmlns:p14="http://schemas.microsoft.com/office/powerpoint/2010/main" val="38646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living in a complex security landscape, where understanding  threats is the foundation of any robust security program.</a:t>
            </a:r>
          </a:p>
          <a:p>
            <a:r>
              <a:rPr lang="en-GB" dirty="0"/>
              <a:t>Each of these breaches could have been </a:t>
            </a:r>
            <a:r>
              <a:rPr lang="en-GB" b="0" dirty="0"/>
              <a:t>mitigated or prevented </a:t>
            </a:r>
            <a:r>
              <a:rPr lang="en-GB" dirty="0"/>
              <a:t>by applying </a:t>
            </a:r>
            <a:r>
              <a:rPr lang="en-GB" b="0" dirty="0"/>
              <a:t>proper threat modelling techniques. </a:t>
            </a:r>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3</a:t>
            </a:fld>
            <a:endParaRPr lang="en-US" altLang="en-US"/>
          </a:p>
        </p:txBody>
      </p:sp>
    </p:spTree>
    <p:extLst>
      <p:ext uri="{BB962C8B-B14F-4D97-AF65-F5344CB8AC3E}">
        <p14:creationId xmlns:p14="http://schemas.microsoft.com/office/powerpoint/2010/main" val="381465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Threat modelling is essentially a structured approach to identifying, evaluating, and addressing security risks. It allows us to think like attackers to improve our defences. The beauty of threat modelling is that it's both proactive and systematic - helping us find vulnerabilities before they can be exploited.</a:t>
            </a:r>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4</a:t>
            </a:fld>
            <a:endParaRPr lang="en-US" altLang="en-US"/>
          </a:p>
        </p:txBody>
      </p:sp>
    </p:spTree>
    <p:extLst>
      <p:ext uri="{BB962C8B-B14F-4D97-AF65-F5344CB8AC3E}">
        <p14:creationId xmlns:p14="http://schemas.microsoft.com/office/powerpoint/2010/main" val="260424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first understand where threat modelling fits within the broader risk management framework. Risk management typically follows four key steps:</a:t>
            </a:r>
          </a:p>
          <a:p>
            <a:pPr>
              <a:buFont typeface="+mj-lt"/>
              <a:buAutoNum type="arabicPeriod"/>
            </a:pPr>
            <a:r>
              <a:rPr lang="en-GB" dirty="0"/>
              <a:t>   Identify what needs protection</a:t>
            </a:r>
          </a:p>
          <a:p>
            <a:pPr>
              <a:buFont typeface="+mj-lt"/>
              <a:buAutoNum type="arabicPeriod"/>
            </a:pPr>
            <a:r>
              <a:rPr lang="en-GB" dirty="0"/>
              <a:t>   Assess threats and vulnerabilities</a:t>
            </a:r>
          </a:p>
          <a:p>
            <a:pPr>
              <a:buFont typeface="+mj-lt"/>
              <a:buAutoNum type="arabicPeriod"/>
            </a:pPr>
            <a:r>
              <a:rPr lang="en-GB" dirty="0"/>
              <a:t>   Mitigate with appropriate controls</a:t>
            </a:r>
          </a:p>
          <a:p>
            <a:pPr>
              <a:buFont typeface="+mj-lt"/>
              <a:buAutoNum type="arabicPeriod"/>
            </a:pPr>
            <a:r>
              <a:rPr lang="en-GB" dirty="0"/>
              <a:t>   Monitor effectiveness continuously</a:t>
            </a:r>
          </a:p>
          <a:p>
            <a:endParaRPr lang="en-GB" dirty="0"/>
          </a:p>
          <a:p>
            <a:r>
              <a:rPr lang="en-GB" dirty="0"/>
              <a:t>Threat modelling provides a structured methodology primarily for the first two phases, while creating actionable inputs for mitigation and establishing baselines for monitoring. Without proper threat modelling, organisations often implement security controls without understanding what they're actually protecting against, leading to inefficient resource allocation and security gaps.</a:t>
            </a:r>
          </a:p>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6</a:t>
            </a:fld>
            <a:endParaRPr lang="en-US" altLang="en-US"/>
          </a:p>
        </p:txBody>
      </p:sp>
    </p:spTree>
    <p:extLst>
      <p:ext uri="{BB962C8B-B14F-4D97-AF65-F5344CB8AC3E}">
        <p14:creationId xmlns:p14="http://schemas.microsoft.com/office/powerpoint/2010/main" val="100342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None/>
            </a:pPr>
            <a:r>
              <a:rPr lang="en-GB" b="0" i="0" dirty="0">
                <a:solidFill>
                  <a:srgbClr val="1F1F1F"/>
                </a:solidFill>
                <a:effectLst/>
                <a:latin typeface="ElsevierGulliver"/>
              </a:rPr>
              <a:t>There are 4 recognised approaches to modelling threats :</a:t>
            </a:r>
          </a:p>
          <a:p>
            <a:pPr marL="228600" indent="-228600" algn="l">
              <a:spcAft>
                <a:spcPts val="1200"/>
              </a:spcAft>
              <a:buFont typeface="+mj-lt"/>
              <a:buAutoNum type="arabicPeriod"/>
            </a:pPr>
            <a:r>
              <a:rPr lang="en-GB" b="0" i="0" dirty="0">
                <a:solidFill>
                  <a:srgbClr val="1F1F1F"/>
                </a:solidFill>
                <a:effectLst/>
                <a:latin typeface="ElsevierGulliver"/>
              </a:rPr>
              <a:t>The first, is an approach that focuses on </a:t>
            </a:r>
            <a:r>
              <a:rPr lang="en-GB" b="1" i="0" dirty="0">
                <a:solidFill>
                  <a:srgbClr val="1F1F1F"/>
                </a:solidFill>
                <a:effectLst/>
                <a:latin typeface="ElsevierGulliver"/>
              </a:rPr>
              <a:t>individual account, system and/or data </a:t>
            </a:r>
            <a:r>
              <a:rPr lang="en-GB" b="0" i="0" dirty="0">
                <a:solidFill>
                  <a:srgbClr val="1F1F1F"/>
                </a:solidFill>
                <a:effectLst/>
                <a:latin typeface="ElsevierGulliver"/>
              </a:rPr>
              <a:t>that has a value to the attacker. It is the target the attacker requires to compromise to complete their objective, and it is the </a:t>
            </a:r>
            <a:r>
              <a:rPr lang="en-GB" b="1" i="0" dirty="0">
                <a:solidFill>
                  <a:srgbClr val="1F1F1F"/>
                </a:solidFill>
                <a:effectLst/>
                <a:latin typeface="ElsevierGulliver"/>
              </a:rPr>
              <a:t>asset</a:t>
            </a:r>
            <a:r>
              <a:rPr lang="en-GB" b="0" i="0" dirty="0">
                <a:solidFill>
                  <a:srgbClr val="1F1F1F"/>
                </a:solidFill>
                <a:effectLst/>
                <a:latin typeface="ElsevierGulliver"/>
              </a:rPr>
              <a:t> that requires protection.</a:t>
            </a:r>
          </a:p>
          <a:p>
            <a:pPr marL="228600" indent="-228600" algn="l">
              <a:spcAft>
                <a:spcPts val="1200"/>
              </a:spcAft>
              <a:buFont typeface="+mj-lt"/>
              <a:buAutoNum type="arabicPeriod"/>
            </a:pPr>
            <a:endParaRPr lang="en-GB" b="0" i="0" dirty="0">
              <a:solidFill>
                <a:srgbClr val="1F1F1F"/>
              </a:solidFill>
              <a:effectLst/>
              <a:latin typeface="ElsevierGulliver"/>
            </a:endParaRPr>
          </a:p>
          <a:p>
            <a:pPr marL="228600" indent="-228600" algn="l">
              <a:spcAft>
                <a:spcPts val="1200"/>
              </a:spcAft>
              <a:buFont typeface="+mj-lt"/>
              <a:buAutoNum type="arabicPeriod"/>
            </a:pPr>
            <a:r>
              <a:rPr lang="en-GB" b="0" i="0" dirty="0">
                <a:solidFill>
                  <a:srgbClr val="1F1F1F"/>
                </a:solidFill>
                <a:effectLst/>
                <a:latin typeface="ElsevierGulliver"/>
              </a:rPr>
              <a:t>The second, </a:t>
            </a:r>
            <a:r>
              <a:rPr lang="en-GB" b="1" i="0" dirty="0">
                <a:solidFill>
                  <a:srgbClr val="1F1F1F"/>
                </a:solidFill>
                <a:effectLst/>
                <a:latin typeface="ElsevierGulliver"/>
              </a:rPr>
              <a:t>a system or software-centric </a:t>
            </a:r>
            <a:r>
              <a:rPr lang="en-GB" b="0" i="0" dirty="0">
                <a:solidFill>
                  <a:srgbClr val="1F1F1F"/>
                </a:solidFill>
                <a:effectLst/>
                <a:latin typeface="ElsevierGulliver"/>
              </a:rPr>
              <a:t>threat modelling, begins with an</a:t>
            </a:r>
            <a:r>
              <a:rPr lang="en-GB" b="0" i="0" u="none" dirty="0">
                <a:solidFill>
                  <a:schemeClr val="tx1"/>
                </a:solidFill>
                <a:effectLst/>
                <a:latin typeface="ElsevierGulliver"/>
              </a:rPr>
              <a:t> </a:t>
            </a:r>
            <a:r>
              <a:rPr lang="en-GB" b="0" i="0" u="none" dirty="0">
                <a:solidFill>
                  <a:schemeClr val="tx1"/>
                </a:solidFill>
                <a:effectLst/>
                <a:latin typeface="ElsevierGulliver"/>
                <a:hlinkClick r:id="rId3" tooltip="Learn more about architectural design from ScienceDirect's AI-generated Topic Pages">
                  <a:extLst>
                    <a:ext uri="{A12FA001-AC4F-418D-AE19-62706E023703}">
                      <ahyp:hlinkClr xmlns:ahyp="http://schemas.microsoft.com/office/drawing/2018/hyperlinkcolor" val="tx"/>
                    </a:ext>
                  </a:extLst>
                </a:hlinkClick>
              </a:rPr>
              <a:t>architectural design</a:t>
            </a:r>
            <a:r>
              <a:rPr lang="en-GB" b="0" i="0" u="none" dirty="0">
                <a:solidFill>
                  <a:schemeClr val="tx1"/>
                </a:solidFill>
                <a:effectLst/>
                <a:latin typeface="ElsevierGulliver"/>
              </a:rPr>
              <a:t> model </a:t>
            </a:r>
            <a:r>
              <a:rPr lang="en-GB" b="0" i="0" dirty="0">
                <a:solidFill>
                  <a:srgbClr val="1F1F1F"/>
                </a:solidFill>
                <a:effectLst/>
                <a:latin typeface="ElsevierGulliver"/>
              </a:rPr>
              <a:t>of a system and its software. It focuses on identifying all components and their possible related attack vectors.</a:t>
            </a:r>
          </a:p>
          <a:p>
            <a:pPr marL="228600" indent="-228600" algn="l">
              <a:spcAft>
                <a:spcPts val="1200"/>
              </a:spcAft>
              <a:buFont typeface="+mj-lt"/>
              <a:buAutoNum type="arabicPeriod"/>
            </a:pPr>
            <a:endParaRPr lang="en-GB" b="0" i="0" dirty="0">
              <a:solidFill>
                <a:srgbClr val="1F1F1F"/>
              </a:solidFill>
              <a:effectLst/>
              <a:latin typeface="ElsevierGulliver"/>
            </a:endParaRPr>
          </a:p>
          <a:p>
            <a:pPr marL="228600" indent="-228600" algn="l">
              <a:spcAft>
                <a:spcPts val="1200"/>
              </a:spcAft>
              <a:buFont typeface="+mj-lt"/>
              <a:buAutoNum type="arabicPeriod"/>
            </a:pPr>
            <a:r>
              <a:rPr lang="en-GB" b="0" i="0" dirty="0">
                <a:solidFill>
                  <a:srgbClr val="1F1F1F"/>
                </a:solidFill>
                <a:effectLst/>
                <a:latin typeface="ElsevierGulliver"/>
              </a:rPr>
              <a:t>The third is a draft publication published by NIST. This publication examines </a:t>
            </a:r>
            <a:r>
              <a:rPr lang="en-GB" b="1" i="0" dirty="0">
                <a:solidFill>
                  <a:srgbClr val="1F1F1F"/>
                </a:solidFill>
                <a:effectLst/>
                <a:latin typeface="ElsevierGulliver"/>
              </a:rPr>
              <a:t>data-centric </a:t>
            </a:r>
            <a:r>
              <a:rPr lang="en-GB" b="0" i="0" dirty="0">
                <a:solidFill>
                  <a:srgbClr val="1F1F1F"/>
                </a:solidFill>
                <a:effectLst/>
                <a:latin typeface="ElsevierGulliver"/>
              </a:rPr>
              <a:t>system threat modelling, which is threat modelling that is focused on protecting particular types of data within systems.</a:t>
            </a:r>
          </a:p>
          <a:p>
            <a:pPr marL="228600" indent="-228600" algn="l">
              <a:spcAft>
                <a:spcPts val="1200"/>
              </a:spcAft>
              <a:buFont typeface="+mj-lt"/>
              <a:buAutoNum type="arabicPeriod"/>
            </a:pPr>
            <a:endParaRPr lang="en-GB" b="0" i="0" dirty="0">
              <a:solidFill>
                <a:srgbClr val="1F1F1F"/>
              </a:solidFill>
              <a:effectLst/>
              <a:latin typeface="ElsevierGulliver"/>
            </a:endParaRPr>
          </a:p>
          <a:p>
            <a:pPr marL="228600" indent="-228600" algn="l">
              <a:spcAft>
                <a:spcPts val="1200"/>
              </a:spcAft>
              <a:buFont typeface="+mj-lt"/>
              <a:buAutoNum type="arabicPeriod"/>
            </a:pPr>
            <a:r>
              <a:rPr lang="en-GB" b="0" i="0" dirty="0">
                <a:solidFill>
                  <a:srgbClr val="1F1F1F"/>
                </a:solidFill>
                <a:effectLst/>
                <a:latin typeface="ElsevierGulliver"/>
              </a:rPr>
              <a:t>The </a:t>
            </a:r>
            <a:r>
              <a:rPr lang="en-GB" b="1" i="0" dirty="0">
                <a:solidFill>
                  <a:srgbClr val="1F1F1F"/>
                </a:solidFill>
                <a:effectLst/>
                <a:latin typeface="ElsevierGulliver"/>
              </a:rPr>
              <a:t>threat-centric or attacker-centric </a:t>
            </a:r>
            <a:r>
              <a:rPr lang="en-GB" b="0" i="0" dirty="0">
                <a:solidFill>
                  <a:srgbClr val="1F1F1F"/>
                </a:solidFill>
                <a:effectLst/>
                <a:latin typeface="ElsevierGulliver"/>
              </a:rPr>
              <a:t>is the last approach and its efforts concentrate on evaluating the attackers target, and attempts to identify the possible vectors needed for to fulfil their objective. </a:t>
            </a:r>
          </a:p>
          <a:p>
            <a:pPr marL="228600" indent="-228600" algn="l">
              <a:spcAft>
                <a:spcPts val="1200"/>
              </a:spcAft>
              <a:buFont typeface="+mj-lt"/>
              <a:buAutoNum type="arabicPeriod"/>
            </a:pPr>
            <a:endParaRPr lang="en-GB" b="0" i="0" dirty="0">
              <a:solidFill>
                <a:srgbClr val="1F1F1F"/>
              </a:solidFill>
              <a:effectLst/>
              <a:latin typeface="ElsevierGulliver"/>
            </a:endParaRPr>
          </a:p>
          <a:p>
            <a:pPr marL="0" indent="0" algn="l">
              <a:spcAft>
                <a:spcPts val="1200"/>
              </a:spcAft>
              <a:buFont typeface="+mj-lt"/>
              <a:buNone/>
            </a:pPr>
            <a:r>
              <a:rPr lang="en-GB" b="0" i="0" dirty="0">
                <a:solidFill>
                  <a:srgbClr val="1F1F1F"/>
                </a:solidFill>
                <a:effectLst/>
                <a:latin typeface="ElsevierGulliver"/>
              </a:rPr>
              <a:t>Thes study in the link concluded that a hybrid approach to threat modelling is the best option to reduce the risk of APT's.</a:t>
            </a:r>
          </a:p>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7</a:t>
            </a:fld>
            <a:endParaRPr lang="en-US" altLang="en-US"/>
          </a:p>
        </p:txBody>
      </p:sp>
    </p:spTree>
    <p:extLst>
      <p:ext uri="{BB962C8B-B14F-4D97-AF65-F5344CB8AC3E}">
        <p14:creationId xmlns:p14="http://schemas.microsoft.com/office/powerpoint/2010/main" val="209864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https://www.sciencedirect.com/science/article/pii/S2405844021000748</a:t>
            </a:r>
          </a:p>
          <a:p>
            <a:endParaRPr lang="en-GB" dirty="0"/>
          </a:p>
          <a:p>
            <a:r>
              <a:rPr lang="en-GB" dirty="0"/>
              <a:t>https://insights.sei.cmu.edu/blog/threat-modeling-12-available-methods/ </a:t>
            </a:r>
          </a:p>
          <a:p>
            <a:endParaRPr lang="en-GB" dirty="0"/>
          </a:p>
          <a:p>
            <a:r>
              <a:rPr lang="en-GB" dirty="0"/>
              <a:t>UK Gov examples: https://www.gov.uk/government/publications/secure-connected-places-playbook-documents/conducting-a-stride-based-threat-analysis</a:t>
            </a: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12</a:t>
            </a:fld>
            <a:endParaRPr lang="en-US" altLang="en-US"/>
          </a:p>
        </p:txBody>
      </p:sp>
    </p:spTree>
    <p:extLst>
      <p:ext uri="{BB962C8B-B14F-4D97-AF65-F5344CB8AC3E}">
        <p14:creationId xmlns:p14="http://schemas.microsoft.com/office/powerpoint/2010/main" val="42659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https://learn.microsoft.com/en-us/previous-versions/commerce-server/ee823878(v=cs.20)?redirectedfrom=MSDN</a:t>
            </a:r>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13</a:t>
            </a:fld>
            <a:endParaRPr lang="en-US" altLang="en-US"/>
          </a:p>
        </p:txBody>
      </p:sp>
    </p:spTree>
    <p:extLst>
      <p:ext uri="{BB962C8B-B14F-4D97-AF65-F5344CB8AC3E}">
        <p14:creationId xmlns:p14="http://schemas.microsoft.com/office/powerpoint/2010/main" val="340894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https://www.gov.uk/government/publications/secure-connected-places-playbook-documents/conducting-a-stride-based-threat-analysis</a:t>
            </a:r>
          </a:p>
          <a:p>
            <a:endParaRPr lang="en-GB" dirty="0"/>
          </a:p>
          <a:p>
            <a:r>
              <a:rPr lang="en-GB" dirty="0"/>
              <a:t>https://www.bing.com/videos/riverview/relatedvideo?q=STRIDE+eample&amp;mid=B00A725FC5D3A551115DB00A725FC5D3A551115D&amp;FORM=VIRE</a:t>
            </a:r>
          </a:p>
          <a:p>
            <a:endParaRPr lang="en-GB" dirty="0"/>
          </a:p>
          <a:p>
            <a:pPr algn="l">
              <a:buNone/>
            </a:pPr>
            <a:r>
              <a:rPr lang="en-GB" b="0" i="0" dirty="0">
                <a:solidFill>
                  <a:srgbClr val="141414"/>
                </a:solidFill>
                <a:effectLst/>
                <a:latin typeface="Raleway" pitchFamily="2" charset="0"/>
              </a:rPr>
              <a:t>The development of the application will connect to various parts of the IT landscape which is considered legacy, and thus not in scope of the current threat modelling case.</a:t>
            </a:r>
          </a:p>
          <a:p>
            <a:pPr algn="l"/>
            <a:r>
              <a:rPr lang="en-GB" b="0" i="0" dirty="0">
                <a:solidFill>
                  <a:srgbClr val="141414"/>
                </a:solidFill>
                <a:effectLst/>
                <a:latin typeface="Raleway" pitchFamily="2" charset="0"/>
              </a:rPr>
              <a:t>The above description is meant to provide you with a general idea of the business case, development environment, and tech stack used in this STRIDE threat </a:t>
            </a:r>
            <a:r>
              <a:rPr lang="en-GB" b="0" i="0" dirty="0" err="1">
                <a:solidFill>
                  <a:srgbClr val="141414"/>
                </a:solidFill>
                <a:effectLst/>
                <a:latin typeface="Raleway" pitchFamily="2" charset="0"/>
              </a:rPr>
              <a:t>modeling</a:t>
            </a:r>
            <a:r>
              <a:rPr lang="en-GB" b="0" i="0" dirty="0">
                <a:solidFill>
                  <a:srgbClr val="141414"/>
                </a:solidFill>
                <a:effectLst/>
                <a:latin typeface="Raleway" pitchFamily="2" charset="0"/>
              </a:rPr>
              <a:t> example.</a:t>
            </a:r>
          </a:p>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16</a:t>
            </a:fld>
            <a:endParaRPr lang="en-US" altLang="en-US"/>
          </a:p>
        </p:txBody>
      </p:sp>
    </p:spTree>
    <p:extLst>
      <p:ext uri="{BB962C8B-B14F-4D97-AF65-F5344CB8AC3E}">
        <p14:creationId xmlns:p14="http://schemas.microsoft.com/office/powerpoint/2010/main" val="3552068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41414"/>
                </a:solidFill>
                <a:effectLst/>
                <a:latin typeface="Raleway" pitchFamily="2" charset="0"/>
              </a:rPr>
              <a:t>Customer: The end customer using the application. The customer is a health insurance recipient (paying a monthly health insurance fee, and receiving health insurance coverage).</a:t>
            </a:r>
          </a:p>
          <a:p>
            <a:pPr algn="l">
              <a:buFont typeface="Arial" panose="020B0604020202020204" pitchFamily="34" charset="0"/>
              <a:buChar char="•"/>
            </a:pPr>
            <a:r>
              <a:rPr lang="en-GB" b="0" i="0" dirty="0">
                <a:solidFill>
                  <a:srgbClr val="141414"/>
                </a:solidFill>
                <a:effectLst/>
                <a:latin typeface="Raleway" pitchFamily="2" charset="0"/>
              </a:rPr>
              <a:t>Employees: Employees access the application as well as customers. Employees provide support to customers via a helpdesk and other channels. Employees can see more data than customers, including access to many different customers.</a:t>
            </a:r>
          </a:p>
          <a:p>
            <a:pPr algn="l">
              <a:buFont typeface="Arial" panose="020B0604020202020204" pitchFamily="34" charset="0"/>
              <a:buChar char="•"/>
            </a:pPr>
            <a:r>
              <a:rPr lang="en-GB" b="0" i="0" dirty="0" err="1">
                <a:solidFill>
                  <a:srgbClr val="141414"/>
                </a:solidFill>
                <a:effectLst/>
                <a:latin typeface="Raleway" pitchFamily="2" charset="0"/>
              </a:rPr>
              <a:t>MyHealth</a:t>
            </a:r>
            <a:r>
              <a:rPr lang="en-GB" b="0" i="0" dirty="0">
                <a:solidFill>
                  <a:srgbClr val="141414"/>
                </a:solidFill>
                <a:effectLst/>
                <a:latin typeface="Raleway" pitchFamily="2" charset="0"/>
              </a:rPr>
              <a:t> Application: This is the main application in the scope of the threat modelling exercise. It is shown here as one icon. However, the application has many sub-components, backend, frontend, etc.</a:t>
            </a:r>
          </a:p>
          <a:p>
            <a:pPr algn="l">
              <a:buFont typeface="Arial" panose="020B0604020202020204" pitchFamily="34" charset="0"/>
              <a:buChar char="•"/>
            </a:pPr>
            <a:r>
              <a:rPr lang="en-GB" b="0" i="0" dirty="0">
                <a:solidFill>
                  <a:srgbClr val="141414"/>
                </a:solidFill>
                <a:effectLst/>
                <a:latin typeface="Raleway" pitchFamily="2" charset="0"/>
              </a:rPr>
              <a:t>Customer Data: The new application will have a new database environment to store some of the relevant customer data.</a:t>
            </a:r>
          </a:p>
          <a:p>
            <a:pPr algn="l">
              <a:buFont typeface="Arial" panose="020B0604020202020204" pitchFamily="34" charset="0"/>
              <a:buChar char="•"/>
            </a:pPr>
            <a:r>
              <a:rPr lang="en-GB" b="0" i="0" dirty="0">
                <a:solidFill>
                  <a:srgbClr val="141414"/>
                </a:solidFill>
                <a:effectLst/>
                <a:latin typeface="Raleway" pitchFamily="2" charset="0"/>
              </a:rPr>
              <a:t>Medical Procedures (and activities): Data provided to the customer includes medical procedures, activities, etc. This data is stored in a legacy database and system. This data will not be sent to the Customer Data database.</a:t>
            </a:r>
          </a:p>
          <a:p>
            <a:pPr algn="l">
              <a:buFont typeface="Arial" panose="020B0604020202020204" pitchFamily="34" charset="0"/>
              <a:buChar char="•"/>
            </a:pPr>
            <a:r>
              <a:rPr lang="en-GB" b="0" i="0" dirty="0">
                <a:solidFill>
                  <a:srgbClr val="141414"/>
                </a:solidFill>
                <a:effectLst/>
                <a:latin typeface="Raleway" pitchFamily="2" charset="0"/>
              </a:rPr>
              <a:t>Billing Data: Billing data is managed in a separate system, but is shown via the </a:t>
            </a:r>
            <a:r>
              <a:rPr lang="en-GB" b="0" i="0" dirty="0" err="1">
                <a:solidFill>
                  <a:srgbClr val="141414"/>
                </a:solidFill>
                <a:effectLst/>
                <a:latin typeface="Raleway" pitchFamily="2" charset="0"/>
              </a:rPr>
              <a:t>MyHealth</a:t>
            </a:r>
            <a:r>
              <a:rPr lang="en-GB" b="0" i="0" dirty="0">
                <a:solidFill>
                  <a:srgbClr val="141414"/>
                </a:solidFill>
                <a:effectLst/>
                <a:latin typeface="Raleway" pitchFamily="2" charset="0"/>
              </a:rPr>
              <a:t> application (to the customer).</a:t>
            </a:r>
          </a:p>
          <a:p>
            <a:endParaRPr lang="en-GB"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19</a:t>
            </a:fld>
            <a:endParaRPr lang="en-US" altLang="en-US"/>
          </a:p>
        </p:txBody>
      </p:sp>
    </p:spTree>
    <p:extLst>
      <p:ext uri="{BB962C8B-B14F-4D97-AF65-F5344CB8AC3E}">
        <p14:creationId xmlns:p14="http://schemas.microsoft.com/office/powerpoint/2010/main" val="4129034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resentation title slide">
    <p:bg>
      <p:bgPr>
        <a:solidFill>
          <a:srgbClr val="D6A700"/>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775346" y="1064628"/>
            <a:ext cx="0" cy="2743200"/>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5" name="Text Placeholder 14"/>
          <p:cNvSpPr>
            <a:spLocks noGrp="1"/>
          </p:cNvSpPr>
          <p:nvPr>
            <p:ph type="body" sz="quarter" idx="14"/>
          </p:nvPr>
        </p:nvSpPr>
        <p:spPr>
          <a:xfrm>
            <a:off x="2181658" y="987574"/>
            <a:ext cx="6062750" cy="2831136"/>
          </a:xfrm>
          <a:prstGeom prst="rect">
            <a:avLst/>
          </a:prstGeom>
        </p:spPr>
        <p:txBody>
          <a:bodyPr lIns="0" tIns="0" rIns="0" bIns="0"/>
          <a:lstStyle>
            <a:lvl1pPr marL="0" indent="0">
              <a:lnSpc>
                <a:spcPts val="4800"/>
              </a:lnSpc>
              <a:spcBef>
                <a:spcPts val="0"/>
              </a:spcBef>
              <a:buFontTx/>
              <a:buNone/>
              <a:defRPr sz="4400" b="0" i="0">
                <a:solidFill>
                  <a:schemeClr val="bg1"/>
                </a:solidFill>
                <a:latin typeface="Georgia" charset="0"/>
                <a:ea typeface="Georgia" charset="0"/>
                <a:cs typeface="Georgia" charset="0"/>
              </a:defRPr>
            </a:lvl1pPr>
          </a:lstStyle>
          <a:p>
            <a:pPr lvl="0"/>
            <a:r>
              <a:rPr lang="en-GB" dirty="0"/>
              <a:t>Click to edit Master text styles</a:t>
            </a:r>
          </a:p>
        </p:txBody>
      </p:sp>
      <p:sp>
        <p:nvSpPr>
          <p:cNvPr id="18" name="Text Placeholder 14"/>
          <p:cNvSpPr>
            <a:spLocks noGrp="1"/>
          </p:cNvSpPr>
          <p:nvPr>
            <p:ph type="body" sz="quarter" idx="15"/>
          </p:nvPr>
        </p:nvSpPr>
        <p:spPr>
          <a:xfrm>
            <a:off x="496861" y="1052376"/>
            <a:ext cx="1219139" cy="269081"/>
          </a:xfrm>
          <a:prstGeom prst="rect">
            <a:avLst/>
          </a:prstGeom>
        </p:spPr>
        <p:txBody>
          <a:bodyPr lIns="0" tIns="0" rIns="0" bIns="0"/>
          <a:lstStyle>
            <a:lvl1pPr marL="0" indent="0">
              <a:lnSpc>
                <a:spcPts val="1300"/>
              </a:lnSpc>
              <a:spcBef>
                <a:spcPts val="0"/>
              </a:spcBef>
              <a:buFontTx/>
              <a:buNone/>
              <a:defRPr sz="1100" b="0" i="0">
                <a:solidFill>
                  <a:schemeClr val="bg1"/>
                </a:solidFill>
                <a:latin typeface="Tahoma" charset="0"/>
                <a:ea typeface="Tahoma" charset="0"/>
                <a:cs typeface="Tahoma" charset="0"/>
              </a:defRPr>
            </a:lvl1pPr>
          </a:lstStyle>
          <a:p>
            <a:pPr lvl="0"/>
            <a:r>
              <a:rPr lang="en-GB" dirty="0"/>
              <a:t>Click to edit Master text styles</a:t>
            </a:r>
          </a:p>
        </p:txBody>
      </p:sp>
      <p:sp>
        <p:nvSpPr>
          <p:cNvPr id="19" name="Text Placeholder 14"/>
          <p:cNvSpPr>
            <a:spLocks noGrp="1"/>
          </p:cNvSpPr>
          <p:nvPr>
            <p:ph type="body" sz="quarter" idx="16"/>
          </p:nvPr>
        </p:nvSpPr>
        <p:spPr>
          <a:xfrm>
            <a:off x="496861" y="1322374"/>
            <a:ext cx="1219139" cy="402300"/>
          </a:xfrm>
          <a:prstGeom prst="rect">
            <a:avLst/>
          </a:prstGeom>
        </p:spPr>
        <p:txBody>
          <a:bodyPr lIns="0" tIns="0" rIns="0" bIns="0"/>
          <a:lstStyle>
            <a:lvl1pPr marL="0" indent="0">
              <a:lnSpc>
                <a:spcPts val="1300"/>
              </a:lnSpc>
              <a:spcBef>
                <a:spcPts val="0"/>
              </a:spcBef>
              <a:buFontTx/>
              <a:buNone/>
              <a:defRPr sz="1100" b="1" i="0">
                <a:solidFill>
                  <a:schemeClr val="bg1"/>
                </a:solidFill>
                <a:latin typeface="Tahoma" charset="0"/>
                <a:ea typeface="Tahoma" charset="0"/>
                <a:cs typeface="Tahoma" charset="0"/>
              </a:defRPr>
            </a:lvl1pPr>
          </a:lstStyle>
          <a:p>
            <a:pPr lvl="0"/>
            <a:r>
              <a:rPr lang="en-GB" dirty="0"/>
              <a:t>Click to edit Master text styles</a:t>
            </a:r>
          </a:p>
        </p:txBody>
      </p:sp>
      <p:sp>
        <p:nvSpPr>
          <p:cNvPr id="20" name="Text Placeholder 14"/>
          <p:cNvSpPr>
            <a:spLocks noGrp="1"/>
          </p:cNvSpPr>
          <p:nvPr>
            <p:ph type="body" sz="quarter" idx="17"/>
          </p:nvPr>
        </p:nvSpPr>
        <p:spPr>
          <a:xfrm>
            <a:off x="496861" y="1730074"/>
            <a:ext cx="1219139" cy="521494"/>
          </a:xfrm>
          <a:prstGeom prst="rect">
            <a:avLst/>
          </a:prstGeom>
        </p:spPr>
        <p:txBody>
          <a:bodyPr lIns="0" tIns="0" rIns="0" bIns="0"/>
          <a:lstStyle>
            <a:lvl1pPr marL="0" indent="0">
              <a:lnSpc>
                <a:spcPts val="1300"/>
              </a:lnSpc>
              <a:spcBef>
                <a:spcPts val="0"/>
              </a:spcBef>
              <a:buFontTx/>
              <a:buNone/>
              <a:defRPr sz="1100" b="1" i="0">
                <a:solidFill>
                  <a:schemeClr val="bg1"/>
                </a:solidFill>
                <a:latin typeface="Tahoma" charset="0"/>
                <a:ea typeface="Tahoma" charset="0"/>
                <a:cs typeface="Tahoma" charset="0"/>
              </a:defRPr>
            </a:lvl1pPr>
          </a:lstStyle>
          <a:p>
            <a:pPr lvl="0"/>
            <a:r>
              <a:rPr lang="en-GB" dirty="0"/>
              <a:t>Click to edit Master text styles</a:t>
            </a:r>
          </a:p>
        </p:txBody>
      </p:sp>
      <p:pic>
        <p:nvPicPr>
          <p:cNvPr id="9" name="Picture 11" descr="UWE-Logo-Bottom.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92" y="4068763"/>
            <a:ext cx="2182812"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4"/>
          <p:cNvSpPr>
            <a:spLocks noGrp="1"/>
          </p:cNvSpPr>
          <p:nvPr>
            <p:ph type="body" sz="quarter" idx="18"/>
          </p:nvPr>
        </p:nvSpPr>
        <p:spPr>
          <a:xfrm>
            <a:off x="496861" y="3666431"/>
            <a:ext cx="1219139" cy="209921"/>
          </a:xfrm>
          <a:prstGeom prst="rect">
            <a:avLst/>
          </a:prstGeom>
        </p:spPr>
        <p:txBody>
          <a:bodyPr lIns="0" tIns="0" rIns="0" bIns="0"/>
          <a:lstStyle>
            <a:lvl1pPr marL="0" indent="0">
              <a:lnSpc>
                <a:spcPts val="1300"/>
              </a:lnSpc>
              <a:spcBef>
                <a:spcPts val="0"/>
              </a:spcBef>
              <a:buFontTx/>
              <a:buNone/>
              <a:defRPr sz="1100" b="0" i="0">
                <a:solidFill>
                  <a:schemeClr val="bg1"/>
                </a:solidFill>
                <a:latin typeface="Tahoma"/>
                <a:ea typeface="Tahoma"/>
                <a:cs typeface="Tahoma"/>
              </a:defRPr>
            </a:lvl1pPr>
          </a:lstStyle>
          <a:p>
            <a:pPr lvl="0"/>
            <a:r>
              <a:rPr lang="en-GB" dirty="0"/>
              <a:t>Click to edit Master text styles</a:t>
            </a:r>
          </a:p>
        </p:txBody>
      </p:sp>
    </p:spTree>
    <p:extLst>
      <p:ext uri="{BB962C8B-B14F-4D97-AF65-F5344CB8AC3E}">
        <p14:creationId xmlns:p14="http://schemas.microsoft.com/office/powerpoint/2010/main" val="20372268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pic>
        <p:nvPicPr>
          <p:cNvPr id="5" name="Picture 4"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12"/>
          <p:cNvSpPr>
            <a:spLocks noGrp="1"/>
          </p:cNvSpPr>
          <p:nvPr>
            <p:ph type="pic" sz="quarter" idx="13"/>
          </p:nvPr>
        </p:nvSpPr>
        <p:spPr>
          <a:xfrm>
            <a:off x="0" y="-1"/>
            <a:ext cx="9144000" cy="4404575"/>
          </a:xfrm>
          <a:prstGeom prst="rect">
            <a:avLst/>
          </a:prstGeom>
        </p:spPr>
        <p:txBody>
          <a:bodyPr/>
          <a:lstStyle/>
          <a:p>
            <a:endParaRPr lang="en-US" dirty="0"/>
          </a:p>
        </p:txBody>
      </p:sp>
    </p:spTree>
    <p:extLst>
      <p:ext uri="{BB962C8B-B14F-4D97-AF65-F5344CB8AC3E}">
        <p14:creationId xmlns:p14="http://schemas.microsoft.com/office/powerpoint/2010/main" val="25068060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7545" y="235242"/>
            <a:ext cx="6552727" cy="608316"/>
          </a:xfrm>
          <a:prstGeom prst="rect">
            <a:avLst/>
          </a:prstGeom>
        </p:spPr>
        <p:txBody>
          <a:bodyPr lIns="0" tIns="0" rIns="0" bIns="0"/>
          <a:lstStyle>
            <a:lvl1pPr marL="0" indent="0">
              <a:lnSpc>
                <a:spcPts val="4200"/>
              </a:lnSpc>
              <a:buFontTx/>
              <a:buNone/>
              <a:defRPr sz="3200" b="0" i="0" baseline="0">
                <a:solidFill>
                  <a:srgbClr val="AD8900"/>
                </a:solidFill>
                <a:latin typeface="Georgia"/>
                <a:ea typeface="Georgia"/>
                <a:cs typeface="Georgia"/>
              </a:defRPr>
            </a:lvl1pPr>
          </a:lstStyle>
          <a:p>
            <a:pPr lvl="0"/>
            <a:r>
              <a:rPr lang="en-GB" dirty="0"/>
              <a:t>Click to edit Master text styles</a:t>
            </a:r>
          </a:p>
        </p:txBody>
      </p:sp>
      <p:sp>
        <p:nvSpPr>
          <p:cNvPr id="4" name="Picture Placeholder 12"/>
          <p:cNvSpPr>
            <a:spLocks noGrp="1"/>
          </p:cNvSpPr>
          <p:nvPr>
            <p:ph type="pic" sz="quarter" idx="11"/>
          </p:nvPr>
        </p:nvSpPr>
        <p:spPr>
          <a:xfrm>
            <a:off x="6125289" y="965915"/>
            <a:ext cx="3018711" cy="3438660"/>
          </a:xfrm>
          <a:prstGeom prst="rect">
            <a:avLst/>
          </a:prstGeom>
        </p:spPr>
        <p:txBody>
          <a:bodyPr/>
          <a:lstStyle/>
          <a:p>
            <a:endParaRPr lang="en-US" dirty="0"/>
          </a:p>
        </p:txBody>
      </p:sp>
      <p:sp>
        <p:nvSpPr>
          <p:cNvPr id="5" name="Picture Placeholder 12"/>
          <p:cNvSpPr>
            <a:spLocks noGrp="1"/>
          </p:cNvSpPr>
          <p:nvPr>
            <p:ph type="pic" sz="quarter" idx="12"/>
          </p:nvPr>
        </p:nvSpPr>
        <p:spPr>
          <a:xfrm>
            <a:off x="0" y="965915"/>
            <a:ext cx="3024188" cy="3438660"/>
          </a:xfrm>
          <a:prstGeom prst="rect">
            <a:avLst/>
          </a:prstGeom>
        </p:spPr>
        <p:txBody>
          <a:bodyPr/>
          <a:lstStyle/>
          <a:p>
            <a:endParaRPr lang="en-US" dirty="0"/>
          </a:p>
        </p:txBody>
      </p:sp>
      <p:sp>
        <p:nvSpPr>
          <p:cNvPr id="6" name="Picture Placeholder 12"/>
          <p:cNvSpPr>
            <a:spLocks noGrp="1"/>
          </p:cNvSpPr>
          <p:nvPr>
            <p:ph type="pic" sz="quarter" idx="13"/>
          </p:nvPr>
        </p:nvSpPr>
        <p:spPr>
          <a:xfrm>
            <a:off x="3064589" y="965915"/>
            <a:ext cx="3020299" cy="1698397"/>
          </a:xfrm>
          <a:prstGeom prst="rect">
            <a:avLst/>
          </a:prstGeom>
        </p:spPr>
        <p:txBody>
          <a:bodyPr/>
          <a:lstStyle/>
          <a:p>
            <a:endParaRPr lang="en-US" dirty="0"/>
          </a:p>
        </p:txBody>
      </p:sp>
      <p:sp>
        <p:nvSpPr>
          <p:cNvPr id="7" name="Picture Placeholder 12"/>
          <p:cNvSpPr>
            <a:spLocks noGrp="1"/>
          </p:cNvSpPr>
          <p:nvPr>
            <p:ph type="pic" sz="quarter" idx="14"/>
          </p:nvPr>
        </p:nvSpPr>
        <p:spPr>
          <a:xfrm>
            <a:off x="3064589" y="2700823"/>
            <a:ext cx="3020299" cy="1703752"/>
          </a:xfrm>
          <a:prstGeom prst="rect">
            <a:avLst/>
          </a:prstGeom>
        </p:spPr>
        <p:txBody>
          <a:bodyPr/>
          <a:lstStyle/>
          <a:p>
            <a:endParaRPr lang="en-US" dirty="0"/>
          </a:p>
        </p:txBody>
      </p:sp>
      <p:pic>
        <p:nvPicPr>
          <p:cNvPr id="8" name="Picture 7"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64864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7545" y="235242"/>
            <a:ext cx="6552727" cy="608316"/>
          </a:xfrm>
          <a:prstGeom prst="rect">
            <a:avLst/>
          </a:prstGeom>
        </p:spPr>
        <p:txBody>
          <a:bodyPr lIns="0" tIns="0" rIns="0" bIns="0"/>
          <a:lstStyle>
            <a:lvl1pPr marL="0" indent="0">
              <a:lnSpc>
                <a:spcPts val="4200"/>
              </a:lnSpc>
              <a:buFontTx/>
              <a:buNone/>
              <a:defRPr sz="3200" b="0" i="0" baseline="0">
                <a:solidFill>
                  <a:srgbClr val="AD8900"/>
                </a:solidFill>
                <a:latin typeface="Georgia"/>
                <a:ea typeface="Georgia"/>
                <a:cs typeface="Georgia"/>
              </a:defRPr>
            </a:lvl1pPr>
          </a:lstStyle>
          <a:p>
            <a:pPr lvl="0"/>
            <a:r>
              <a:rPr lang="en-GB" dirty="0"/>
              <a:t>Click to edit Master text styles</a:t>
            </a:r>
          </a:p>
        </p:txBody>
      </p:sp>
      <p:sp>
        <p:nvSpPr>
          <p:cNvPr id="4" name="Picture Placeholder 12"/>
          <p:cNvSpPr>
            <a:spLocks noGrp="1"/>
          </p:cNvSpPr>
          <p:nvPr>
            <p:ph type="pic" sz="quarter" idx="11"/>
          </p:nvPr>
        </p:nvSpPr>
        <p:spPr>
          <a:xfrm>
            <a:off x="6125289" y="965915"/>
            <a:ext cx="3018711" cy="3438660"/>
          </a:xfrm>
          <a:prstGeom prst="rect">
            <a:avLst/>
          </a:prstGeom>
        </p:spPr>
        <p:txBody>
          <a:bodyPr/>
          <a:lstStyle/>
          <a:p>
            <a:endParaRPr lang="en-US" dirty="0"/>
          </a:p>
        </p:txBody>
      </p:sp>
      <p:sp>
        <p:nvSpPr>
          <p:cNvPr id="5" name="Picture Placeholder 12"/>
          <p:cNvSpPr>
            <a:spLocks noGrp="1"/>
          </p:cNvSpPr>
          <p:nvPr>
            <p:ph type="pic" sz="quarter" idx="13"/>
          </p:nvPr>
        </p:nvSpPr>
        <p:spPr>
          <a:xfrm>
            <a:off x="3064589" y="965915"/>
            <a:ext cx="3020299" cy="1698397"/>
          </a:xfrm>
          <a:prstGeom prst="rect">
            <a:avLst/>
          </a:prstGeom>
        </p:spPr>
        <p:txBody>
          <a:bodyPr/>
          <a:lstStyle/>
          <a:p>
            <a:endParaRPr lang="en-US" dirty="0"/>
          </a:p>
        </p:txBody>
      </p:sp>
      <p:sp>
        <p:nvSpPr>
          <p:cNvPr id="6" name="Picture Placeholder 12"/>
          <p:cNvSpPr>
            <a:spLocks noGrp="1"/>
          </p:cNvSpPr>
          <p:nvPr>
            <p:ph type="pic" sz="quarter" idx="14"/>
          </p:nvPr>
        </p:nvSpPr>
        <p:spPr>
          <a:xfrm>
            <a:off x="3064589" y="2700823"/>
            <a:ext cx="3020299" cy="1703752"/>
          </a:xfrm>
          <a:prstGeom prst="rect">
            <a:avLst/>
          </a:prstGeom>
        </p:spPr>
        <p:txBody>
          <a:bodyPr/>
          <a:lstStyle/>
          <a:p>
            <a:endParaRPr lang="en-US" dirty="0"/>
          </a:p>
        </p:txBody>
      </p:sp>
      <p:pic>
        <p:nvPicPr>
          <p:cNvPr id="7" name="Picture 6"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5"/>
          <p:cNvSpPr>
            <a:spLocks noGrp="1"/>
          </p:cNvSpPr>
          <p:nvPr>
            <p:ph type="body" sz="quarter" idx="15" hasCustomPrompt="1"/>
          </p:nvPr>
        </p:nvSpPr>
        <p:spPr>
          <a:xfrm>
            <a:off x="458065" y="965916"/>
            <a:ext cx="2385743" cy="3438660"/>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AD8900"/>
              </a:buClr>
              <a:buSzTx/>
              <a:buFont typeface="Arial" panose="020B0604020202020204" pitchFamily="34" charset="0"/>
              <a:buChar char="•"/>
              <a:tabLst/>
              <a:defRPr sz="1400" b="0" i="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AD8900"/>
              </a:buClr>
              <a:buFont typeface="Courier New" panose="02070309020205020404" pitchFamily="49" charset="0"/>
              <a:buChar char="o"/>
              <a:defRPr sz="1400">
                <a:latin typeface="Tahoma" panose="020B0604030504040204" pitchFamily="34" charset="0"/>
                <a:ea typeface="Tahoma" panose="020B0604030504040204" pitchFamily="34" charset="0"/>
                <a:cs typeface="Tahoma" panose="020B0604030504040204" pitchFamily="34" charset="0"/>
              </a:defRPr>
            </a:lvl2pPr>
            <a:lvl3pPr marL="808038" indent="-177800">
              <a:buClr>
                <a:srgbClr val="AD8900"/>
              </a:buClr>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3pPr>
            <a:lvl4pPr marL="1163638" indent="-301625">
              <a:defRPr sz="1400">
                <a:latin typeface="Tahoma" panose="020B0604030504040204" pitchFamily="34" charset="0"/>
                <a:ea typeface="Tahoma" panose="020B0604030504040204" pitchFamily="34" charset="0"/>
                <a:cs typeface="Tahoma" panose="020B0604030504040204" pitchFamily="34" charset="0"/>
              </a:defRPr>
            </a:lvl4pPr>
          </a:lstStyle>
          <a:p>
            <a:pPr lvl="0"/>
            <a:r>
              <a:rPr lang="en-GB" dirty="0"/>
              <a:t>Click to add text</a:t>
            </a:r>
          </a:p>
          <a:p>
            <a:pPr lvl="1"/>
            <a:r>
              <a:rPr lang="en-GB" dirty="0"/>
              <a:t>Second Bullet Point</a:t>
            </a:r>
          </a:p>
          <a:p>
            <a:pPr lvl="2"/>
            <a:r>
              <a:rPr lang="en-GB" dirty="0"/>
              <a:t>Third Bullet Point</a:t>
            </a:r>
          </a:p>
          <a:p>
            <a:pPr lvl="3"/>
            <a:endParaRPr lang="en-GB" dirty="0"/>
          </a:p>
        </p:txBody>
      </p:sp>
    </p:spTree>
    <p:extLst>
      <p:ext uri="{BB962C8B-B14F-4D97-AF65-F5344CB8AC3E}">
        <p14:creationId xmlns:p14="http://schemas.microsoft.com/office/powerpoint/2010/main" val="86148485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12"/>
          <p:cNvSpPr>
            <a:spLocks noGrp="1"/>
          </p:cNvSpPr>
          <p:nvPr>
            <p:ph type="body" sz="quarter" idx="12"/>
          </p:nvPr>
        </p:nvSpPr>
        <p:spPr>
          <a:xfrm>
            <a:off x="1042988" y="915566"/>
            <a:ext cx="7058025" cy="2880320"/>
          </a:xfrm>
          <a:prstGeom prst="rect">
            <a:avLst/>
          </a:prstGeom>
        </p:spPr>
        <p:txBody>
          <a:bodyPr/>
          <a:lstStyle>
            <a:lvl1pPr marL="0" indent="0">
              <a:lnSpc>
                <a:spcPts val="3600"/>
              </a:lnSpc>
              <a:buNone/>
              <a:defRPr sz="2800" b="0" i="1" baseline="0">
                <a:solidFill>
                  <a:srgbClr val="AD8900"/>
                </a:solidFill>
                <a:latin typeface="Tahoma" charset="0"/>
              </a:defRPr>
            </a:lvl1pPr>
            <a:lvl2pPr marL="609600" indent="0">
              <a:lnSpc>
                <a:spcPts val="3600"/>
              </a:lnSpc>
              <a:buNone/>
              <a:defRPr sz="2800" b="0" i="1" baseline="0">
                <a:solidFill>
                  <a:srgbClr val="AD8900"/>
                </a:solidFill>
                <a:latin typeface="Tahoma" charset="0"/>
              </a:defRPr>
            </a:lvl2pPr>
            <a:lvl3pPr marL="1219200" indent="0">
              <a:lnSpc>
                <a:spcPts val="3600"/>
              </a:lnSpc>
              <a:buNone/>
              <a:defRPr sz="2800" b="0" i="1" baseline="0">
                <a:solidFill>
                  <a:srgbClr val="AD8900"/>
                </a:solidFill>
                <a:latin typeface="Tahoma" charset="0"/>
              </a:defRPr>
            </a:lvl3pPr>
            <a:lvl4pPr marL="1828800" indent="0">
              <a:lnSpc>
                <a:spcPts val="3600"/>
              </a:lnSpc>
              <a:buNone/>
              <a:defRPr sz="2800" b="0" i="1" baseline="0">
                <a:solidFill>
                  <a:srgbClr val="AD8900"/>
                </a:solidFill>
                <a:latin typeface="Tahoma" charset="0"/>
              </a:defRPr>
            </a:lvl4pPr>
            <a:lvl5pPr marL="2438400" indent="0">
              <a:lnSpc>
                <a:spcPts val="3600"/>
              </a:lnSpc>
              <a:buNone/>
              <a:defRPr sz="2800" b="0" i="1" baseline="0">
                <a:solidFill>
                  <a:srgbClr val="AD8900"/>
                </a:solidFill>
                <a:latin typeface="Tahoma"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14"/>
          <p:cNvSpPr>
            <a:spLocks noGrp="1"/>
          </p:cNvSpPr>
          <p:nvPr>
            <p:ph type="body" sz="quarter" idx="13"/>
          </p:nvPr>
        </p:nvSpPr>
        <p:spPr>
          <a:xfrm>
            <a:off x="1042988" y="3867894"/>
            <a:ext cx="7058025" cy="476895"/>
          </a:xfrm>
          <a:prstGeom prst="rect">
            <a:avLst/>
          </a:prstGeom>
        </p:spPr>
        <p:txBody>
          <a:bodyPr/>
          <a:lstStyle>
            <a:lvl1pPr marL="0" indent="0" algn="r">
              <a:lnSpc>
                <a:spcPts val="1800"/>
              </a:lnSpc>
              <a:buNone/>
              <a:defRPr sz="1200" baseline="0">
                <a:solidFill>
                  <a:schemeClr val="tx1"/>
                </a:solidFill>
                <a:latin typeface="Tahoma" charset="0"/>
              </a:defRPr>
            </a:lvl1pPr>
            <a:lvl2pPr marL="609600" indent="0" algn="r">
              <a:lnSpc>
                <a:spcPts val="1800"/>
              </a:lnSpc>
              <a:buNone/>
              <a:defRPr sz="1200" baseline="0">
                <a:solidFill>
                  <a:schemeClr val="tx1"/>
                </a:solidFill>
                <a:latin typeface="Tahoma" charset="0"/>
              </a:defRPr>
            </a:lvl2pPr>
            <a:lvl3pPr marL="1219200" indent="0" algn="r">
              <a:lnSpc>
                <a:spcPts val="1800"/>
              </a:lnSpc>
              <a:buNone/>
              <a:defRPr sz="1200" baseline="0">
                <a:solidFill>
                  <a:schemeClr val="tx1"/>
                </a:solidFill>
                <a:latin typeface="Tahoma" charset="0"/>
              </a:defRPr>
            </a:lvl3pPr>
            <a:lvl4pPr marL="1828800" indent="0" algn="r">
              <a:lnSpc>
                <a:spcPts val="1800"/>
              </a:lnSpc>
              <a:buNone/>
              <a:defRPr sz="1200" baseline="0">
                <a:solidFill>
                  <a:schemeClr val="tx1"/>
                </a:solidFill>
                <a:latin typeface="Tahoma" charset="0"/>
              </a:defRPr>
            </a:lvl4pPr>
            <a:lvl5pPr marL="2438400" indent="0" algn="r">
              <a:lnSpc>
                <a:spcPts val="1800"/>
              </a:lnSpc>
              <a:buNone/>
              <a:defRPr sz="1200" baseline="0">
                <a:solidFill>
                  <a:schemeClr val="tx1"/>
                </a:solidFill>
                <a:latin typeface="Tahoma"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5" name="Picture 4"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277139"/>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2"/>
          <p:cNvSpPr>
            <a:spLocks noGrp="1"/>
          </p:cNvSpPr>
          <p:nvPr>
            <p:ph type="body" sz="quarter" idx="12" hasCustomPrompt="1"/>
          </p:nvPr>
        </p:nvSpPr>
        <p:spPr>
          <a:xfrm>
            <a:off x="215403" y="1851670"/>
            <a:ext cx="4283969" cy="1368152"/>
          </a:xfrm>
          <a:prstGeom prst="rect">
            <a:avLst/>
          </a:prstGeom>
        </p:spPr>
        <p:txBody>
          <a:bodyPr/>
          <a:lstStyle>
            <a:lvl1pPr marL="0" indent="0" algn="r">
              <a:lnSpc>
                <a:spcPts val="9600"/>
              </a:lnSpc>
              <a:buNone/>
              <a:defRPr sz="13000" b="0" i="0" baseline="0">
                <a:solidFill>
                  <a:srgbClr val="AD8900"/>
                </a:solidFill>
                <a:latin typeface="Georgia" charset="0"/>
                <a:ea typeface="Georgia" charset="0"/>
                <a:cs typeface="Georgia" charset="0"/>
              </a:defRPr>
            </a:lvl1pPr>
            <a:lvl2pPr marL="609600" indent="0" algn="r">
              <a:lnSpc>
                <a:spcPts val="3600"/>
              </a:lnSpc>
              <a:buNone/>
              <a:defRPr sz="9600" b="0" i="0" baseline="0">
                <a:solidFill>
                  <a:schemeClr val="bg1"/>
                </a:solidFill>
                <a:latin typeface="Georgia" charset="0"/>
                <a:ea typeface="Georgia" charset="0"/>
                <a:cs typeface="Georgia" charset="0"/>
              </a:defRPr>
            </a:lvl2pPr>
            <a:lvl3pPr marL="1219200" indent="0" algn="r">
              <a:lnSpc>
                <a:spcPts val="3600"/>
              </a:lnSpc>
              <a:buNone/>
              <a:defRPr sz="9600" b="0" i="0" baseline="0">
                <a:solidFill>
                  <a:schemeClr val="bg1"/>
                </a:solidFill>
                <a:latin typeface="Georgia" charset="0"/>
                <a:ea typeface="Georgia" charset="0"/>
                <a:cs typeface="Georgia" charset="0"/>
              </a:defRPr>
            </a:lvl3pPr>
            <a:lvl4pPr marL="1828800" indent="0" algn="r">
              <a:lnSpc>
                <a:spcPts val="3600"/>
              </a:lnSpc>
              <a:buNone/>
              <a:defRPr sz="9600" b="0" i="0" baseline="0">
                <a:solidFill>
                  <a:schemeClr val="bg1"/>
                </a:solidFill>
                <a:latin typeface="Georgia" charset="0"/>
                <a:ea typeface="Georgia" charset="0"/>
                <a:cs typeface="Georgia" charset="0"/>
              </a:defRPr>
            </a:lvl4pPr>
            <a:lvl5pPr marL="2438400" indent="0" algn="r">
              <a:lnSpc>
                <a:spcPts val="3600"/>
              </a:lnSpc>
              <a:buNone/>
              <a:defRPr sz="9600" b="0" i="0" baseline="0">
                <a:solidFill>
                  <a:schemeClr val="bg1"/>
                </a:solidFill>
                <a:latin typeface="Georgia" charset="0"/>
                <a:ea typeface="Georgia" charset="0"/>
                <a:cs typeface="Georgia" charset="0"/>
              </a:defRPr>
            </a:lvl5pPr>
          </a:lstStyle>
          <a:p>
            <a:pPr lvl="0"/>
            <a:r>
              <a:rPr lang="en-GB" dirty="0"/>
              <a:t>100%</a:t>
            </a:r>
          </a:p>
        </p:txBody>
      </p:sp>
      <p:sp>
        <p:nvSpPr>
          <p:cNvPr id="4" name="Text Placeholder 14"/>
          <p:cNvSpPr>
            <a:spLocks noGrp="1"/>
          </p:cNvSpPr>
          <p:nvPr>
            <p:ph type="body" sz="quarter" idx="13"/>
          </p:nvPr>
        </p:nvSpPr>
        <p:spPr>
          <a:xfrm>
            <a:off x="4715395" y="1868749"/>
            <a:ext cx="3601021" cy="1351073"/>
          </a:xfrm>
          <a:prstGeom prst="rect">
            <a:avLst/>
          </a:prstGeom>
        </p:spPr>
        <p:txBody>
          <a:bodyPr/>
          <a:lstStyle>
            <a:lvl1pPr marL="0" indent="0" algn="l">
              <a:lnSpc>
                <a:spcPts val="2200"/>
              </a:lnSpc>
              <a:buNone/>
              <a:defRPr sz="1800" baseline="0">
                <a:solidFill>
                  <a:srgbClr val="AD8900"/>
                </a:solidFill>
                <a:latin typeface="Georgia" charset="0"/>
              </a:defRPr>
            </a:lvl1pPr>
            <a:lvl2pPr marL="609600" indent="0" algn="l">
              <a:lnSpc>
                <a:spcPts val="2200"/>
              </a:lnSpc>
              <a:buNone/>
              <a:defRPr sz="1800" baseline="0">
                <a:solidFill>
                  <a:srgbClr val="AD8900"/>
                </a:solidFill>
                <a:latin typeface="Georgia" charset="0"/>
              </a:defRPr>
            </a:lvl2pPr>
            <a:lvl3pPr marL="1219200" indent="0" algn="l">
              <a:lnSpc>
                <a:spcPts val="2200"/>
              </a:lnSpc>
              <a:buNone/>
              <a:defRPr sz="1800" baseline="0">
                <a:solidFill>
                  <a:srgbClr val="AD8900"/>
                </a:solidFill>
                <a:latin typeface="Georgia" charset="0"/>
              </a:defRPr>
            </a:lvl3pPr>
            <a:lvl4pPr marL="1828800" indent="0" algn="l">
              <a:lnSpc>
                <a:spcPts val="2200"/>
              </a:lnSpc>
              <a:buNone/>
              <a:defRPr sz="1800" baseline="0">
                <a:solidFill>
                  <a:srgbClr val="AD8900"/>
                </a:solidFill>
                <a:latin typeface="Georgia" charset="0"/>
              </a:defRPr>
            </a:lvl4pPr>
            <a:lvl5pPr marL="2438400" indent="0" algn="l">
              <a:lnSpc>
                <a:spcPts val="2200"/>
              </a:lnSpc>
              <a:buNone/>
              <a:defRPr sz="1800" baseline="0">
                <a:solidFill>
                  <a:srgbClr val="AD8900"/>
                </a:solidFill>
                <a:latin typeface="Georgia"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14"/>
          <p:cNvSpPr>
            <a:spLocks noGrp="1"/>
          </p:cNvSpPr>
          <p:nvPr>
            <p:ph type="body" sz="quarter" idx="14"/>
          </p:nvPr>
        </p:nvSpPr>
        <p:spPr>
          <a:xfrm>
            <a:off x="970980" y="3579639"/>
            <a:ext cx="7129412" cy="648295"/>
          </a:xfrm>
          <a:prstGeom prst="rect">
            <a:avLst/>
          </a:prstGeom>
        </p:spPr>
        <p:txBody>
          <a:bodyPr/>
          <a:lstStyle>
            <a:lvl1pPr marL="0" indent="0" algn="r">
              <a:lnSpc>
                <a:spcPts val="1400"/>
              </a:lnSpc>
              <a:buNone/>
              <a:defRPr sz="1000" baseline="0">
                <a:solidFill>
                  <a:schemeClr val="tx1"/>
                </a:solidFill>
                <a:latin typeface="Tahoma" charset="0"/>
              </a:defRPr>
            </a:lvl1pPr>
            <a:lvl2pPr marL="609600" indent="0" algn="r">
              <a:lnSpc>
                <a:spcPts val="1400"/>
              </a:lnSpc>
              <a:buNone/>
              <a:defRPr sz="1000" baseline="0">
                <a:solidFill>
                  <a:schemeClr val="tx1"/>
                </a:solidFill>
                <a:latin typeface="Tahoma" charset="0"/>
              </a:defRPr>
            </a:lvl2pPr>
            <a:lvl3pPr marL="1219200" indent="0" algn="r">
              <a:lnSpc>
                <a:spcPts val="1400"/>
              </a:lnSpc>
              <a:buNone/>
              <a:defRPr sz="1000" baseline="0">
                <a:solidFill>
                  <a:schemeClr val="tx1"/>
                </a:solidFill>
                <a:latin typeface="Tahoma" charset="0"/>
              </a:defRPr>
            </a:lvl3pPr>
            <a:lvl4pPr marL="1828800" indent="0" algn="r">
              <a:lnSpc>
                <a:spcPts val="1400"/>
              </a:lnSpc>
              <a:buNone/>
              <a:defRPr sz="1000" baseline="0">
                <a:solidFill>
                  <a:schemeClr val="tx1"/>
                </a:solidFill>
                <a:latin typeface="Tahoma" charset="0"/>
              </a:defRPr>
            </a:lvl4pPr>
            <a:lvl5pPr marL="2438400" indent="0" algn="r">
              <a:lnSpc>
                <a:spcPts val="1400"/>
              </a:lnSpc>
              <a:buNone/>
              <a:defRPr sz="1000" baseline="0">
                <a:solidFill>
                  <a:schemeClr val="tx1"/>
                </a:solidFill>
                <a:latin typeface="Tahoma"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93452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nd subhea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99594" y="1275606"/>
            <a:ext cx="6668019" cy="1024590"/>
          </a:xfrm>
          <a:prstGeom prst="rect">
            <a:avLst/>
          </a:prstGeom>
        </p:spPr>
        <p:txBody>
          <a:bodyPr lIns="0" tIns="0" rIns="0" bIns="0"/>
          <a:lstStyle>
            <a:lvl1pPr marL="0" indent="0">
              <a:lnSpc>
                <a:spcPts val="4800"/>
              </a:lnSpc>
              <a:spcBef>
                <a:spcPts val="0"/>
              </a:spcBef>
              <a:buFontTx/>
              <a:buNone/>
              <a:defRPr sz="4400" b="0" i="0">
                <a:solidFill>
                  <a:srgbClr val="AD8900"/>
                </a:solidFill>
                <a:latin typeface="Georgia" charset="0"/>
                <a:ea typeface="Georgia" charset="0"/>
                <a:cs typeface="Georgia" charset="0"/>
              </a:defRPr>
            </a:lvl1pPr>
          </a:lstStyle>
          <a:p>
            <a:pPr lvl="0"/>
            <a:r>
              <a:rPr lang="en-GB" dirty="0"/>
              <a:t>Click to edit Master text styles</a:t>
            </a:r>
          </a:p>
        </p:txBody>
      </p:sp>
      <p:sp>
        <p:nvSpPr>
          <p:cNvPr id="7" name="Text Placeholder 5"/>
          <p:cNvSpPr>
            <a:spLocks noGrp="1"/>
          </p:cNvSpPr>
          <p:nvPr>
            <p:ph type="body" sz="quarter" idx="11"/>
          </p:nvPr>
        </p:nvSpPr>
        <p:spPr>
          <a:xfrm>
            <a:off x="899591" y="3023443"/>
            <a:ext cx="6668021" cy="452328"/>
          </a:xfrm>
          <a:prstGeom prst="rect">
            <a:avLst/>
          </a:prstGeom>
        </p:spPr>
        <p:txBody>
          <a:bodyPr lIns="0" tIns="0" rIns="0" bIns="0"/>
          <a:lstStyle>
            <a:lvl1pPr marL="0" indent="0">
              <a:lnSpc>
                <a:spcPct val="100000"/>
              </a:lnSpc>
              <a:buFontTx/>
              <a:buNone/>
              <a:defRPr sz="1600" b="0" i="0">
                <a:solidFill>
                  <a:schemeClr val="tx1"/>
                </a:solidFill>
                <a:latin typeface="Tahoma" charset="0"/>
                <a:ea typeface="Tahoma" charset="0"/>
                <a:cs typeface="Tahoma" charset="0"/>
              </a:defRPr>
            </a:lvl1pPr>
          </a:lstStyle>
          <a:p>
            <a:pPr lvl="0"/>
            <a:r>
              <a:rPr lang="en-GB" dirty="0"/>
              <a:t>Click to edit Master text styles</a:t>
            </a:r>
          </a:p>
        </p:txBody>
      </p:sp>
      <p:pic>
        <p:nvPicPr>
          <p:cNvPr id="9" name="Picture 8"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50603"/>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headings, text and bullet points">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899594" y="555526"/>
            <a:ext cx="6668019" cy="488301"/>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pic>
        <p:nvPicPr>
          <p:cNvPr id="7" name="Picture 6"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1"/>
          </p:nvPr>
        </p:nvSpPr>
        <p:spPr>
          <a:xfrm>
            <a:off x="827584" y="1208221"/>
            <a:ext cx="6740030" cy="3091721"/>
          </a:xfrm>
          <a:prstGeom prst="rect">
            <a:avLst/>
          </a:prstGeom>
        </p:spPr>
        <p:txBody>
          <a:bodyPr/>
          <a:lstStyle>
            <a:lvl1pPr marL="266700" indent="-266700">
              <a:buClr>
                <a:srgbClr val="AD8900"/>
              </a:buClr>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AD8900"/>
              </a:buClr>
              <a:buFont typeface="Courier New" panose="02070309020205020404" pitchFamily="49" charset="0"/>
              <a:buChar char="o"/>
              <a:defRPr sz="1600">
                <a:latin typeface="Tahoma" panose="020B0604030504040204" pitchFamily="34" charset="0"/>
                <a:ea typeface="Tahoma" panose="020B0604030504040204" pitchFamily="34" charset="0"/>
                <a:cs typeface="Tahoma" panose="020B0604030504040204" pitchFamily="34" charset="0"/>
              </a:defRPr>
            </a:lvl2pPr>
            <a:lvl3pPr marL="808038" indent="-266700">
              <a:buClr>
                <a:srgbClr val="AD8900"/>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6912239"/>
      </p:ext>
    </p:extLst>
  </p:cSld>
  <p:clrMapOvr>
    <a:masterClrMapping/>
  </p:clrMapOvr>
  <p:transition spd="slow">
    <p:fade/>
  </p:transition>
  <p:extLst>
    <p:ext uri="{DCECCB84-F9BA-43D5-87BE-67443E8EF086}">
      <p15:sldGuideLst xmlns:p15="http://schemas.microsoft.com/office/powerpoint/2012/main">
        <p15:guide id="1" orient="horz" pos="350" userDrawn="1">
          <p15:clr>
            <a:srgbClr val="FBAE40"/>
          </p15:clr>
        </p15:guide>
        <p15:guide id="2" pos="4768" userDrawn="1">
          <p15:clr>
            <a:srgbClr val="FBAE40"/>
          </p15:clr>
        </p15:guide>
        <p15:guide id="3" pos="5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headings, text and numbered points">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900000" y="555625"/>
            <a:ext cx="6668019" cy="47600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pic>
        <p:nvPicPr>
          <p:cNvPr id="8" name="Picture 7"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1"/>
          </p:nvPr>
        </p:nvSpPr>
        <p:spPr>
          <a:xfrm>
            <a:off x="827584" y="1209600"/>
            <a:ext cx="6726844" cy="3081077"/>
          </a:xfrm>
          <a:prstGeom prst="rect">
            <a:avLst/>
          </a:prstGeom>
        </p:spPr>
        <p:txBody>
          <a:bodyPr/>
          <a:lstStyle>
            <a:lvl1pPr marL="266700" indent="-266700">
              <a:buClr>
                <a:srgbClr val="AD89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AD8900"/>
              </a:buClr>
              <a:buFont typeface="+mj-lt"/>
              <a:buAutoNum type="romanLcPeriod"/>
              <a:defRPr sz="1600">
                <a:latin typeface="Tahoma" panose="020B0604030504040204" pitchFamily="34" charset="0"/>
                <a:ea typeface="Tahoma" panose="020B0604030504040204" pitchFamily="34" charset="0"/>
                <a:cs typeface="Tahoma" panose="020B0604030504040204" pitchFamily="34" charset="0"/>
              </a:defRPr>
            </a:lvl2pPr>
            <a:lvl3pPr marL="896938" indent="-266700">
              <a:buClr>
                <a:srgbClr val="AD8900"/>
              </a:buClr>
              <a:buFont typeface="Arial" panose="020B0604020202020204" pitchFamily="34" charset="0"/>
              <a:buChar char="̶"/>
              <a:defRPr sz="1600">
                <a:latin typeface="Tahoma" panose="020B0604030504040204" pitchFamily="34" charset="0"/>
                <a:ea typeface="Tahoma" panose="020B0604030504040204" pitchFamily="34" charset="0"/>
                <a:cs typeface="Tahoma" panose="020B0604030504040204" pitchFamily="34" charset="0"/>
              </a:defRPr>
            </a:lvl3pPr>
            <a:lvl4pPr marL="23431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952750" indent="-514350">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86068825"/>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style">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899666" y="1257703"/>
            <a:ext cx="3167583" cy="3042239"/>
          </a:xfrm>
          <a:prstGeom prst="rect">
            <a:avLst/>
          </a:prstGeom>
        </p:spPr>
        <p:txBody>
          <a:bodyPr lIns="0" tIns="0" rIns="0" bIns="0" numCol="1" spcCol="216000"/>
          <a:lstStyle>
            <a:lvl1pPr marL="0" marR="0" indent="0" algn="l" defTabSz="606410" rtl="0" eaLnBrk="1" fontAlgn="base" latinLnBrk="0" hangingPunct="1">
              <a:lnSpc>
                <a:spcPts val="2000"/>
              </a:lnSpc>
              <a:spcBef>
                <a:spcPts val="0"/>
              </a:spcBef>
              <a:spcAft>
                <a:spcPct val="0"/>
              </a:spcAft>
              <a:buClrTx/>
              <a:buSzTx/>
              <a:buFontTx/>
              <a:buNone/>
              <a:tabLst/>
              <a:defRPr sz="1400" b="0" i="0" baseline="0">
                <a:solidFill>
                  <a:schemeClr val="tx1"/>
                </a:solidFill>
                <a:latin typeface="Tahoma" charset="0"/>
                <a:ea typeface="Tahoma" charset="0"/>
                <a:cs typeface="Tahoma" charset="0"/>
              </a:defRPr>
            </a:lvl1pPr>
          </a:lstStyle>
          <a:p>
            <a:pPr lvl="0"/>
            <a:r>
              <a:rPr lang="en-GB" dirty="0"/>
              <a:t>Click to edit Master text styles</a:t>
            </a:r>
          </a:p>
        </p:txBody>
      </p:sp>
      <p:sp>
        <p:nvSpPr>
          <p:cNvPr id="5" name="Text Placeholder 5"/>
          <p:cNvSpPr>
            <a:spLocks noGrp="1"/>
          </p:cNvSpPr>
          <p:nvPr>
            <p:ph type="body" sz="quarter" idx="10"/>
          </p:nvPr>
        </p:nvSpPr>
        <p:spPr>
          <a:xfrm>
            <a:off x="899665" y="555625"/>
            <a:ext cx="6552655" cy="48453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sp>
        <p:nvSpPr>
          <p:cNvPr id="7" name="Text Placeholder 5"/>
          <p:cNvSpPr>
            <a:spLocks noGrp="1"/>
          </p:cNvSpPr>
          <p:nvPr>
            <p:ph type="body" sz="quarter" idx="12"/>
          </p:nvPr>
        </p:nvSpPr>
        <p:spPr>
          <a:xfrm>
            <a:off x="4284737" y="1257703"/>
            <a:ext cx="3167583" cy="3042239"/>
          </a:xfrm>
          <a:prstGeom prst="rect">
            <a:avLst/>
          </a:prstGeom>
        </p:spPr>
        <p:txBody>
          <a:bodyPr lIns="0" tIns="0" rIns="0" bIns="0" numCol="1" spcCol="216000"/>
          <a:lstStyle>
            <a:lvl1pPr marL="0" marR="0" indent="0" algn="l" defTabSz="606410" rtl="0" eaLnBrk="1" fontAlgn="base" latinLnBrk="0" hangingPunct="1">
              <a:lnSpc>
                <a:spcPts val="2000"/>
              </a:lnSpc>
              <a:spcBef>
                <a:spcPts val="0"/>
              </a:spcBef>
              <a:spcAft>
                <a:spcPct val="0"/>
              </a:spcAft>
              <a:buClrTx/>
              <a:buSzTx/>
              <a:buFontTx/>
              <a:buNone/>
              <a:tabLst/>
              <a:defRPr sz="1400" b="0" i="0" baseline="0">
                <a:solidFill>
                  <a:schemeClr val="tx1"/>
                </a:solidFill>
                <a:latin typeface="Tahoma" charset="0"/>
                <a:ea typeface="Tahoma" charset="0"/>
                <a:cs typeface="Tahoma" charset="0"/>
              </a:defRPr>
            </a:lvl1pPr>
          </a:lstStyle>
          <a:p>
            <a:pPr lvl="0"/>
            <a:r>
              <a:rPr lang="en-GB" dirty="0"/>
              <a:t>Click to edit Master text styles</a:t>
            </a:r>
          </a:p>
        </p:txBody>
      </p:sp>
      <p:pic>
        <p:nvPicPr>
          <p:cNvPr id="8" name="Picture 7"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622766"/>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style with bullet points">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899120" y="555625"/>
            <a:ext cx="6515621" cy="48453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pic>
        <p:nvPicPr>
          <p:cNvPr id="8" name="Picture 7"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a:spLocks noGrp="1"/>
          </p:cNvSpPr>
          <p:nvPr>
            <p:ph type="body" sz="quarter" idx="11" hasCustomPrompt="1"/>
          </p:nvPr>
        </p:nvSpPr>
        <p:spPr>
          <a:xfrm>
            <a:off x="899120" y="1224105"/>
            <a:ext cx="3167583" cy="3075837"/>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AD8900"/>
              </a:buClr>
              <a:buSzTx/>
              <a:buFont typeface="Arial" panose="020B0604020202020204" pitchFamily="34" charset="0"/>
              <a:buChar char="•"/>
              <a:tabLst/>
              <a:defRPr sz="1400" b="0" i="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AD8900"/>
              </a:buClr>
              <a:buFont typeface="Courier New" panose="02070309020205020404" pitchFamily="49" charset="0"/>
              <a:buChar char="o"/>
              <a:defRPr sz="1400">
                <a:latin typeface="Tahoma" panose="020B0604030504040204" pitchFamily="34" charset="0"/>
                <a:ea typeface="Tahoma" panose="020B0604030504040204" pitchFamily="34" charset="0"/>
                <a:cs typeface="Tahoma" panose="020B0604030504040204" pitchFamily="34" charset="0"/>
              </a:defRPr>
            </a:lvl2pPr>
            <a:lvl3pPr marL="808038" indent="-177800">
              <a:buClr>
                <a:srgbClr val="AD8900"/>
              </a:buClr>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3pPr>
            <a:lvl4pPr marL="1163638" indent="-301625">
              <a:defRPr sz="1400">
                <a:latin typeface="Tahoma" panose="020B0604030504040204" pitchFamily="34" charset="0"/>
                <a:ea typeface="Tahoma" panose="020B0604030504040204" pitchFamily="34" charset="0"/>
                <a:cs typeface="Tahoma" panose="020B0604030504040204" pitchFamily="34" charset="0"/>
              </a:defRPr>
            </a:lvl4pPr>
          </a:lstStyle>
          <a:p>
            <a:pPr lvl="0"/>
            <a:r>
              <a:rPr lang="en-GB" dirty="0"/>
              <a:t>Click to add text</a:t>
            </a:r>
          </a:p>
          <a:p>
            <a:pPr lvl="1"/>
            <a:r>
              <a:rPr lang="en-GB" dirty="0"/>
              <a:t>Second Bullet Point</a:t>
            </a:r>
          </a:p>
          <a:p>
            <a:pPr lvl="2"/>
            <a:r>
              <a:rPr lang="en-GB" dirty="0"/>
              <a:t>Third Bullet Point</a:t>
            </a:r>
          </a:p>
          <a:p>
            <a:pPr lvl="3"/>
            <a:endParaRPr lang="en-GB" dirty="0"/>
          </a:p>
        </p:txBody>
      </p:sp>
      <p:sp>
        <p:nvSpPr>
          <p:cNvPr id="10" name="Text Placeholder 5"/>
          <p:cNvSpPr>
            <a:spLocks noGrp="1"/>
          </p:cNvSpPr>
          <p:nvPr>
            <p:ph type="body" sz="quarter" idx="12" hasCustomPrompt="1"/>
          </p:nvPr>
        </p:nvSpPr>
        <p:spPr>
          <a:xfrm>
            <a:off x="4213201" y="1224105"/>
            <a:ext cx="3239119" cy="3075837"/>
          </a:xfrm>
          <a:prstGeom prst="rect">
            <a:avLst/>
          </a:prstGeom>
        </p:spPr>
        <p:txBody>
          <a:bodyPr lIns="0" tIns="0" rIns="0" bIns="0" numCol="1" spcCol="216000"/>
          <a:lstStyle>
            <a:lvl1pPr marL="285750" marR="0" indent="-285750" algn="l" defTabSz="606425" rtl="0" eaLnBrk="1" fontAlgn="base" latinLnBrk="0" hangingPunct="1">
              <a:lnSpc>
                <a:spcPts val="2000"/>
              </a:lnSpc>
              <a:spcBef>
                <a:spcPts val="0"/>
              </a:spcBef>
              <a:spcAft>
                <a:spcPct val="0"/>
              </a:spcAft>
              <a:buClr>
                <a:srgbClr val="AD8900"/>
              </a:buClr>
              <a:buSzTx/>
              <a:buFont typeface="Arial" panose="020B0604020202020204" pitchFamily="34" charset="0"/>
              <a:buChar char="•"/>
              <a:tabLst/>
              <a:defRPr sz="1400" b="0" i="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41338" indent="-274638">
              <a:buClr>
                <a:srgbClr val="AD8900"/>
              </a:buClr>
              <a:buFont typeface="Courier New" panose="02070309020205020404" pitchFamily="49" charset="0"/>
              <a:buChar char="o"/>
              <a:defRPr sz="1400">
                <a:latin typeface="Tahoma" panose="020B0604030504040204" pitchFamily="34" charset="0"/>
                <a:ea typeface="Tahoma" panose="020B0604030504040204" pitchFamily="34" charset="0"/>
                <a:cs typeface="Tahoma" panose="020B0604030504040204" pitchFamily="34" charset="0"/>
              </a:defRPr>
            </a:lvl2pPr>
            <a:lvl3pPr marL="808038" indent="-177800">
              <a:buClr>
                <a:srgbClr val="AD8900"/>
              </a:buClr>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3pPr>
            <a:lvl4pPr marL="1163638" indent="-301625">
              <a:defRPr sz="1400">
                <a:latin typeface="Tahoma" panose="020B0604030504040204" pitchFamily="34" charset="0"/>
                <a:ea typeface="Tahoma" panose="020B0604030504040204" pitchFamily="34" charset="0"/>
                <a:cs typeface="Tahoma" panose="020B0604030504040204" pitchFamily="34" charset="0"/>
              </a:defRPr>
            </a:lvl4pPr>
          </a:lstStyle>
          <a:p>
            <a:pPr lvl="0"/>
            <a:r>
              <a:rPr lang="en-US" dirty="0"/>
              <a:t>Click to add text</a:t>
            </a:r>
          </a:p>
          <a:p>
            <a:pPr lvl="1"/>
            <a:r>
              <a:rPr lang="en-US" dirty="0"/>
              <a:t>Second Bullet Point</a:t>
            </a:r>
          </a:p>
          <a:p>
            <a:pPr lvl="2"/>
            <a:r>
              <a:rPr lang="en-US" dirty="0"/>
              <a:t>Third Bullet Point</a:t>
            </a:r>
          </a:p>
          <a:p>
            <a:pPr lvl="3"/>
            <a:endParaRPr lang="en-US" dirty="0"/>
          </a:p>
          <a:p>
            <a:pPr lvl="0"/>
            <a:endParaRPr lang="en-GB" dirty="0"/>
          </a:p>
        </p:txBody>
      </p:sp>
    </p:spTree>
    <p:extLst>
      <p:ext uri="{BB962C8B-B14F-4D97-AF65-F5344CB8AC3E}">
        <p14:creationId xmlns:p14="http://schemas.microsoft.com/office/powerpoint/2010/main" val="976455156"/>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guide id="3" pos="2517" userDrawn="1">
          <p15:clr>
            <a:srgbClr val="FBAE40"/>
          </p15:clr>
        </p15:guide>
        <p15:guide id="4" pos="2653" userDrawn="1">
          <p15:clr>
            <a:srgbClr val="FBAE40"/>
          </p15:clr>
        </p15:guide>
        <p15:guide id="5" pos="464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style with numbered points">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899096" y="562148"/>
            <a:ext cx="6553224" cy="48453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pic>
        <p:nvPicPr>
          <p:cNvPr id="8" name="Picture 7"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a:spLocks noGrp="1"/>
          </p:cNvSpPr>
          <p:nvPr>
            <p:ph type="body" sz="quarter" idx="11" hasCustomPrompt="1"/>
          </p:nvPr>
        </p:nvSpPr>
        <p:spPr>
          <a:xfrm>
            <a:off x="899120" y="1224000"/>
            <a:ext cx="3167583" cy="3141211"/>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AD8900"/>
              </a:buClr>
              <a:buSzTx/>
              <a:buFont typeface="+mj-lt"/>
              <a:buAutoNum type="arabicPeriod"/>
              <a:tabLst/>
              <a:defRPr sz="1400" b="0" i="0" baseline="0">
                <a:solidFill>
                  <a:schemeClr val="tx1"/>
                </a:solidFill>
                <a:latin typeface="Tahoma"/>
                <a:ea typeface="Tahoma"/>
                <a:cs typeface="Tahoma"/>
              </a:defRPr>
            </a:lvl1pPr>
            <a:lvl2pPr marL="541338" indent="-274638">
              <a:buClr>
                <a:srgbClr val="AD8900"/>
              </a:buClr>
              <a:buFont typeface="+mj-lt"/>
              <a:buAutoNum type="romanLcPeriod"/>
              <a:defRPr sz="1400" baseline="0">
                <a:latin typeface="Tahoma" panose="020B0604030504040204" pitchFamily="34" charset="0"/>
                <a:ea typeface="Tahoma" panose="020B0604030504040204" pitchFamily="34" charset="0"/>
                <a:cs typeface="Tahoma" panose="020B0604030504040204" pitchFamily="34" charset="0"/>
              </a:defRPr>
            </a:lvl2pPr>
            <a:lvl3pPr marL="896938" indent="-266700">
              <a:buClr>
                <a:srgbClr val="AD8900"/>
              </a:buClr>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4pPr>
          </a:lstStyle>
          <a:p>
            <a:pPr lvl="0"/>
            <a:r>
              <a:rPr lang="en-GB" dirty="0"/>
              <a:t>Click to add text</a:t>
            </a:r>
          </a:p>
          <a:p>
            <a:pPr lvl="1"/>
            <a:r>
              <a:rPr lang="en-GB" dirty="0"/>
              <a:t>Number Position Number 2</a:t>
            </a:r>
          </a:p>
          <a:p>
            <a:pPr lvl="2"/>
            <a:r>
              <a:rPr lang="en-GB" dirty="0"/>
              <a:t>Number Position Number 3</a:t>
            </a:r>
          </a:p>
          <a:p>
            <a:pPr lvl="3"/>
            <a:endParaRPr lang="en-GB" dirty="0"/>
          </a:p>
          <a:p>
            <a:pPr lvl="3"/>
            <a:endParaRPr lang="en-GB" dirty="0"/>
          </a:p>
        </p:txBody>
      </p:sp>
      <p:sp>
        <p:nvSpPr>
          <p:cNvPr id="10" name="Text Placeholder 5"/>
          <p:cNvSpPr>
            <a:spLocks noGrp="1"/>
          </p:cNvSpPr>
          <p:nvPr>
            <p:ph type="body" sz="quarter" idx="12" hasCustomPrompt="1"/>
          </p:nvPr>
        </p:nvSpPr>
        <p:spPr>
          <a:xfrm>
            <a:off x="4214194" y="1224000"/>
            <a:ext cx="3238126" cy="3141211"/>
          </a:xfrm>
          <a:prstGeom prst="rect">
            <a:avLst/>
          </a:prstGeom>
        </p:spPr>
        <p:txBody>
          <a:bodyPr lIns="0" tIns="0" rIns="0" bIns="0" numCol="1" spcCol="216000"/>
          <a:lstStyle>
            <a:lvl1pPr marL="266700" marR="0" indent="-266700" algn="l" defTabSz="606425" rtl="0" eaLnBrk="1" fontAlgn="base" latinLnBrk="0" hangingPunct="1">
              <a:lnSpc>
                <a:spcPts val="2000"/>
              </a:lnSpc>
              <a:spcBef>
                <a:spcPts val="0"/>
              </a:spcBef>
              <a:spcAft>
                <a:spcPct val="0"/>
              </a:spcAft>
              <a:buClr>
                <a:srgbClr val="AD8900"/>
              </a:buClr>
              <a:buSzTx/>
              <a:buFont typeface="+mj-lt"/>
              <a:buAutoNum type="arabicPeriod"/>
              <a:tabLst/>
              <a:defRPr sz="1400" b="0" i="0" baseline="0">
                <a:solidFill>
                  <a:schemeClr val="tx1"/>
                </a:solidFill>
                <a:latin typeface="Tahoma"/>
                <a:ea typeface="Tahoma"/>
                <a:cs typeface="Tahoma"/>
              </a:defRPr>
            </a:lvl1pPr>
            <a:lvl2pPr marL="541338" indent="-274638">
              <a:buClr>
                <a:srgbClr val="AD8900"/>
              </a:buClr>
              <a:buFont typeface="+mj-lt"/>
              <a:buAutoNum type="romanLcPeriod"/>
              <a:defRPr sz="1400">
                <a:latin typeface="Tahoma" panose="020B0604030504040204" pitchFamily="34" charset="0"/>
                <a:ea typeface="Tahoma" panose="020B0604030504040204" pitchFamily="34" charset="0"/>
                <a:cs typeface="Tahoma" panose="020B0604030504040204" pitchFamily="34" charset="0"/>
              </a:defRPr>
            </a:lvl2pPr>
            <a:lvl3pPr marL="896938" indent="-266700">
              <a:buClr>
                <a:srgbClr val="AD8900"/>
              </a:buClr>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3pPr>
            <a:lvl4pPr marL="1252538" indent="-285750">
              <a:buFont typeface="Arial" panose="020B0604020202020204" pitchFamily="34" charset="0"/>
              <a:buChar char="̶"/>
              <a:defRPr sz="1400">
                <a:latin typeface="Tahoma" panose="020B0604030504040204" pitchFamily="34" charset="0"/>
                <a:ea typeface="Tahoma" panose="020B0604030504040204" pitchFamily="34" charset="0"/>
                <a:cs typeface="Tahoma" panose="020B0604030504040204" pitchFamily="34" charset="0"/>
              </a:defRPr>
            </a:lvl4pPr>
          </a:lstStyle>
          <a:p>
            <a:pPr lvl="0"/>
            <a:r>
              <a:rPr lang="en-GB" dirty="0"/>
              <a:t>Click to add text</a:t>
            </a:r>
          </a:p>
          <a:p>
            <a:pPr lvl="1"/>
            <a:r>
              <a:rPr lang="en-GB" dirty="0"/>
              <a:t>Number Position Number 2</a:t>
            </a:r>
          </a:p>
          <a:p>
            <a:pPr lvl="2"/>
            <a:r>
              <a:rPr lang="en-GB" dirty="0"/>
              <a:t>Number Position Number 3</a:t>
            </a:r>
          </a:p>
          <a:p>
            <a:pPr lvl="3"/>
            <a:endParaRPr lang="en-GB" dirty="0"/>
          </a:p>
        </p:txBody>
      </p:sp>
    </p:spTree>
    <p:extLst>
      <p:ext uri="{BB962C8B-B14F-4D97-AF65-F5344CB8AC3E}">
        <p14:creationId xmlns:p14="http://schemas.microsoft.com/office/powerpoint/2010/main" val="211776518"/>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guide id="3" pos="2517" userDrawn="1">
          <p15:clr>
            <a:srgbClr val="FBAE40"/>
          </p15:clr>
        </p15:guide>
        <p15:guide id="4" pos="2653" userDrawn="1">
          <p15:clr>
            <a:srgbClr val="FBAE40"/>
          </p15:clr>
        </p15:guide>
        <p15:guide id="5" pos="464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graph position">
    <p:spTree>
      <p:nvGrpSpPr>
        <p:cNvPr id="1" name=""/>
        <p:cNvGrpSpPr/>
        <p:nvPr/>
      </p:nvGrpSpPr>
      <p:grpSpPr>
        <a:xfrm>
          <a:off x="0" y="0"/>
          <a:ext cx="0" cy="0"/>
          <a:chOff x="0" y="0"/>
          <a:chExt cx="0" cy="0"/>
        </a:xfrm>
      </p:grpSpPr>
      <p:sp>
        <p:nvSpPr>
          <p:cNvPr id="5" name="Text Placeholder 5"/>
          <p:cNvSpPr>
            <a:spLocks noGrp="1"/>
          </p:cNvSpPr>
          <p:nvPr>
            <p:ph type="body" sz="quarter" idx="10"/>
          </p:nvPr>
        </p:nvSpPr>
        <p:spPr>
          <a:xfrm>
            <a:off x="899594" y="555625"/>
            <a:ext cx="6515621" cy="48453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sp>
        <p:nvSpPr>
          <p:cNvPr id="3" name="Chart Placeholder 2"/>
          <p:cNvSpPr>
            <a:spLocks noGrp="1"/>
          </p:cNvSpPr>
          <p:nvPr>
            <p:ph type="chart" sz="quarter" idx="11"/>
          </p:nvPr>
        </p:nvSpPr>
        <p:spPr>
          <a:xfrm>
            <a:off x="899592" y="1202175"/>
            <a:ext cx="6515620" cy="3241784"/>
          </a:xfrm>
          <a:prstGeom prst="rect">
            <a:avLst/>
          </a:prstGeom>
        </p:spPr>
        <p:txBody>
          <a:bodyPr/>
          <a:lstStyle/>
          <a:p>
            <a:pPr lvl="0"/>
            <a:endParaRPr lang="en-US" noProof="0"/>
          </a:p>
        </p:txBody>
      </p:sp>
      <p:pic>
        <p:nvPicPr>
          <p:cNvPr id="7" name="Picture 6"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534947"/>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lumn text style with chart">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898974" y="1257703"/>
            <a:ext cx="3167583" cy="3114247"/>
          </a:xfrm>
          <a:prstGeom prst="rect">
            <a:avLst/>
          </a:prstGeom>
        </p:spPr>
        <p:txBody>
          <a:bodyPr lIns="0" tIns="0" rIns="0" bIns="0" numCol="1" spcCol="216000"/>
          <a:lstStyle>
            <a:lvl1pPr marL="0" marR="0" indent="0" algn="l" defTabSz="606410" rtl="0" eaLnBrk="1" fontAlgn="base" latinLnBrk="0" hangingPunct="1">
              <a:lnSpc>
                <a:spcPts val="2000"/>
              </a:lnSpc>
              <a:spcBef>
                <a:spcPts val="0"/>
              </a:spcBef>
              <a:spcAft>
                <a:spcPct val="0"/>
              </a:spcAft>
              <a:buClrTx/>
              <a:buSzTx/>
              <a:buFontTx/>
              <a:buNone/>
              <a:tabLst/>
              <a:defRPr sz="1400" b="0" i="0" baseline="0">
                <a:solidFill>
                  <a:schemeClr val="tx1"/>
                </a:solidFill>
                <a:latin typeface="Tahoma" charset="0"/>
                <a:ea typeface="Tahoma" charset="0"/>
                <a:cs typeface="Tahoma" charset="0"/>
              </a:defRPr>
            </a:lvl1pPr>
          </a:lstStyle>
          <a:p>
            <a:pPr lvl="0"/>
            <a:r>
              <a:rPr lang="en-GB" dirty="0"/>
              <a:t>Click to edit Master text styles</a:t>
            </a:r>
          </a:p>
        </p:txBody>
      </p:sp>
      <p:sp>
        <p:nvSpPr>
          <p:cNvPr id="5" name="Text Placeholder 5"/>
          <p:cNvSpPr>
            <a:spLocks noGrp="1"/>
          </p:cNvSpPr>
          <p:nvPr>
            <p:ph type="body" sz="quarter" idx="10"/>
          </p:nvPr>
        </p:nvSpPr>
        <p:spPr>
          <a:xfrm>
            <a:off x="898973" y="555625"/>
            <a:ext cx="6515621" cy="484530"/>
          </a:xfrm>
          <a:prstGeom prst="rect">
            <a:avLst/>
          </a:prstGeom>
        </p:spPr>
        <p:txBody>
          <a:bodyPr lIns="0" tIns="0" rIns="0" bIns="0"/>
          <a:lstStyle>
            <a:lvl1pPr marL="0" indent="0">
              <a:lnSpc>
                <a:spcPts val="4200"/>
              </a:lnSpc>
              <a:buFontTx/>
              <a:buNone/>
              <a:defRPr sz="4000" b="0" i="0">
                <a:solidFill>
                  <a:srgbClr val="AD8900"/>
                </a:solidFill>
                <a:latin typeface="Georgia" charset="0"/>
                <a:ea typeface="Georgia" charset="0"/>
                <a:cs typeface="Georgia" charset="0"/>
              </a:defRPr>
            </a:lvl1pPr>
          </a:lstStyle>
          <a:p>
            <a:pPr lvl="0"/>
            <a:r>
              <a:rPr lang="en-GB" dirty="0"/>
              <a:t>Click to edit Master text styles</a:t>
            </a:r>
          </a:p>
        </p:txBody>
      </p:sp>
      <p:sp>
        <p:nvSpPr>
          <p:cNvPr id="3" name="Chart Placeholder 2"/>
          <p:cNvSpPr>
            <a:spLocks noGrp="1"/>
          </p:cNvSpPr>
          <p:nvPr>
            <p:ph type="chart" sz="quarter" idx="12"/>
          </p:nvPr>
        </p:nvSpPr>
        <p:spPr>
          <a:xfrm>
            <a:off x="4284042" y="1257705"/>
            <a:ext cx="3816350" cy="3186254"/>
          </a:xfrm>
          <a:prstGeom prst="rect">
            <a:avLst/>
          </a:prstGeom>
        </p:spPr>
        <p:txBody>
          <a:bodyPr/>
          <a:lstStyle/>
          <a:p>
            <a:pPr lvl="0"/>
            <a:endParaRPr lang="en-US" noProof="0"/>
          </a:p>
        </p:txBody>
      </p:sp>
      <p:pic>
        <p:nvPicPr>
          <p:cNvPr id="7" name="Picture 6" descr="UWE-Logo-Bottom.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4611688"/>
            <a:ext cx="10795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611724"/>
      </p:ext>
    </p:extLst>
  </p:cSld>
  <p:clrMapOvr>
    <a:masterClrMapping/>
  </p:clrMapOvr>
  <p:transition spd="slow">
    <p:fade/>
  </p:transition>
  <p:extLst>
    <p:ext uri="{DCECCB84-F9BA-43D5-87BE-67443E8EF086}">
      <p15:sldGuideLst xmlns:p15="http://schemas.microsoft.com/office/powerpoint/2012/main">
        <p15:guide id="1" pos="567" userDrawn="1">
          <p15:clr>
            <a:srgbClr val="FBAE40"/>
          </p15:clr>
        </p15:guide>
        <p15:guide id="2" orient="horz" pos="35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Lst>
  <p:transition spd="slow">
    <p:fade/>
  </p:transition>
  <p:hf sldNum="0" hdr="0" ftr="0" dt="0"/>
  <p:txStyles>
    <p:titleStyle>
      <a:lvl1pPr algn="ctr" defTabSz="606410" rtl="0" eaLnBrk="0" fontAlgn="base" hangingPunct="0">
        <a:spcBef>
          <a:spcPct val="0"/>
        </a:spcBef>
        <a:spcAft>
          <a:spcPct val="0"/>
        </a:spcAft>
        <a:defRPr sz="5800" kern="1200">
          <a:solidFill>
            <a:schemeClr val="tx1"/>
          </a:solidFill>
          <a:latin typeface="+mj-lt"/>
          <a:ea typeface="ＭＳ Ｐゴシック" charset="0"/>
          <a:cs typeface="ＭＳ Ｐゴシック" charset="0"/>
        </a:defRPr>
      </a:lvl1pPr>
      <a:lvl2pPr algn="ctr" defTabSz="606410" rtl="0" eaLnBrk="0" fontAlgn="base" hangingPunct="0">
        <a:spcBef>
          <a:spcPct val="0"/>
        </a:spcBef>
        <a:spcAft>
          <a:spcPct val="0"/>
        </a:spcAft>
        <a:defRPr sz="5800">
          <a:solidFill>
            <a:schemeClr val="tx1"/>
          </a:solidFill>
          <a:latin typeface="Calibri" charset="0"/>
          <a:ea typeface="ＭＳ Ｐゴシック" charset="0"/>
          <a:cs typeface="ＭＳ Ｐゴシック" charset="0"/>
        </a:defRPr>
      </a:lvl2pPr>
      <a:lvl3pPr algn="ctr" defTabSz="606410" rtl="0" eaLnBrk="0" fontAlgn="base" hangingPunct="0">
        <a:spcBef>
          <a:spcPct val="0"/>
        </a:spcBef>
        <a:spcAft>
          <a:spcPct val="0"/>
        </a:spcAft>
        <a:defRPr sz="5800">
          <a:solidFill>
            <a:schemeClr val="tx1"/>
          </a:solidFill>
          <a:latin typeface="Calibri" charset="0"/>
          <a:ea typeface="ＭＳ Ｐゴシック" charset="0"/>
          <a:cs typeface="ＭＳ Ｐゴシック" charset="0"/>
        </a:defRPr>
      </a:lvl3pPr>
      <a:lvl4pPr algn="ctr" defTabSz="606410" rtl="0" eaLnBrk="0" fontAlgn="base" hangingPunct="0">
        <a:spcBef>
          <a:spcPct val="0"/>
        </a:spcBef>
        <a:spcAft>
          <a:spcPct val="0"/>
        </a:spcAft>
        <a:defRPr sz="5800">
          <a:solidFill>
            <a:schemeClr val="tx1"/>
          </a:solidFill>
          <a:latin typeface="Calibri" charset="0"/>
          <a:ea typeface="ＭＳ Ｐゴシック" charset="0"/>
          <a:cs typeface="ＭＳ Ｐゴシック" charset="0"/>
        </a:defRPr>
      </a:lvl4pPr>
      <a:lvl5pPr algn="ctr" defTabSz="606410" rtl="0" eaLnBrk="0" fontAlgn="base" hangingPunct="0">
        <a:spcBef>
          <a:spcPct val="0"/>
        </a:spcBef>
        <a:spcAft>
          <a:spcPct val="0"/>
        </a:spcAft>
        <a:defRPr sz="5800">
          <a:solidFill>
            <a:schemeClr val="tx1"/>
          </a:solidFill>
          <a:latin typeface="Calibri" charset="0"/>
          <a:ea typeface="ＭＳ Ｐゴシック" charset="0"/>
          <a:cs typeface="ＭＳ Ｐゴシック" charset="0"/>
        </a:defRPr>
      </a:lvl5pPr>
      <a:lvl6pPr marL="609539" algn="ctr" defTabSz="609539"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6pPr>
      <a:lvl7pPr marL="1219080" algn="ctr" defTabSz="609539"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7pPr>
      <a:lvl8pPr marL="1828618" algn="ctr" defTabSz="609539"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8pPr>
      <a:lvl9pPr marL="2438158" algn="ctr" defTabSz="609539" rtl="0" eaLnBrk="1" fontAlgn="base" hangingPunct="1">
        <a:spcBef>
          <a:spcPct val="0"/>
        </a:spcBef>
        <a:spcAft>
          <a:spcPct val="0"/>
        </a:spcAft>
        <a:defRPr sz="5867">
          <a:solidFill>
            <a:schemeClr val="tx1"/>
          </a:solidFill>
          <a:latin typeface="Calibri" charset="0"/>
          <a:ea typeface="ＭＳ Ｐゴシック" charset="0"/>
          <a:cs typeface="ＭＳ Ｐゴシック" charset="0"/>
        </a:defRPr>
      </a:lvl9pPr>
    </p:titleStyle>
    <p:bodyStyle>
      <a:lvl1pPr marL="454014" indent="-454014" algn="l" defTabSz="606410" rtl="0" eaLnBrk="0" fontAlgn="base" hangingPunct="0">
        <a:spcBef>
          <a:spcPct val="20000"/>
        </a:spcBef>
        <a:spcAft>
          <a:spcPct val="0"/>
        </a:spcAft>
        <a:buFont typeface="Arial" charset="0"/>
        <a:buChar char="•"/>
        <a:defRPr sz="4200" kern="1200">
          <a:solidFill>
            <a:schemeClr val="tx1"/>
          </a:solidFill>
          <a:latin typeface="+mn-lt"/>
          <a:ea typeface="ＭＳ Ｐゴシック" charset="0"/>
          <a:cs typeface="ＭＳ Ｐゴシック" charset="0"/>
        </a:defRPr>
      </a:lvl1pPr>
      <a:lvl2pPr marL="987401" indent="-377816" algn="l" defTabSz="606410" rtl="0" eaLnBrk="0" fontAlgn="base" hangingPunct="0">
        <a:spcBef>
          <a:spcPct val="20000"/>
        </a:spcBef>
        <a:spcAft>
          <a:spcPct val="0"/>
        </a:spcAft>
        <a:buFont typeface="Arial" charset="0"/>
        <a:buChar char="–"/>
        <a:defRPr sz="3700" kern="1200">
          <a:solidFill>
            <a:schemeClr val="tx1"/>
          </a:solidFill>
          <a:latin typeface="+mn-lt"/>
          <a:ea typeface="ＭＳ Ｐゴシック" charset="0"/>
          <a:cs typeface="+mn-cs"/>
        </a:defRPr>
      </a:lvl2pPr>
      <a:lvl3pPr marL="1520787" indent="-301618" algn="l" defTabSz="60641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0372" indent="-301618" algn="l" defTabSz="606410" rtl="0" eaLnBrk="0" fontAlgn="base" hangingPunct="0">
        <a:spcBef>
          <a:spcPct val="20000"/>
        </a:spcBef>
        <a:spcAft>
          <a:spcPct val="0"/>
        </a:spcAft>
        <a:buFont typeface="Arial" charset="0"/>
        <a:buChar char="–"/>
        <a:defRPr sz="2600" kern="1200">
          <a:solidFill>
            <a:schemeClr val="tx1"/>
          </a:solidFill>
          <a:latin typeface="+mn-lt"/>
          <a:ea typeface="ＭＳ Ｐゴシック" charset="0"/>
          <a:cs typeface="+mn-cs"/>
        </a:defRPr>
      </a:lvl4pPr>
      <a:lvl5pPr marL="2739957" indent="-301618" algn="l" defTabSz="606410" rtl="0" eaLnBrk="0" fontAlgn="base" hangingPunct="0">
        <a:spcBef>
          <a:spcPct val="20000"/>
        </a:spcBef>
        <a:spcAft>
          <a:spcPct val="0"/>
        </a:spcAft>
        <a:buFont typeface="Arial" charset="0"/>
        <a:buChar char="»"/>
        <a:defRPr sz="2600" kern="1200">
          <a:solidFill>
            <a:schemeClr val="tx1"/>
          </a:solidFill>
          <a:latin typeface="+mn-lt"/>
          <a:ea typeface="ＭＳ Ｐゴシック" charset="0"/>
          <a:cs typeface="+mn-cs"/>
        </a:defRPr>
      </a:lvl5pPr>
      <a:lvl6pPr marL="3352464" indent="-304768" algn="l" defTabSz="609539" rtl="0" eaLnBrk="1" latinLnBrk="0" hangingPunct="1">
        <a:spcBef>
          <a:spcPct val="20000"/>
        </a:spcBef>
        <a:buFont typeface="Arial"/>
        <a:buChar char="•"/>
        <a:defRPr sz="2667" kern="1200">
          <a:solidFill>
            <a:schemeClr val="tx1"/>
          </a:solidFill>
          <a:latin typeface="+mn-lt"/>
          <a:ea typeface="+mn-ea"/>
          <a:cs typeface="+mn-cs"/>
        </a:defRPr>
      </a:lvl6pPr>
      <a:lvl7pPr marL="3962005" indent="-304768" algn="l" defTabSz="609539" rtl="0" eaLnBrk="1" latinLnBrk="0" hangingPunct="1">
        <a:spcBef>
          <a:spcPct val="20000"/>
        </a:spcBef>
        <a:buFont typeface="Arial"/>
        <a:buChar char="•"/>
        <a:defRPr sz="2667" kern="1200">
          <a:solidFill>
            <a:schemeClr val="tx1"/>
          </a:solidFill>
          <a:latin typeface="+mn-lt"/>
          <a:ea typeface="+mn-ea"/>
          <a:cs typeface="+mn-cs"/>
        </a:defRPr>
      </a:lvl7pPr>
      <a:lvl8pPr marL="4571544" indent="-304768" algn="l" defTabSz="609539" rtl="0" eaLnBrk="1" latinLnBrk="0" hangingPunct="1">
        <a:spcBef>
          <a:spcPct val="20000"/>
        </a:spcBef>
        <a:buFont typeface="Arial"/>
        <a:buChar char="•"/>
        <a:defRPr sz="2667" kern="1200">
          <a:solidFill>
            <a:schemeClr val="tx1"/>
          </a:solidFill>
          <a:latin typeface="+mn-lt"/>
          <a:ea typeface="+mn-ea"/>
          <a:cs typeface="+mn-cs"/>
        </a:defRPr>
      </a:lvl8pPr>
      <a:lvl9pPr marL="5181082" indent="-304768" algn="l" defTabSz="609539"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39" rtl="0" eaLnBrk="1" latinLnBrk="0" hangingPunct="1">
        <a:defRPr sz="2400" kern="1200">
          <a:solidFill>
            <a:schemeClr val="tx1"/>
          </a:solidFill>
          <a:latin typeface="+mn-lt"/>
          <a:ea typeface="+mn-ea"/>
          <a:cs typeface="+mn-cs"/>
        </a:defRPr>
      </a:lvl1pPr>
      <a:lvl2pPr marL="609539" algn="l" defTabSz="609539" rtl="0" eaLnBrk="1" latinLnBrk="0" hangingPunct="1">
        <a:defRPr sz="2400" kern="1200">
          <a:solidFill>
            <a:schemeClr val="tx1"/>
          </a:solidFill>
          <a:latin typeface="+mn-lt"/>
          <a:ea typeface="+mn-ea"/>
          <a:cs typeface="+mn-cs"/>
        </a:defRPr>
      </a:lvl2pPr>
      <a:lvl3pPr marL="1219080" algn="l" defTabSz="609539" rtl="0" eaLnBrk="1" latinLnBrk="0" hangingPunct="1">
        <a:defRPr sz="2400" kern="1200">
          <a:solidFill>
            <a:schemeClr val="tx1"/>
          </a:solidFill>
          <a:latin typeface="+mn-lt"/>
          <a:ea typeface="+mn-ea"/>
          <a:cs typeface="+mn-cs"/>
        </a:defRPr>
      </a:lvl3pPr>
      <a:lvl4pPr marL="1828618" algn="l" defTabSz="609539" rtl="0" eaLnBrk="1" latinLnBrk="0" hangingPunct="1">
        <a:defRPr sz="2400" kern="1200">
          <a:solidFill>
            <a:schemeClr val="tx1"/>
          </a:solidFill>
          <a:latin typeface="+mn-lt"/>
          <a:ea typeface="+mn-ea"/>
          <a:cs typeface="+mn-cs"/>
        </a:defRPr>
      </a:lvl4pPr>
      <a:lvl5pPr marL="2438158" algn="l" defTabSz="609539" rtl="0" eaLnBrk="1" latinLnBrk="0" hangingPunct="1">
        <a:defRPr sz="2400" kern="1200">
          <a:solidFill>
            <a:schemeClr val="tx1"/>
          </a:solidFill>
          <a:latin typeface="+mn-lt"/>
          <a:ea typeface="+mn-ea"/>
          <a:cs typeface="+mn-cs"/>
        </a:defRPr>
      </a:lvl5pPr>
      <a:lvl6pPr marL="3047696" algn="l" defTabSz="609539" rtl="0" eaLnBrk="1" latinLnBrk="0" hangingPunct="1">
        <a:defRPr sz="2400" kern="1200">
          <a:solidFill>
            <a:schemeClr val="tx1"/>
          </a:solidFill>
          <a:latin typeface="+mn-lt"/>
          <a:ea typeface="+mn-ea"/>
          <a:cs typeface="+mn-cs"/>
        </a:defRPr>
      </a:lvl6pPr>
      <a:lvl7pPr marL="3657235" algn="l" defTabSz="609539" rtl="0" eaLnBrk="1" latinLnBrk="0" hangingPunct="1">
        <a:defRPr sz="2400" kern="1200">
          <a:solidFill>
            <a:schemeClr val="tx1"/>
          </a:solidFill>
          <a:latin typeface="+mn-lt"/>
          <a:ea typeface="+mn-ea"/>
          <a:cs typeface="+mn-cs"/>
        </a:defRPr>
      </a:lvl7pPr>
      <a:lvl8pPr marL="4266773" algn="l" defTabSz="609539" rtl="0" eaLnBrk="1" latinLnBrk="0" hangingPunct="1">
        <a:defRPr sz="2400" kern="1200">
          <a:solidFill>
            <a:schemeClr val="tx1"/>
          </a:solidFill>
          <a:latin typeface="+mn-lt"/>
          <a:ea typeface="+mn-ea"/>
          <a:cs typeface="+mn-cs"/>
        </a:defRPr>
      </a:lvl8pPr>
      <a:lvl9pPr marL="4876313" algn="l" defTabSz="6095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threat-modeling.com/stride-threat-modeling-exampl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resources.sei.cmu.edu/asset_files/TechnicalReport/2007_005_001_14885.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sciencedirect.com/science/article/pii/S240584402100074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30C26D-29A6-9F44-B5F7-7ED28CF05E54}"/>
              </a:ext>
            </a:extLst>
          </p:cNvPr>
          <p:cNvSpPr>
            <a:spLocks noGrp="1"/>
          </p:cNvSpPr>
          <p:nvPr>
            <p:ph type="body" sz="quarter" idx="14"/>
          </p:nvPr>
        </p:nvSpPr>
        <p:spPr>
          <a:xfrm>
            <a:off x="2469690" y="987574"/>
            <a:ext cx="5630702" cy="2831136"/>
          </a:xfrm>
        </p:spPr>
        <p:txBody>
          <a:bodyPr/>
          <a:lstStyle/>
          <a:p>
            <a:r>
              <a:rPr lang="english-GB" dirty="0"/>
              <a:t>Information Risk Management</a:t>
            </a:r>
          </a:p>
          <a:p>
            <a:endParaRPr lang="english-GB" dirty="0"/>
          </a:p>
          <a:p>
            <a:pPr>
              <a:lnSpc>
                <a:spcPct val="100000"/>
              </a:lnSpc>
            </a:pPr>
            <a:r>
              <a:rPr lang="en-GB" sz="1800" b="0" i="0" u="none" strike="noStrike" dirty="0">
                <a:solidFill>
                  <a:srgbClr val="FFFFFF"/>
                </a:solidFill>
                <a:effectLst/>
                <a:latin typeface="Georgia" panose="02040502050405020303" pitchFamily="18" charset="0"/>
              </a:rPr>
              <a:t>Threat Modelling Techniques for Risk Management:</a:t>
            </a:r>
          </a:p>
          <a:p>
            <a:pPr>
              <a:lnSpc>
                <a:spcPct val="100000"/>
              </a:lnSpc>
            </a:pPr>
            <a:r>
              <a:rPr lang="en-GB" sz="1800" b="0" i="0" u="none" strike="noStrike" dirty="0">
                <a:solidFill>
                  <a:srgbClr val="FFFFFF"/>
                </a:solidFill>
                <a:effectLst/>
                <a:latin typeface="Georgia" panose="02040502050405020303" pitchFamily="18" charset="0"/>
              </a:rPr>
              <a:t>A Comprehensive Approach to Security</a:t>
            </a:r>
          </a:p>
          <a:p>
            <a:pPr>
              <a:lnSpc>
                <a:spcPct val="100000"/>
              </a:lnSpc>
            </a:pPr>
            <a:r>
              <a:rPr lang="en-GB" sz="1800" kern="0" dirty="0">
                <a:latin typeface="Aptos Display" panose="020B0004020202020204" pitchFamily="34" charset="0"/>
                <a:ea typeface="Times New Roman" panose="02020603050405020304" pitchFamily="18" charset="0"/>
                <a:cs typeface="Times New Roman" panose="02020603050405020304" pitchFamily="18" charset="0"/>
              </a:rPr>
              <a:t>	</a:t>
            </a:r>
            <a:endParaRPr lang="english-GB" sz="2000" dirty="0"/>
          </a:p>
        </p:txBody>
      </p:sp>
      <p:sp>
        <p:nvSpPr>
          <p:cNvPr id="4" name="Text Placeholder 3">
            <a:extLst>
              <a:ext uri="{FF2B5EF4-FFF2-40B4-BE49-F238E27FC236}">
                <a16:creationId xmlns:a16="http://schemas.microsoft.com/office/drawing/2014/main" id="{1B85565E-E89B-1C47-A7B0-C6A846E5A024}"/>
              </a:ext>
            </a:extLst>
          </p:cNvPr>
          <p:cNvSpPr>
            <a:spLocks noGrp="1"/>
          </p:cNvSpPr>
          <p:nvPr>
            <p:ph type="body" sz="quarter" idx="16"/>
          </p:nvPr>
        </p:nvSpPr>
        <p:spPr/>
        <p:txBody>
          <a:bodyPr/>
          <a:lstStyle/>
          <a:p>
            <a:r>
              <a:rPr lang="english-GB" dirty="0"/>
              <a:t>UFCFWN-15-M</a:t>
            </a:r>
          </a:p>
        </p:txBody>
      </p:sp>
      <p:sp>
        <p:nvSpPr>
          <p:cNvPr id="5" name="Text Placeholder 4">
            <a:extLst>
              <a:ext uri="{FF2B5EF4-FFF2-40B4-BE49-F238E27FC236}">
                <a16:creationId xmlns:a16="http://schemas.microsoft.com/office/drawing/2014/main" id="{37511E56-ECC6-5742-BB7D-BC6C129E6687}"/>
              </a:ext>
            </a:extLst>
          </p:cNvPr>
          <p:cNvSpPr>
            <a:spLocks noGrp="1"/>
          </p:cNvSpPr>
          <p:nvPr>
            <p:ph type="body" sz="quarter" idx="17"/>
          </p:nvPr>
        </p:nvSpPr>
        <p:spPr/>
        <p:txBody>
          <a:bodyPr/>
          <a:lstStyle/>
          <a:p>
            <a:r>
              <a:rPr lang="en-GB" dirty="0"/>
              <a:t>D: Faiza Medjek</a:t>
            </a:r>
            <a:endParaRPr lang="english-GB" dirty="0"/>
          </a:p>
        </p:txBody>
      </p:sp>
      <p:sp>
        <p:nvSpPr>
          <p:cNvPr id="8" name="Text Placeholder 7">
            <a:extLst>
              <a:ext uri="{FF2B5EF4-FFF2-40B4-BE49-F238E27FC236}">
                <a16:creationId xmlns:a16="http://schemas.microsoft.com/office/drawing/2014/main" id="{E36CFC4F-1C8A-75F9-9DC6-F1AE70396024}"/>
              </a:ext>
            </a:extLst>
          </p:cNvPr>
          <p:cNvSpPr>
            <a:spLocks noGrp="1"/>
          </p:cNvSpPr>
          <p:nvPr>
            <p:ph type="body" sz="quarter" idx="18"/>
          </p:nvPr>
        </p:nvSpPr>
        <p:spPr/>
        <p:txBody>
          <a:bodyPr/>
          <a:lstStyle/>
          <a:p>
            <a:endParaRPr lang="en-GB" dirty="0"/>
          </a:p>
        </p:txBody>
      </p:sp>
      <p:sp>
        <p:nvSpPr>
          <p:cNvPr id="7" name="Text Placeholder 6">
            <a:extLst>
              <a:ext uri="{FF2B5EF4-FFF2-40B4-BE49-F238E27FC236}">
                <a16:creationId xmlns:a16="http://schemas.microsoft.com/office/drawing/2014/main" id="{0B9AFD85-04FC-2DF7-E59E-A5073C3120D5}"/>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97169764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0FF72-279E-0A67-62AD-B2D34FCA3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B56DADA-713F-01B2-F100-04C93E669EA8}"/>
              </a:ext>
            </a:extLst>
          </p:cNvPr>
          <p:cNvSpPr>
            <a:spLocks noGrp="1"/>
          </p:cNvSpPr>
          <p:nvPr>
            <p:ph type="body" sz="quarter" idx="10"/>
          </p:nvPr>
        </p:nvSpPr>
        <p:spPr>
          <a:xfrm>
            <a:off x="899594" y="411510"/>
            <a:ext cx="7632846" cy="488301"/>
          </a:xfrm>
        </p:spPr>
        <p:txBody>
          <a:bodyPr/>
          <a:lstStyle/>
          <a:p>
            <a:r>
              <a:rPr lang="en-GB" sz="3800" dirty="0"/>
              <a:t>Threat Modelling: System-Centric </a:t>
            </a:r>
          </a:p>
          <a:p>
            <a:endParaRPr lang="en-GB" sz="3800" dirty="0"/>
          </a:p>
        </p:txBody>
      </p:sp>
      <p:sp>
        <p:nvSpPr>
          <p:cNvPr id="3" name="Text Placeholder 2">
            <a:extLst>
              <a:ext uri="{FF2B5EF4-FFF2-40B4-BE49-F238E27FC236}">
                <a16:creationId xmlns:a16="http://schemas.microsoft.com/office/drawing/2014/main" id="{794164DE-430F-7057-24E0-BEAF3F997ABE}"/>
              </a:ext>
            </a:extLst>
          </p:cNvPr>
          <p:cNvSpPr>
            <a:spLocks noGrp="1"/>
          </p:cNvSpPr>
          <p:nvPr>
            <p:ph type="body" sz="quarter" idx="11"/>
          </p:nvPr>
        </p:nvSpPr>
        <p:spPr>
          <a:xfrm>
            <a:off x="323528" y="987574"/>
            <a:ext cx="8496944" cy="3811801"/>
          </a:xfrm>
        </p:spPr>
        <p:txBody>
          <a:bodyPr/>
          <a:lstStyle/>
          <a:p>
            <a:r>
              <a:rPr lang="en-GB" b="1" dirty="0">
                <a:latin typeface="+mn-lt"/>
              </a:rPr>
              <a:t>Process: </a:t>
            </a:r>
          </a:p>
          <a:p>
            <a:pPr lvl="1"/>
            <a:r>
              <a:rPr lang="en-GB" dirty="0">
                <a:latin typeface="+mn-lt"/>
              </a:rPr>
              <a:t>Create a data flow diagram to visualise system components and interactions.</a:t>
            </a:r>
          </a:p>
          <a:p>
            <a:pPr lvl="1"/>
            <a:r>
              <a:rPr lang="en-GB" dirty="0">
                <a:latin typeface="+mn-lt"/>
              </a:rPr>
              <a:t>Identify entry points and trust boundaries within the system.</a:t>
            </a:r>
          </a:p>
          <a:p>
            <a:pPr lvl="1"/>
            <a:r>
              <a:rPr lang="en-GB" dirty="0">
                <a:latin typeface="+mn-lt"/>
              </a:rPr>
              <a:t>Assess security risks at each component level.</a:t>
            </a:r>
          </a:p>
          <a:p>
            <a:pPr lvl="1"/>
            <a:r>
              <a:rPr lang="en-GB" dirty="0">
                <a:latin typeface="+mn-lt"/>
              </a:rPr>
              <a:t>Implement security controls to strengthen weak areas.</a:t>
            </a:r>
          </a:p>
          <a:p>
            <a:r>
              <a:rPr lang="en-GB" b="1" dirty="0">
                <a:latin typeface="+mn-lt"/>
              </a:rPr>
              <a:t>Example: </a:t>
            </a:r>
          </a:p>
          <a:p>
            <a:pPr lvl="1"/>
            <a:r>
              <a:rPr lang="en-GB" dirty="0">
                <a:latin typeface="+mn-lt"/>
              </a:rPr>
              <a:t>A </a:t>
            </a:r>
            <a:r>
              <a:rPr lang="en-GB" b="1" dirty="0">
                <a:latin typeface="+mn-lt"/>
              </a:rPr>
              <a:t>cloud service provider </a:t>
            </a:r>
            <a:r>
              <a:rPr lang="en-GB" dirty="0">
                <a:latin typeface="+mn-lt"/>
              </a:rPr>
              <a:t>maps out its multi-tenant infrastructure.</a:t>
            </a:r>
          </a:p>
          <a:p>
            <a:pPr lvl="1"/>
            <a:r>
              <a:rPr lang="en-GB" dirty="0">
                <a:latin typeface="+mn-lt"/>
              </a:rPr>
              <a:t>Security concerns like </a:t>
            </a:r>
            <a:r>
              <a:rPr lang="en-GB" b="1" dirty="0">
                <a:latin typeface="+mn-lt"/>
              </a:rPr>
              <a:t>data isolation</a:t>
            </a:r>
            <a:r>
              <a:rPr lang="en-GB" dirty="0">
                <a:latin typeface="+mn-lt"/>
              </a:rPr>
              <a:t>, </a:t>
            </a:r>
            <a:r>
              <a:rPr lang="en-GB" b="1" dirty="0">
                <a:latin typeface="+mn-lt"/>
              </a:rPr>
              <a:t>API security, </a:t>
            </a:r>
            <a:r>
              <a:rPr lang="en-GB" dirty="0">
                <a:latin typeface="+mn-lt"/>
              </a:rPr>
              <a:t>and </a:t>
            </a:r>
            <a:r>
              <a:rPr lang="en-GB" b="1" dirty="0">
                <a:latin typeface="+mn-lt"/>
              </a:rPr>
              <a:t>access controls </a:t>
            </a:r>
            <a:r>
              <a:rPr lang="en-GB" dirty="0">
                <a:latin typeface="+mn-lt"/>
              </a:rPr>
              <a:t>are identified.</a:t>
            </a:r>
          </a:p>
          <a:p>
            <a:pPr lvl="1"/>
            <a:r>
              <a:rPr lang="en-GB" dirty="0">
                <a:latin typeface="+mn-lt"/>
              </a:rPr>
              <a:t>Measures like </a:t>
            </a:r>
            <a:r>
              <a:rPr lang="en-GB" b="1" dirty="0">
                <a:latin typeface="+mn-lt"/>
              </a:rPr>
              <a:t>encryption, role-based access control</a:t>
            </a:r>
            <a:r>
              <a:rPr lang="en-GB" dirty="0">
                <a:latin typeface="+mn-lt"/>
              </a:rPr>
              <a:t>, and </a:t>
            </a:r>
            <a:r>
              <a:rPr lang="en-GB" b="1" dirty="0">
                <a:latin typeface="+mn-lt"/>
              </a:rPr>
              <a:t>network segmentation </a:t>
            </a:r>
            <a:r>
              <a:rPr lang="en-GB" dirty="0">
                <a:latin typeface="+mn-lt"/>
              </a:rPr>
              <a:t>are applied.</a:t>
            </a:r>
          </a:p>
          <a:p>
            <a:r>
              <a:rPr lang="en-GB" b="1" dirty="0">
                <a:latin typeface="+mn-lt"/>
              </a:rPr>
              <a:t>Strengths: </a:t>
            </a:r>
            <a:r>
              <a:rPr lang="en-GB" dirty="0">
                <a:latin typeface="+mn-lt"/>
              </a:rPr>
              <a:t>Provides a structured security assessment of an entire system. Useful for designing secure software architectures.</a:t>
            </a:r>
          </a:p>
          <a:p>
            <a:r>
              <a:rPr lang="en-GB" b="1" dirty="0">
                <a:latin typeface="+mn-lt"/>
              </a:rPr>
              <a:t>Weaknesses: </a:t>
            </a:r>
            <a:r>
              <a:rPr lang="en-GB" dirty="0">
                <a:latin typeface="+mn-lt"/>
              </a:rPr>
              <a:t>May not consider external attackers' motivations. Requires deep technical knowledge of system architecture.</a:t>
            </a:r>
          </a:p>
        </p:txBody>
      </p:sp>
    </p:spTree>
    <p:extLst>
      <p:ext uri="{BB962C8B-B14F-4D97-AF65-F5344CB8AC3E}">
        <p14:creationId xmlns:p14="http://schemas.microsoft.com/office/powerpoint/2010/main" val="294974141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A0A4F-6C35-362D-B348-7B0EAD34A8A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667610F-2E9C-0E70-E22C-2746213BB97C}"/>
              </a:ext>
            </a:extLst>
          </p:cNvPr>
          <p:cNvSpPr>
            <a:spLocks noGrp="1"/>
          </p:cNvSpPr>
          <p:nvPr>
            <p:ph type="body" sz="quarter" idx="10"/>
          </p:nvPr>
        </p:nvSpPr>
        <p:spPr>
          <a:xfrm>
            <a:off x="899594" y="411510"/>
            <a:ext cx="7632846" cy="488301"/>
          </a:xfrm>
        </p:spPr>
        <p:txBody>
          <a:bodyPr/>
          <a:lstStyle/>
          <a:p>
            <a:r>
              <a:rPr lang="en-GB" sz="3800" dirty="0"/>
              <a:t>Threat Modelling: Data-Centric </a:t>
            </a:r>
          </a:p>
          <a:p>
            <a:endParaRPr lang="en-GB" sz="3800" dirty="0"/>
          </a:p>
        </p:txBody>
      </p:sp>
      <p:sp>
        <p:nvSpPr>
          <p:cNvPr id="3" name="Text Placeholder 2">
            <a:extLst>
              <a:ext uri="{FF2B5EF4-FFF2-40B4-BE49-F238E27FC236}">
                <a16:creationId xmlns:a16="http://schemas.microsoft.com/office/drawing/2014/main" id="{719AB06F-284B-5F57-3522-A128793AAFEC}"/>
              </a:ext>
            </a:extLst>
          </p:cNvPr>
          <p:cNvSpPr>
            <a:spLocks noGrp="1"/>
          </p:cNvSpPr>
          <p:nvPr>
            <p:ph type="body" sz="quarter" idx="11"/>
          </p:nvPr>
        </p:nvSpPr>
        <p:spPr>
          <a:xfrm>
            <a:off x="323528" y="987574"/>
            <a:ext cx="8496944" cy="3811801"/>
          </a:xfrm>
        </p:spPr>
        <p:txBody>
          <a:bodyPr/>
          <a:lstStyle/>
          <a:p>
            <a:r>
              <a:rPr lang="en-GB" sz="1400" b="1" dirty="0">
                <a:latin typeface="+mn-lt"/>
              </a:rPr>
              <a:t>Process: </a:t>
            </a:r>
          </a:p>
          <a:p>
            <a:pPr lvl="1"/>
            <a:r>
              <a:rPr lang="en-GB" sz="1400" dirty="0">
                <a:latin typeface="+mn-lt"/>
              </a:rPr>
              <a:t>Identify sensitive data: Determine what data needs protection (e.g., PII, financial records, intellectual property).</a:t>
            </a:r>
          </a:p>
          <a:p>
            <a:pPr lvl="1"/>
            <a:r>
              <a:rPr lang="en-GB" sz="1400" dirty="0">
                <a:latin typeface="+mn-lt"/>
              </a:rPr>
              <a:t>Map the data flow: Track where data is stored, processed, and transmitted.</a:t>
            </a:r>
          </a:p>
          <a:p>
            <a:pPr lvl="1"/>
            <a:r>
              <a:rPr lang="en-GB" sz="1400" dirty="0">
                <a:latin typeface="+mn-lt"/>
              </a:rPr>
              <a:t>Identify threats: Assess risks like unauthorised access, data leaks, ransomware, and insider threats.</a:t>
            </a:r>
          </a:p>
          <a:p>
            <a:pPr lvl="1"/>
            <a:r>
              <a:rPr lang="en-GB" sz="1400" dirty="0">
                <a:latin typeface="+mn-lt"/>
              </a:rPr>
              <a:t>Apply security controls: Implement encryption, access controls, data masking, and secure transmission methods.</a:t>
            </a:r>
          </a:p>
          <a:p>
            <a:r>
              <a:rPr lang="en-GB" sz="1400" b="1" dirty="0">
                <a:latin typeface="+mn-lt"/>
              </a:rPr>
              <a:t>Example: </a:t>
            </a:r>
          </a:p>
          <a:p>
            <a:pPr lvl="1"/>
            <a:r>
              <a:rPr lang="en-GB" sz="1400" dirty="0">
                <a:latin typeface="+mn-lt"/>
              </a:rPr>
              <a:t>A </a:t>
            </a:r>
            <a:r>
              <a:rPr lang="en-GB" sz="1400" b="1" dirty="0">
                <a:latin typeface="+mn-lt"/>
              </a:rPr>
              <a:t>financial institution </a:t>
            </a:r>
            <a:r>
              <a:rPr lang="en-GB" sz="1400" dirty="0">
                <a:latin typeface="+mn-lt"/>
              </a:rPr>
              <a:t>models threats to credit card transaction data.</a:t>
            </a:r>
          </a:p>
          <a:p>
            <a:pPr lvl="1"/>
            <a:r>
              <a:rPr lang="en-GB" sz="1400" dirty="0">
                <a:latin typeface="+mn-lt"/>
              </a:rPr>
              <a:t>Risks like </a:t>
            </a:r>
            <a:r>
              <a:rPr lang="en-GB" sz="1400" b="1" dirty="0">
                <a:latin typeface="+mn-lt"/>
              </a:rPr>
              <a:t>data breaches</a:t>
            </a:r>
            <a:r>
              <a:rPr lang="en-GB" sz="1400" dirty="0">
                <a:latin typeface="+mn-lt"/>
              </a:rPr>
              <a:t>, </a:t>
            </a:r>
            <a:r>
              <a:rPr lang="en-GB" sz="1400" b="1" dirty="0">
                <a:latin typeface="+mn-lt"/>
              </a:rPr>
              <a:t>SQL Injection</a:t>
            </a:r>
            <a:r>
              <a:rPr lang="en-GB" sz="1400" dirty="0">
                <a:latin typeface="+mn-lt"/>
              </a:rPr>
              <a:t>, and </a:t>
            </a:r>
            <a:r>
              <a:rPr lang="en-GB" sz="1400" b="1" dirty="0">
                <a:latin typeface="+mn-lt"/>
              </a:rPr>
              <a:t>insider fraud </a:t>
            </a:r>
            <a:r>
              <a:rPr lang="en-GB" sz="1400" dirty="0">
                <a:latin typeface="+mn-lt"/>
              </a:rPr>
              <a:t>are analysed.</a:t>
            </a:r>
          </a:p>
          <a:p>
            <a:pPr lvl="1"/>
            <a:r>
              <a:rPr lang="en-GB" sz="1400" dirty="0">
                <a:latin typeface="+mn-lt"/>
              </a:rPr>
              <a:t>Mitigation strategies: </a:t>
            </a:r>
            <a:r>
              <a:rPr lang="en-GB" sz="1400" b="1" dirty="0">
                <a:latin typeface="+mn-lt"/>
              </a:rPr>
              <a:t>End-to-end encryption</a:t>
            </a:r>
            <a:r>
              <a:rPr lang="en-GB" sz="1400" dirty="0">
                <a:latin typeface="+mn-lt"/>
              </a:rPr>
              <a:t>, </a:t>
            </a:r>
            <a:r>
              <a:rPr lang="en-GB" sz="1400" b="1" dirty="0">
                <a:latin typeface="+mn-lt"/>
              </a:rPr>
              <a:t>tokenisation</a:t>
            </a:r>
            <a:r>
              <a:rPr lang="en-GB" sz="1400" dirty="0">
                <a:latin typeface="+mn-lt"/>
              </a:rPr>
              <a:t>, and </a:t>
            </a:r>
            <a:r>
              <a:rPr lang="en-GB" sz="1400" b="1" dirty="0">
                <a:latin typeface="+mn-lt"/>
              </a:rPr>
              <a:t>strict data access policies</a:t>
            </a:r>
            <a:r>
              <a:rPr lang="en-GB" sz="1400" dirty="0">
                <a:latin typeface="+mn-lt"/>
              </a:rPr>
              <a:t>.</a:t>
            </a:r>
          </a:p>
          <a:p>
            <a:r>
              <a:rPr lang="en-GB" sz="1400" b="1" dirty="0">
                <a:latin typeface="+mn-lt"/>
              </a:rPr>
              <a:t>Strengths: </a:t>
            </a:r>
            <a:r>
              <a:rPr lang="en-GB" sz="1400" dirty="0">
                <a:latin typeface="+mn-lt"/>
              </a:rPr>
              <a:t>Prioritises data protection, which is the primary target in most cyberattacks. Aligns with privacy regulations (e.g., GDPR, CCPA, HIPAA)</a:t>
            </a:r>
          </a:p>
          <a:p>
            <a:r>
              <a:rPr lang="en-GB" sz="1400" b="1" dirty="0">
                <a:latin typeface="+mn-lt"/>
              </a:rPr>
              <a:t>Weaknesses: </a:t>
            </a:r>
            <a:r>
              <a:rPr lang="en-GB" sz="1400" dirty="0">
                <a:latin typeface="+mn-lt"/>
              </a:rPr>
              <a:t>May overlook broader system vulnerabilities that lead to data exposure. Requires continuous monitoring of data movement and access.</a:t>
            </a:r>
          </a:p>
        </p:txBody>
      </p:sp>
    </p:spTree>
    <p:extLst>
      <p:ext uri="{BB962C8B-B14F-4D97-AF65-F5344CB8AC3E}">
        <p14:creationId xmlns:p14="http://schemas.microsoft.com/office/powerpoint/2010/main" val="92511448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0B23B7-2968-D27A-B0F3-64ED0283D693}"/>
              </a:ext>
            </a:extLst>
          </p:cNvPr>
          <p:cNvSpPr>
            <a:spLocks noGrp="1"/>
          </p:cNvSpPr>
          <p:nvPr>
            <p:ph type="body" sz="quarter" idx="10"/>
          </p:nvPr>
        </p:nvSpPr>
        <p:spPr>
          <a:xfrm>
            <a:off x="899594" y="483518"/>
            <a:ext cx="6984774" cy="488301"/>
          </a:xfrm>
        </p:spPr>
        <p:txBody>
          <a:bodyPr/>
          <a:lstStyle/>
          <a:p>
            <a:r>
              <a:rPr lang="en-US" dirty="0"/>
              <a:t>Threat Modelling: Techniques</a:t>
            </a:r>
            <a:endParaRPr lang="en-GB" dirty="0"/>
          </a:p>
        </p:txBody>
      </p:sp>
      <p:sp>
        <p:nvSpPr>
          <p:cNvPr id="3" name="Text Placeholder 2">
            <a:extLst>
              <a:ext uri="{FF2B5EF4-FFF2-40B4-BE49-F238E27FC236}">
                <a16:creationId xmlns:a16="http://schemas.microsoft.com/office/drawing/2014/main" id="{730B13BD-425A-145A-EF3A-78F23EBE9DDC}"/>
              </a:ext>
            </a:extLst>
          </p:cNvPr>
          <p:cNvSpPr>
            <a:spLocks noGrp="1"/>
          </p:cNvSpPr>
          <p:nvPr>
            <p:ph type="body" sz="quarter" idx="11"/>
          </p:nvPr>
        </p:nvSpPr>
        <p:spPr>
          <a:xfrm>
            <a:off x="683568" y="1208221"/>
            <a:ext cx="7848872" cy="3667785"/>
          </a:xfrm>
        </p:spPr>
        <p:txBody>
          <a:bodyPr/>
          <a:lstStyle/>
          <a:p>
            <a:r>
              <a:rPr lang="en-GB" sz="1800" b="1" dirty="0">
                <a:latin typeface="+mn-lt"/>
              </a:rPr>
              <a:t>STRIDE </a:t>
            </a:r>
            <a:r>
              <a:rPr lang="en-GB" sz="1800" dirty="0">
                <a:latin typeface="+mn-lt"/>
              </a:rPr>
              <a:t>(</a:t>
            </a:r>
            <a:r>
              <a:rPr lang="en-GB" sz="1800" b="1" dirty="0">
                <a:latin typeface="+mn-lt"/>
              </a:rPr>
              <a:t>S</a:t>
            </a:r>
            <a:r>
              <a:rPr lang="en-GB" sz="1800" dirty="0">
                <a:latin typeface="+mn-lt"/>
              </a:rPr>
              <a:t>poofing, </a:t>
            </a:r>
            <a:r>
              <a:rPr lang="en-GB" sz="1800" b="1" dirty="0">
                <a:latin typeface="+mn-lt"/>
              </a:rPr>
              <a:t>T</a:t>
            </a:r>
            <a:r>
              <a:rPr lang="en-GB" sz="1800" dirty="0">
                <a:latin typeface="+mn-lt"/>
              </a:rPr>
              <a:t>ampering, </a:t>
            </a:r>
            <a:r>
              <a:rPr lang="en-GB" sz="1800" b="1" dirty="0">
                <a:latin typeface="+mn-lt"/>
              </a:rPr>
              <a:t>R</a:t>
            </a:r>
            <a:r>
              <a:rPr lang="en-GB" sz="1800" dirty="0">
                <a:latin typeface="+mn-lt"/>
              </a:rPr>
              <a:t>epudiation, </a:t>
            </a:r>
            <a:r>
              <a:rPr lang="en-GB" sz="1800" b="1" dirty="0">
                <a:latin typeface="+mn-lt"/>
              </a:rPr>
              <a:t>I</a:t>
            </a:r>
            <a:r>
              <a:rPr lang="en-GB" sz="1800" dirty="0">
                <a:latin typeface="+mn-lt"/>
              </a:rPr>
              <a:t>nformation Disclosure, </a:t>
            </a:r>
            <a:r>
              <a:rPr lang="en-GB" sz="1800" b="1" dirty="0">
                <a:latin typeface="+mn-lt"/>
              </a:rPr>
              <a:t>D</a:t>
            </a:r>
            <a:r>
              <a:rPr lang="en-GB" sz="1800" dirty="0">
                <a:latin typeface="+mn-lt"/>
              </a:rPr>
              <a:t>enial of Service, </a:t>
            </a:r>
            <a:r>
              <a:rPr lang="en-GB" sz="1800" b="1" dirty="0">
                <a:latin typeface="+mn-lt"/>
              </a:rPr>
              <a:t>E</a:t>
            </a:r>
            <a:r>
              <a:rPr lang="en-GB" sz="1800" dirty="0">
                <a:latin typeface="+mn-lt"/>
              </a:rPr>
              <a:t>levation of Privilege)</a:t>
            </a:r>
          </a:p>
          <a:p>
            <a:r>
              <a:rPr lang="en-GB" sz="1800" b="1" dirty="0">
                <a:latin typeface="+mn-lt"/>
              </a:rPr>
              <a:t>OCTAVE</a:t>
            </a:r>
            <a:r>
              <a:rPr lang="en-GB" sz="1800" dirty="0">
                <a:latin typeface="+mn-lt"/>
              </a:rPr>
              <a:t> (</a:t>
            </a:r>
            <a:r>
              <a:rPr lang="en-GB" sz="1800" b="1" dirty="0">
                <a:latin typeface="+mn-lt"/>
              </a:rPr>
              <a:t>O</a:t>
            </a:r>
            <a:r>
              <a:rPr lang="en-GB" sz="1800" dirty="0">
                <a:latin typeface="+mn-lt"/>
              </a:rPr>
              <a:t>perationally </a:t>
            </a:r>
            <a:r>
              <a:rPr lang="en-GB" sz="1800" b="1" dirty="0">
                <a:latin typeface="+mn-lt"/>
              </a:rPr>
              <a:t>C</a:t>
            </a:r>
            <a:r>
              <a:rPr lang="en-GB" sz="1800" dirty="0">
                <a:latin typeface="+mn-lt"/>
              </a:rPr>
              <a:t>ritical </a:t>
            </a:r>
            <a:r>
              <a:rPr lang="en-GB" sz="1800" b="1" dirty="0">
                <a:latin typeface="+mn-lt"/>
              </a:rPr>
              <a:t>T</a:t>
            </a:r>
            <a:r>
              <a:rPr lang="en-GB" sz="1800" dirty="0">
                <a:latin typeface="+mn-lt"/>
              </a:rPr>
              <a:t>hreat, </a:t>
            </a:r>
            <a:r>
              <a:rPr lang="en-GB" sz="1800" b="1" dirty="0">
                <a:latin typeface="+mn-lt"/>
              </a:rPr>
              <a:t>A</a:t>
            </a:r>
            <a:r>
              <a:rPr lang="en-GB" sz="1800" dirty="0">
                <a:latin typeface="+mn-lt"/>
              </a:rPr>
              <a:t>sset, and </a:t>
            </a:r>
            <a:r>
              <a:rPr lang="en-GB" sz="1800" b="1" dirty="0">
                <a:latin typeface="+mn-lt"/>
              </a:rPr>
              <a:t>V</a:t>
            </a:r>
            <a:r>
              <a:rPr lang="en-GB" sz="1800" dirty="0">
                <a:latin typeface="+mn-lt"/>
              </a:rPr>
              <a:t>ulnerability </a:t>
            </a:r>
            <a:r>
              <a:rPr lang="en-GB" sz="1800" b="1" dirty="0">
                <a:latin typeface="+mn-lt"/>
              </a:rPr>
              <a:t>E</a:t>
            </a:r>
            <a:r>
              <a:rPr lang="en-GB" sz="1800" dirty="0">
                <a:latin typeface="+mn-lt"/>
              </a:rPr>
              <a:t>valuation)</a:t>
            </a:r>
          </a:p>
          <a:p>
            <a:r>
              <a:rPr lang="en-GB" sz="1800" b="1" dirty="0">
                <a:latin typeface="+mn-lt"/>
              </a:rPr>
              <a:t>DREAD</a:t>
            </a:r>
            <a:r>
              <a:rPr lang="en-GB" sz="1800" dirty="0">
                <a:latin typeface="+mn-lt"/>
              </a:rPr>
              <a:t> (</a:t>
            </a:r>
            <a:r>
              <a:rPr lang="en-GB" sz="1800" b="1" dirty="0">
                <a:latin typeface="+mn-lt"/>
              </a:rPr>
              <a:t>D</a:t>
            </a:r>
            <a:r>
              <a:rPr lang="en-GB" sz="1800" dirty="0">
                <a:latin typeface="+mn-lt"/>
              </a:rPr>
              <a:t>amage, </a:t>
            </a:r>
            <a:r>
              <a:rPr lang="en-GB" sz="1800" b="1" dirty="0">
                <a:latin typeface="+mn-lt"/>
              </a:rPr>
              <a:t>R</a:t>
            </a:r>
            <a:r>
              <a:rPr lang="en-GB" sz="1800" dirty="0">
                <a:latin typeface="+mn-lt"/>
              </a:rPr>
              <a:t>eproducibility, </a:t>
            </a:r>
            <a:r>
              <a:rPr lang="en-GB" sz="1800" b="1" dirty="0">
                <a:latin typeface="+mn-lt"/>
              </a:rPr>
              <a:t>E</a:t>
            </a:r>
            <a:r>
              <a:rPr lang="en-GB" sz="1800" dirty="0">
                <a:latin typeface="+mn-lt"/>
              </a:rPr>
              <a:t>xploitability, </a:t>
            </a:r>
            <a:r>
              <a:rPr lang="en-GB" sz="1800" b="1" dirty="0">
                <a:latin typeface="+mn-lt"/>
              </a:rPr>
              <a:t>A</a:t>
            </a:r>
            <a:r>
              <a:rPr lang="en-GB" sz="1800" dirty="0">
                <a:latin typeface="+mn-lt"/>
              </a:rPr>
              <a:t>ffected Users, </a:t>
            </a:r>
            <a:r>
              <a:rPr lang="en-GB" sz="1800" b="1" dirty="0">
                <a:latin typeface="+mn-lt"/>
              </a:rPr>
              <a:t>D</a:t>
            </a:r>
            <a:r>
              <a:rPr lang="en-GB" sz="1800" dirty="0">
                <a:latin typeface="+mn-lt"/>
              </a:rPr>
              <a:t>iscoverability)</a:t>
            </a:r>
          </a:p>
          <a:p>
            <a:r>
              <a:rPr lang="en-GB" sz="1800" b="1" dirty="0">
                <a:latin typeface="+mn-lt"/>
              </a:rPr>
              <a:t>PASTA </a:t>
            </a:r>
            <a:r>
              <a:rPr lang="en-GB" sz="1800" dirty="0">
                <a:latin typeface="+mn-lt"/>
              </a:rPr>
              <a:t>(</a:t>
            </a:r>
            <a:r>
              <a:rPr lang="en-GB" sz="1800" b="1" dirty="0">
                <a:latin typeface="+mn-lt"/>
              </a:rPr>
              <a:t>P</a:t>
            </a:r>
            <a:r>
              <a:rPr lang="en-GB" sz="1800" dirty="0">
                <a:latin typeface="+mn-lt"/>
              </a:rPr>
              <a:t>rocess for </a:t>
            </a:r>
            <a:r>
              <a:rPr lang="en-GB" sz="1800" b="1" dirty="0">
                <a:latin typeface="+mn-lt"/>
              </a:rPr>
              <a:t>A</a:t>
            </a:r>
            <a:r>
              <a:rPr lang="en-GB" sz="1800" dirty="0">
                <a:latin typeface="+mn-lt"/>
              </a:rPr>
              <a:t>ttack </a:t>
            </a:r>
            <a:r>
              <a:rPr lang="en-GB" sz="1800" b="1" dirty="0">
                <a:latin typeface="+mn-lt"/>
              </a:rPr>
              <a:t>S</a:t>
            </a:r>
            <a:r>
              <a:rPr lang="en-GB" sz="1800" dirty="0">
                <a:latin typeface="+mn-lt"/>
              </a:rPr>
              <a:t>imulation and </a:t>
            </a:r>
            <a:r>
              <a:rPr lang="en-GB" sz="1800" b="1" dirty="0">
                <a:latin typeface="+mn-lt"/>
              </a:rPr>
              <a:t>T</a:t>
            </a:r>
            <a:r>
              <a:rPr lang="en-GB" sz="1800" dirty="0">
                <a:latin typeface="+mn-lt"/>
              </a:rPr>
              <a:t>hreat </a:t>
            </a:r>
            <a:r>
              <a:rPr lang="en-GB" sz="1800" b="1" dirty="0">
                <a:latin typeface="+mn-lt"/>
              </a:rPr>
              <a:t>A</a:t>
            </a:r>
            <a:r>
              <a:rPr lang="en-GB" sz="1800" dirty="0">
                <a:latin typeface="+mn-lt"/>
              </a:rPr>
              <a:t>nalysis)</a:t>
            </a:r>
          </a:p>
          <a:p>
            <a:r>
              <a:rPr lang="en-GB" sz="1800" b="1" dirty="0">
                <a:latin typeface="+mn-lt"/>
              </a:rPr>
              <a:t>Attack Trees </a:t>
            </a:r>
            <a:r>
              <a:rPr lang="en-GB" sz="1800" dirty="0">
                <a:latin typeface="+mn-lt"/>
              </a:rPr>
              <a:t>(Hierarchical attack representation)</a:t>
            </a:r>
          </a:p>
          <a:p>
            <a:r>
              <a:rPr lang="en-GB" sz="1800" b="1" dirty="0">
                <a:latin typeface="+mn-lt"/>
              </a:rPr>
              <a:t>CVSS</a:t>
            </a:r>
            <a:r>
              <a:rPr lang="en-GB" sz="1800" dirty="0">
                <a:latin typeface="+mn-lt"/>
              </a:rPr>
              <a:t> (</a:t>
            </a:r>
            <a:r>
              <a:rPr lang="en-GB" sz="1800" b="1" dirty="0">
                <a:latin typeface="+mn-lt"/>
              </a:rPr>
              <a:t>C</a:t>
            </a:r>
            <a:r>
              <a:rPr lang="en-GB" sz="1800" dirty="0">
                <a:latin typeface="+mn-lt"/>
              </a:rPr>
              <a:t>ommon </a:t>
            </a:r>
            <a:r>
              <a:rPr lang="en-GB" sz="1800" b="1" dirty="0">
                <a:latin typeface="+mn-lt"/>
              </a:rPr>
              <a:t>V</a:t>
            </a:r>
            <a:r>
              <a:rPr lang="en-GB" sz="1800" dirty="0">
                <a:latin typeface="+mn-lt"/>
              </a:rPr>
              <a:t>ulnerability </a:t>
            </a:r>
            <a:r>
              <a:rPr lang="en-GB" sz="1800" b="1" dirty="0">
                <a:latin typeface="+mn-lt"/>
              </a:rPr>
              <a:t>S</a:t>
            </a:r>
            <a:r>
              <a:rPr lang="en-GB" sz="1800" dirty="0">
                <a:latin typeface="+mn-lt"/>
              </a:rPr>
              <a:t>coring </a:t>
            </a:r>
            <a:r>
              <a:rPr lang="en-GB" sz="1800" b="1" dirty="0">
                <a:latin typeface="+mn-lt"/>
              </a:rPr>
              <a:t>S</a:t>
            </a:r>
            <a:r>
              <a:rPr lang="en-GB" sz="1800" dirty="0">
                <a:latin typeface="+mn-lt"/>
              </a:rPr>
              <a:t>ystem )</a:t>
            </a:r>
          </a:p>
          <a:p>
            <a:r>
              <a:rPr lang="en-GB" sz="1800" b="1" dirty="0">
                <a:latin typeface="+mn-lt"/>
              </a:rPr>
              <a:t>LINDDUN</a:t>
            </a:r>
            <a:r>
              <a:rPr lang="en-GB" sz="1800" dirty="0">
                <a:latin typeface="+mn-lt"/>
              </a:rPr>
              <a:t> (</a:t>
            </a:r>
            <a:r>
              <a:rPr lang="en-GB" sz="1800" b="1" dirty="0" err="1">
                <a:latin typeface="+mn-lt"/>
              </a:rPr>
              <a:t>L</a:t>
            </a:r>
            <a:r>
              <a:rPr lang="en-GB" sz="1800" dirty="0" err="1">
                <a:latin typeface="+mn-lt"/>
              </a:rPr>
              <a:t>inkability</a:t>
            </a:r>
            <a:r>
              <a:rPr lang="en-GB" sz="1800" dirty="0">
                <a:latin typeface="+mn-lt"/>
              </a:rPr>
              <a:t>, </a:t>
            </a:r>
            <a:r>
              <a:rPr lang="en-GB" sz="1800" b="1" dirty="0">
                <a:latin typeface="+mn-lt"/>
              </a:rPr>
              <a:t>I</a:t>
            </a:r>
            <a:r>
              <a:rPr lang="en-GB" sz="1800" dirty="0">
                <a:latin typeface="+mn-lt"/>
              </a:rPr>
              <a:t>dentifiability, </a:t>
            </a:r>
            <a:r>
              <a:rPr lang="en-GB" sz="1800" b="1" dirty="0">
                <a:latin typeface="+mn-lt"/>
              </a:rPr>
              <a:t>N</a:t>
            </a:r>
            <a:r>
              <a:rPr lang="en-GB" sz="1800" dirty="0">
                <a:latin typeface="+mn-lt"/>
              </a:rPr>
              <a:t>onrepudiation, </a:t>
            </a:r>
            <a:r>
              <a:rPr lang="en-GB" sz="1800" b="1" dirty="0">
                <a:latin typeface="+mn-lt"/>
              </a:rPr>
              <a:t>D</a:t>
            </a:r>
            <a:r>
              <a:rPr lang="en-GB" sz="1800" dirty="0">
                <a:latin typeface="+mn-lt"/>
              </a:rPr>
              <a:t>etectability, </a:t>
            </a:r>
            <a:r>
              <a:rPr lang="en-GB" sz="1800" b="1" dirty="0">
                <a:latin typeface="+mn-lt"/>
              </a:rPr>
              <a:t>D</a:t>
            </a:r>
            <a:r>
              <a:rPr lang="en-GB" sz="1800" dirty="0">
                <a:latin typeface="+mn-lt"/>
              </a:rPr>
              <a:t>isclosure of information, </a:t>
            </a:r>
            <a:r>
              <a:rPr lang="en-GB" sz="1800" b="1" dirty="0">
                <a:latin typeface="+mn-lt"/>
              </a:rPr>
              <a:t>U</a:t>
            </a:r>
            <a:r>
              <a:rPr lang="en-GB" sz="1800" dirty="0">
                <a:latin typeface="+mn-lt"/>
              </a:rPr>
              <a:t>nawareness, </a:t>
            </a:r>
            <a:r>
              <a:rPr lang="en-GB" sz="1800" b="1" dirty="0">
                <a:latin typeface="+mn-lt"/>
              </a:rPr>
              <a:t>N</a:t>
            </a:r>
            <a:r>
              <a:rPr lang="en-GB" sz="1800" dirty="0">
                <a:latin typeface="+mn-lt"/>
              </a:rPr>
              <a:t>oncompliance)</a:t>
            </a:r>
          </a:p>
          <a:p>
            <a:r>
              <a:rPr lang="it-IT" sz="1800" b="1" dirty="0">
                <a:latin typeface="+mn-lt"/>
              </a:rPr>
              <a:t>Persona non Grata</a:t>
            </a:r>
          </a:p>
          <a:p>
            <a:r>
              <a:rPr lang="it-IT" sz="1800" b="1" dirty="0">
                <a:latin typeface="+mn-lt"/>
              </a:rPr>
              <a:t>Security Cards</a:t>
            </a:r>
          </a:p>
          <a:p>
            <a:endParaRPr lang="en-GB" sz="1800" dirty="0">
              <a:latin typeface="+mn-lt"/>
            </a:endParaRPr>
          </a:p>
        </p:txBody>
      </p:sp>
    </p:spTree>
    <p:extLst>
      <p:ext uri="{BB962C8B-B14F-4D97-AF65-F5344CB8AC3E}">
        <p14:creationId xmlns:p14="http://schemas.microsoft.com/office/powerpoint/2010/main" val="195470091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6F9AFF-6351-2013-4C4D-B070F36FD3A9}"/>
              </a:ext>
            </a:extLst>
          </p:cNvPr>
          <p:cNvSpPr>
            <a:spLocks noGrp="1"/>
          </p:cNvSpPr>
          <p:nvPr>
            <p:ph type="body" sz="quarter" idx="10"/>
          </p:nvPr>
        </p:nvSpPr>
        <p:spPr/>
        <p:txBody>
          <a:bodyPr/>
          <a:lstStyle/>
          <a:p>
            <a:r>
              <a:rPr lang="en-GB" dirty="0"/>
              <a:t>Threat Modelling: STRIDE</a:t>
            </a:r>
          </a:p>
        </p:txBody>
      </p:sp>
      <p:sp>
        <p:nvSpPr>
          <p:cNvPr id="3" name="Text Placeholder 2">
            <a:extLst>
              <a:ext uri="{FF2B5EF4-FFF2-40B4-BE49-F238E27FC236}">
                <a16:creationId xmlns:a16="http://schemas.microsoft.com/office/drawing/2014/main" id="{76C37691-CAAC-5C62-2B5B-176F222A3CC3}"/>
              </a:ext>
            </a:extLst>
          </p:cNvPr>
          <p:cNvSpPr>
            <a:spLocks noGrp="1"/>
          </p:cNvSpPr>
          <p:nvPr>
            <p:ph type="body" sz="quarter" idx="11"/>
          </p:nvPr>
        </p:nvSpPr>
        <p:spPr>
          <a:xfrm>
            <a:off x="827584" y="1208221"/>
            <a:ext cx="7560840" cy="3451761"/>
          </a:xfrm>
        </p:spPr>
        <p:txBody>
          <a:bodyPr/>
          <a:lstStyle/>
          <a:p>
            <a:r>
              <a:rPr lang="en-US" sz="2000" dirty="0">
                <a:latin typeface="+mn-lt"/>
              </a:rPr>
              <a:t>STRIDE was designed to help people developing software identify possible threats the software might face.</a:t>
            </a:r>
          </a:p>
          <a:p>
            <a:r>
              <a:rPr lang="en-US" sz="2000" dirty="0">
                <a:latin typeface="+mn-lt"/>
              </a:rPr>
              <a:t>STRIDE is based on two steps</a:t>
            </a:r>
          </a:p>
          <a:p>
            <a:pPr marL="914400" lvl="1" indent="-457200">
              <a:buFont typeface="+mj-lt"/>
              <a:buAutoNum type="arabicPeriod"/>
            </a:pPr>
            <a:r>
              <a:rPr lang="en-US" dirty="0">
                <a:latin typeface="+mn-lt"/>
              </a:rPr>
              <a:t>Model the in-place system by building data flow diagrams (DFDs) and  identifying system entities, events, and boundaries of the system.</a:t>
            </a:r>
          </a:p>
          <a:p>
            <a:pPr marL="914400" lvl="1" indent="-457200">
              <a:buFont typeface="+mj-lt"/>
              <a:buAutoNum type="arabicPeriod"/>
            </a:pPr>
            <a:r>
              <a:rPr lang="en-US" dirty="0">
                <a:latin typeface="+mn-lt"/>
              </a:rPr>
              <a:t>Find threats using a general set of known threats (STRIDE: Spoofing identity, Tampering with data, Repudiation, Information disclosure, Denial of service, and Elevation of privilege). </a:t>
            </a:r>
          </a:p>
          <a:p>
            <a:r>
              <a:rPr lang="en-US" sz="2000" dirty="0">
                <a:latin typeface="+mn-lt"/>
              </a:rPr>
              <a:t>STRIDE’s main issue is that the number of threats can grow rapidly as a system increases in complexity.</a:t>
            </a:r>
          </a:p>
        </p:txBody>
      </p:sp>
    </p:spTree>
    <p:extLst>
      <p:ext uri="{BB962C8B-B14F-4D97-AF65-F5344CB8AC3E}">
        <p14:creationId xmlns:p14="http://schemas.microsoft.com/office/powerpoint/2010/main" val="361226801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25E0C-5CAC-8BAB-36C5-4923DDBDD83D}"/>
              </a:ext>
            </a:extLst>
          </p:cNvPr>
          <p:cNvSpPr>
            <a:spLocks noGrp="1"/>
          </p:cNvSpPr>
          <p:nvPr>
            <p:ph type="body" sz="quarter" idx="10"/>
          </p:nvPr>
        </p:nvSpPr>
        <p:spPr/>
        <p:txBody>
          <a:bodyPr/>
          <a:lstStyle/>
          <a:p>
            <a:r>
              <a:rPr lang="en-GB" dirty="0"/>
              <a:t>STRIDE Structure</a:t>
            </a:r>
          </a:p>
        </p:txBody>
      </p:sp>
      <p:pic>
        <p:nvPicPr>
          <p:cNvPr id="4" name="Content Placeholder 51" descr="A picture containing text, map&#10;&#10;Description automatically generated">
            <a:extLst>
              <a:ext uri="{FF2B5EF4-FFF2-40B4-BE49-F238E27FC236}">
                <a16:creationId xmlns:a16="http://schemas.microsoft.com/office/drawing/2014/main" id="{819E572F-4626-48F5-FFF6-87D29DDEA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31590"/>
            <a:ext cx="8353748" cy="3190083"/>
          </a:xfrm>
          <a:prstGeom prst="rect">
            <a:avLst/>
          </a:prstGeom>
        </p:spPr>
      </p:pic>
    </p:spTree>
    <p:extLst>
      <p:ext uri="{BB962C8B-B14F-4D97-AF65-F5344CB8AC3E}">
        <p14:creationId xmlns:p14="http://schemas.microsoft.com/office/powerpoint/2010/main" val="389725095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B14F4-852F-123C-B142-4E97F2DEF60B}"/>
              </a:ext>
            </a:extLst>
          </p:cNvPr>
          <p:cNvSpPr>
            <a:spLocks noGrp="1"/>
          </p:cNvSpPr>
          <p:nvPr>
            <p:ph type="body" sz="quarter" idx="10"/>
          </p:nvPr>
        </p:nvSpPr>
        <p:spPr>
          <a:xfrm>
            <a:off x="899594" y="339502"/>
            <a:ext cx="6668019" cy="488301"/>
          </a:xfrm>
        </p:spPr>
        <p:txBody>
          <a:bodyPr/>
          <a:lstStyle/>
          <a:p>
            <a:r>
              <a:rPr lang="en-GB" dirty="0"/>
              <a:t>STRIDE Overview</a:t>
            </a:r>
          </a:p>
        </p:txBody>
      </p:sp>
      <p:graphicFrame>
        <p:nvGraphicFramePr>
          <p:cNvPr id="4" name="Content Placeholder 3">
            <a:extLst>
              <a:ext uri="{FF2B5EF4-FFF2-40B4-BE49-F238E27FC236}">
                <a16:creationId xmlns:a16="http://schemas.microsoft.com/office/drawing/2014/main" id="{7B5BA882-D241-211B-4CEA-D29BA98B4394}"/>
              </a:ext>
            </a:extLst>
          </p:cNvPr>
          <p:cNvGraphicFramePr>
            <a:graphicFrameLocks/>
          </p:cNvGraphicFramePr>
          <p:nvPr>
            <p:extLst>
              <p:ext uri="{D42A27DB-BD31-4B8C-83A1-F6EECF244321}">
                <p14:modId xmlns:p14="http://schemas.microsoft.com/office/powerpoint/2010/main" val="2197136166"/>
              </p:ext>
            </p:extLst>
          </p:nvPr>
        </p:nvGraphicFramePr>
        <p:xfrm>
          <a:off x="431540" y="976131"/>
          <a:ext cx="8388932" cy="3815561"/>
        </p:xfrm>
        <a:graphic>
          <a:graphicData uri="http://schemas.openxmlformats.org/drawingml/2006/table">
            <a:tbl>
              <a:tblPr firstRow="1" bandRow="1">
                <a:tableStyleId>{616DA210-FB5B-4158-B5E0-FEB733F419BA}</a:tableStyleId>
              </a:tblPr>
              <a:tblGrid>
                <a:gridCol w="1336290">
                  <a:extLst>
                    <a:ext uri="{9D8B030D-6E8A-4147-A177-3AD203B41FA5}">
                      <a16:colId xmlns:a16="http://schemas.microsoft.com/office/drawing/2014/main" val="3013127687"/>
                    </a:ext>
                  </a:extLst>
                </a:gridCol>
                <a:gridCol w="1336290">
                  <a:extLst>
                    <a:ext uri="{9D8B030D-6E8A-4147-A177-3AD203B41FA5}">
                      <a16:colId xmlns:a16="http://schemas.microsoft.com/office/drawing/2014/main" val="1603967506"/>
                    </a:ext>
                  </a:extLst>
                </a:gridCol>
                <a:gridCol w="2227150">
                  <a:extLst>
                    <a:ext uri="{9D8B030D-6E8A-4147-A177-3AD203B41FA5}">
                      <a16:colId xmlns:a16="http://schemas.microsoft.com/office/drawing/2014/main" val="2334271982"/>
                    </a:ext>
                  </a:extLst>
                </a:gridCol>
                <a:gridCol w="3489202">
                  <a:extLst>
                    <a:ext uri="{9D8B030D-6E8A-4147-A177-3AD203B41FA5}">
                      <a16:colId xmlns:a16="http://schemas.microsoft.com/office/drawing/2014/main" val="137174922"/>
                    </a:ext>
                  </a:extLst>
                </a:gridCol>
              </a:tblGrid>
              <a:tr h="344922">
                <a:tc>
                  <a:txBody>
                    <a:bodyPr/>
                    <a:lstStyle/>
                    <a:p>
                      <a:pPr algn="l" fontAlgn="b"/>
                      <a:r>
                        <a:rPr lang="en-GB" sz="1800" b="1" u="none" strike="noStrike" dirty="0">
                          <a:effectLst/>
                        </a:rPr>
                        <a:t>Threat</a:t>
                      </a:r>
                      <a:endParaRPr lang="en-GB" sz="1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800" u="none" strike="noStrike" dirty="0">
                          <a:effectLst/>
                        </a:rPr>
                        <a:t>Property Violated</a:t>
                      </a:r>
                      <a:endParaRPr lang="en-GB"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800" u="none" strike="noStrike" dirty="0">
                          <a:effectLst/>
                        </a:rPr>
                        <a:t>Definition</a:t>
                      </a:r>
                      <a:endParaRPr lang="en-GB" sz="1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800" u="none" strike="noStrike" dirty="0">
                          <a:effectLst/>
                        </a:rPr>
                        <a:t>Example</a:t>
                      </a:r>
                      <a:endParaRPr lang="en-GB" sz="1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540467"/>
                  </a:ext>
                </a:extLst>
              </a:tr>
              <a:tr h="405755">
                <a:tc>
                  <a:txBody>
                    <a:bodyPr/>
                    <a:lstStyle/>
                    <a:p>
                      <a:pPr algn="l" fontAlgn="b"/>
                      <a:r>
                        <a:rPr lang="en-GB" sz="1800" b="1" u="none" strike="noStrike">
                          <a:effectLst/>
                        </a:rPr>
                        <a:t>Spoofing</a:t>
                      </a:r>
                      <a:endParaRPr lang="en-GB" sz="1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Authentication</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Impersonating something or someone else</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a:effectLst/>
                        </a:rPr>
                        <a:t>Pretending to be any of Bill Gates, Paypal.com or ntdll.dll</a:t>
                      </a:r>
                      <a:endParaRPr lang="en-GB" sz="14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00484825"/>
                  </a:ext>
                </a:extLst>
              </a:tr>
              <a:tr h="405755">
                <a:tc>
                  <a:txBody>
                    <a:bodyPr/>
                    <a:lstStyle/>
                    <a:p>
                      <a:pPr algn="l" fontAlgn="b"/>
                      <a:r>
                        <a:rPr lang="en-GB" sz="1800" b="1" u="none" strike="noStrike">
                          <a:effectLst/>
                        </a:rPr>
                        <a:t>Tampering</a:t>
                      </a:r>
                      <a:endParaRPr lang="en-GB" sz="18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a:effectLst/>
                        </a:rPr>
                        <a:t>Integrity</a:t>
                      </a:r>
                      <a:endParaRPr lang="en-GB" sz="14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Modifying data or code</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Modifying a DLL on disk or DVD, or a packet as it traverses the network</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43150781"/>
                  </a:ext>
                </a:extLst>
              </a:tr>
              <a:tr h="493241">
                <a:tc>
                  <a:txBody>
                    <a:bodyPr/>
                    <a:lstStyle/>
                    <a:p>
                      <a:pPr algn="l" fontAlgn="b"/>
                      <a:r>
                        <a:rPr lang="en-GB" sz="1800" b="1" u="none" strike="noStrike" dirty="0">
                          <a:effectLst/>
                        </a:rPr>
                        <a:t>Repudiation</a:t>
                      </a:r>
                      <a:endParaRPr lang="en-GB" sz="1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Non-repudiation</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Claiming to have not performed an action</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“I didn’t send that email,” “I didn’t modify that file,” “I certainly didn’t visit that web site, dear!”</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4819519"/>
                  </a:ext>
                </a:extLst>
              </a:tr>
              <a:tr h="493241">
                <a:tc>
                  <a:txBody>
                    <a:bodyPr/>
                    <a:lstStyle/>
                    <a:p>
                      <a:pPr algn="l" fontAlgn="b"/>
                      <a:r>
                        <a:rPr lang="en-GB" sz="1800" b="1" u="none" strike="noStrike" dirty="0">
                          <a:effectLst/>
                        </a:rPr>
                        <a:t>Information Disclosure</a:t>
                      </a:r>
                      <a:endParaRPr lang="en-GB" sz="1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Confidentiality</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Exposing information to someone not authorised to see it</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Allowing someone to read the Windows source code; publishing a list of customers to a web site</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7342343"/>
                  </a:ext>
                </a:extLst>
              </a:tr>
              <a:tr h="604204">
                <a:tc>
                  <a:txBody>
                    <a:bodyPr/>
                    <a:lstStyle/>
                    <a:p>
                      <a:pPr algn="l" fontAlgn="b"/>
                      <a:r>
                        <a:rPr lang="en-GB" sz="1800" b="1" u="none" strike="noStrike" dirty="0">
                          <a:effectLst/>
                        </a:rPr>
                        <a:t>Denial of Service</a:t>
                      </a:r>
                      <a:endParaRPr lang="en-GB" sz="1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Availability</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Deny or degrade service to users</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Crashing Windows or a web site, sending a packet and absorbing seconds of CPU time, or routing packets into a black hole.</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89022949"/>
                  </a:ext>
                </a:extLst>
              </a:tr>
              <a:tr h="289523">
                <a:tc>
                  <a:txBody>
                    <a:bodyPr/>
                    <a:lstStyle/>
                    <a:p>
                      <a:pPr algn="l" fontAlgn="b"/>
                      <a:r>
                        <a:rPr lang="en-GB" sz="1800" b="1" u="none" strike="noStrike" dirty="0">
                          <a:effectLst/>
                        </a:rPr>
                        <a:t>Elevation of Privilege</a:t>
                      </a:r>
                      <a:endParaRPr lang="en-GB" sz="18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Authorisation</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Gain capabilities without proper authorisation</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Allowing a remote internet user to run commands is the classic example, but going from a limited user to admin is also </a:t>
                      </a:r>
                      <a:r>
                        <a:rPr lang="en-GB" sz="1400" u="none" strike="noStrike" dirty="0" err="1">
                          <a:effectLst/>
                        </a:rPr>
                        <a:t>EoP</a:t>
                      </a:r>
                      <a:r>
                        <a:rPr lang="en-GB" sz="1400" u="none" strike="noStrike" dirty="0">
                          <a:effectLst/>
                        </a:rPr>
                        <a:t>.</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71436465"/>
                  </a:ext>
                </a:extLst>
              </a:tr>
            </a:tbl>
          </a:graphicData>
        </a:graphic>
      </p:graphicFrame>
    </p:spTree>
    <p:extLst>
      <p:ext uri="{BB962C8B-B14F-4D97-AF65-F5344CB8AC3E}">
        <p14:creationId xmlns:p14="http://schemas.microsoft.com/office/powerpoint/2010/main" val="378363416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A9C399-96ED-F6A5-4ECB-847E63301886}"/>
              </a:ext>
            </a:extLst>
          </p:cNvPr>
          <p:cNvSpPr>
            <a:spLocks noGrp="1"/>
          </p:cNvSpPr>
          <p:nvPr>
            <p:ph type="body" sz="quarter" idx="10"/>
          </p:nvPr>
        </p:nvSpPr>
        <p:spPr/>
        <p:txBody>
          <a:bodyPr/>
          <a:lstStyle/>
          <a:p>
            <a:r>
              <a:rPr lang="en-GB" dirty="0"/>
              <a:t>STRIDE Example</a:t>
            </a:r>
          </a:p>
        </p:txBody>
      </p:sp>
      <p:sp>
        <p:nvSpPr>
          <p:cNvPr id="3" name="Text Placeholder 2">
            <a:extLst>
              <a:ext uri="{FF2B5EF4-FFF2-40B4-BE49-F238E27FC236}">
                <a16:creationId xmlns:a16="http://schemas.microsoft.com/office/drawing/2014/main" id="{5E2BD80D-FC8E-3756-82B9-C968F7B15366}"/>
              </a:ext>
            </a:extLst>
          </p:cNvPr>
          <p:cNvSpPr>
            <a:spLocks noGrp="1"/>
          </p:cNvSpPr>
          <p:nvPr>
            <p:ph type="body" sz="quarter" idx="11"/>
          </p:nvPr>
        </p:nvSpPr>
        <p:spPr>
          <a:xfrm>
            <a:off x="539552" y="1208221"/>
            <a:ext cx="8064896" cy="3091721"/>
          </a:xfrm>
        </p:spPr>
        <p:txBody>
          <a:bodyPr/>
          <a:lstStyle/>
          <a:p>
            <a:r>
              <a:rPr lang="en-GB" b="1" dirty="0">
                <a:latin typeface="+mn-lt"/>
              </a:rPr>
              <a:t>Company: </a:t>
            </a:r>
            <a:r>
              <a:rPr lang="en-GB" dirty="0">
                <a:latin typeface="+mn-lt"/>
              </a:rPr>
              <a:t>Health care insurance provider.</a:t>
            </a:r>
          </a:p>
          <a:p>
            <a:r>
              <a:rPr lang="en-GB" b="1" dirty="0">
                <a:latin typeface="+mn-lt"/>
              </a:rPr>
              <a:t>Object in the scope of threat modelling: </a:t>
            </a:r>
            <a:r>
              <a:rPr lang="en-GB" dirty="0">
                <a:latin typeface="+mn-lt"/>
              </a:rPr>
              <a:t>The company is in the process of developing a new web application called ‘</a:t>
            </a:r>
            <a:r>
              <a:rPr lang="en-GB" dirty="0" err="1">
                <a:latin typeface="+mn-lt"/>
              </a:rPr>
              <a:t>MyHealth</a:t>
            </a:r>
            <a:r>
              <a:rPr lang="en-GB" dirty="0">
                <a:latin typeface="+mn-lt"/>
              </a:rPr>
              <a:t>’. It will allow customers to view their medical data, billing, appointments with healthcare providers, and potential deals that customers can purchase.</a:t>
            </a:r>
          </a:p>
          <a:p>
            <a:r>
              <a:rPr lang="en-GB" b="1" dirty="0">
                <a:latin typeface="+mn-lt"/>
              </a:rPr>
              <a:t>Scoping limitations: </a:t>
            </a:r>
            <a:r>
              <a:rPr lang="en-GB" b="1" dirty="0" err="1">
                <a:latin typeface="+mn-lt"/>
              </a:rPr>
              <a:t>T</a:t>
            </a:r>
            <a:r>
              <a:rPr lang="en-GB" dirty="0" err="1">
                <a:latin typeface="+mn-lt"/>
              </a:rPr>
              <a:t>the</a:t>
            </a:r>
            <a:r>
              <a:rPr lang="en-GB" dirty="0">
                <a:latin typeface="+mn-lt"/>
              </a:rPr>
              <a:t> business processes related to the </a:t>
            </a:r>
            <a:r>
              <a:rPr lang="en-GB" dirty="0" err="1">
                <a:latin typeface="+mn-lt"/>
              </a:rPr>
              <a:t>MyHealth</a:t>
            </a:r>
            <a:r>
              <a:rPr lang="en-GB" dirty="0">
                <a:latin typeface="+mn-lt"/>
              </a:rPr>
              <a:t> application are not in scope.</a:t>
            </a:r>
          </a:p>
          <a:p>
            <a:r>
              <a:rPr lang="en-GB" b="1" dirty="0">
                <a:latin typeface="+mn-lt"/>
              </a:rPr>
              <a:t>Tech stack of the application: </a:t>
            </a:r>
            <a:r>
              <a:rPr lang="en-GB" dirty="0">
                <a:latin typeface="+mn-lt"/>
              </a:rPr>
              <a:t>The </a:t>
            </a:r>
            <a:r>
              <a:rPr lang="en-GB" dirty="0" err="1">
                <a:latin typeface="+mn-lt"/>
              </a:rPr>
              <a:t>MyHealth</a:t>
            </a:r>
            <a:r>
              <a:rPr lang="en-GB" dirty="0">
                <a:latin typeface="+mn-lt"/>
              </a:rPr>
              <a:t> web application will be cloud-based, hosted in Azure, and will have a </a:t>
            </a:r>
            <a:r>
              <a:rPr lang="en-GB" dirty="0" err="1">
                <a:latin typeface="+mn-lt"/>
              </a:rPr>
              <a:t>Javascript</a:t>
            </a:r>
            <a:r>
              <a:rPr lang="en-GB" dirty="0">
                <a:latin typeface="+mn-lt"/>
              </a:rPr>
              <a:t> framework front-end.</a:t>
            </a:r>
          </a:p>
          <a:p>
            <a:r>
              <a:rPr lang="en-GB" b="1" dirty="0">
                <a:latin typeface="+mn-lt"/>
              </a:rPr>
              <a:t>Team: </a:t>
            </a:r>
            <a:r>
              <a:rPr lang="en-GB" dirty="0">
                <a:latin typeface="+mn-lt"/>
              </a:rPr>
              <a:t>Various DevOps teams are involved in the project, as well as business driving the transformation to provide as many health insurance services through the newly developed </a:t>
            </a:r>
            <a:r>
              <a:rPr lang="en-GB" dirty="0" err="1">
                <a:latin typeface="+mn-lt"/>
              </a:rPr>
              <a:t>MyHealth</a:t>
            </a:r>
            <a:r>
              <a:rPr lang="en-GB" dirty="0">
                <a:latin typeface="+mn-lt"/>
              </a:rPr>
              <a:t> application.</a:t>
            </a:r>
          </a:p>
        </p:txBody>
      </p:sp>
      <p:sp>
        <p:nvSpPr>
          <p:cNvPr id="5" name="TextBox 4">
            <a:extLst>
              <a:ext uri="{FF2B5EF4-FFF2-40B4-BE49-F238E27FC236}">
                <a16:creationId xmlns:a16="http://schemas.microsoft.com/office/drawing/2014/main" id="{2091CC97-BD42-E1C6-0A61-63FAFC33D9FE}"/>
              </a:ext>
            </a:extLst>
          </p:cNvPr>
          <p:cNvSpPr txBox="1"/>
          <p:nvPr/>
        </p:nvSpPr>
        <p:spPr>
          <a:xfrm>
            <a:off x="2987824" y="4587974"/>
            <a:ext cx="7020272" cy="261610"/>
          </a:xfrm>
          <a:prstGeom prst="rect">
            <a:avLst/>
          </a:prstGeom>
          <a:noFill/>
        </p:spPr>
        <p:txBody>
          <a:bodyPr wrap="square">
            <a:spAutoFit/>
          </a:bodyPr>
          <a:lstStyle/>
          <a:p>
            <a:r>
              <a:rPr lang="en-GB" sz="1100" dirty="0">
                <a:latin typeface="+mn-lt"/>
                <a:hlinkClick r:id="rId3"/>
              </a:rPr>
              <a:t>STRIDE Threat </a:t>
            </a:r>
            <a:r>
              <a:rPr lang="en-GB" sz="1100" dirty="0" err="1">
                <a:latin typeface="+mn-lt"/>
                <a:hlinkClick r:id="rId3"/>
              </a:rPr>
              <a:t>Modeling</a:t>
            </a:r>
            <a:r>
              <a:rPr lang="en-GB" sz="1100" dirty="0">
                <a:latin typeface="+mn-lt"/>
                <a:hlinkClick r:id="rId3"/>
              </a:rPr>
              <a:t> Example for Better Understanding and Learning - Threat-Modeling.com</a:t>
            </a:r>
            <a:endParaRPr lang="en-GB" sz="1100" dirty="0">
              <a:latin typeface="+mn-lt"/>
            </a:endParaRPr>
          </a:p>
        </p:txBody>
      </p:sp>
    </p:spTree>
    <p:extLst>
      <p:ext uri="{BB962C8B-B14F-4D97-AF65-F5344CB8AC3E}">
        <p14:creationId xmlns:p14="http://schemas.microsoft.com/office/powerpoint/2010/main" val="7732344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1DA818-52D1-E612-BEAD-C415CB5780DE}"/>
              </a:ext>
            </a:extLst>
          </p:cNvPr>
          <p:cNvSpPr>
            <a:spLocks noGrp="1"/>
          </p:cNvSpPr>
          <p:nvPr>
            <p:ph type="body" sz="quarter" idx="10"/>
          </p:nvPr>
        </p:nvSpPr>
        <p:spPr/>
        <p:txBody>
          <a:bodyPr/>
          <a:lstStyle/>
          <a:p>
            <a:r>
              <a:rPr lang="en-GB" dirty="0"/>
              <a:t>STRIDE Example</a:t>
            </a:r>
          </a:p>
        </p:txBody>
      </p:sp>
      <p:sp>
        <p:nvSpPr>
          <p:cNvPr id="3" name="Text Placeholder 2">
            <a:extLst>
              <a:ext uri="{FF2B5EF4-FFF2-40B4-BE49-F238E27FC236}">
                <a16:creationId xmlns:a16="http://schemas.microsoft.com/office/drawing/2014/main" id="{9EA67B26-63CA-0383-4EB8-E2B86B50B4E5}"/>
              </a:ext>
            </a:extLst>
          </p:cNvPr>
          <p:cNvSpPr>
            <a:spLocks noGrp="1"/>
          </p:cNvSpPr>
          <p:nvPr>
            <p:ph type="body" sz="quarter" idx="11"/>
          </p:nvPr>
        </p:nvSpPr>
        <p:spPr/>
        <p:txBody>
          <a:bodyPr/>
          <a:lstStyle/>
          <a:p>
            <a:r>
              <a:rPr lang="en-GB" sz="2400" b="1" i="0" dirty="0">
                <a:solidFill>
                  <a:srgbClr val="141414"/>
                </a:solidFill>
                <a:effectLst/>
                <a:latin typeface="+mn-lt"/>
              </a:rPr>
              <a:t>First Step: Gather background information</a:t>
            </a:r>
          </a:p>
          <a:p>
            <a:pPr lvl="1"/>
            <a:r>
              <a:rPr lang="en-GB" sz="2400" i="0" dirty="0">
                <a:solidFill>
                  <a:srgbClr val="141414"/>
                </a:solidFill>
                <a:effectLst/>
                <a:latin typeface="+mn-lt"/>
              </a:rPr>
              <a:t>Architectural diagrams and overviews of the proposed application design,</a:t>
            </a:r>
          </a:p>
          <a:p>
            <a:pPr lvl="1"/>
            <a:r>
              <a:rPr lang="en-GB" sz="2400" i="0" dirty="0">
                <a:solidFill>
                  <a:srgbClr val="141414"/>
                </a:solidFill>
                <a:effectLst/>
                <a:latin typeface="+mn-lt"/>
              </a:rPr>
              <a:t>Requirements of the solution,</a:t>
            </a:r>
          </a:p>
          <a:p>
            <a:pPr lvl="1"/>
            <a:r>
              <a:rPr lang="en-GB" sz="2400" i="0" dirty="0">
                <a:solidFill>
                  <a:srgbClr val="141414"/>
                </a:solidFill>
                <a:effectLst/>
                <a:latin typeface="+mn-lt"/>
              </a:rPr>
              <a:t>Project documentation,</a:t>
            </a:r>
          </a:p>
          <a:p>
            <a:pPr lvl="1"/>
            <a:r>
              <a:rPr lang="en-GB" sz="2400" i="0" dirty="0">
                <a:solidFill>
                  <a:srgbClr val="141414"/>
                </a:solidFill>
                <a:effectLst/>
                <a:latin typeface="+mn-lt"/>
              </a:rPr>
              <a:t>Team overview and governance. </a:t>
            </a:r>
          </a:p>
          <a:p>
            <a:endParaRPr lang="en-GB" sz="2400" dirty="0">
              <a:latin typeface="+mn-lt"/>
            </a:endParaRPr>
          </a:p>
        </p:txBody>
      </p:sp>
    </p:spTree>
    <p:extLst>
      <p:ext uri="{BB962C8B-B14F-4D97-AF65-F5344CB8AC3E}">
        <p14:creationId xmlns:p14="http://schemas.microsoft.com/office/powerpoint/2010/main" val="325420448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6104C-E92F-68A3-0798-A1B2D1A769E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FADED6D-F0FA-A160-0864-E2EA16461982}"/>
              </a:ext>
            </a:extLst>
          </p:cNvPr>
          <p:cNvSpPr>
            <a:spLocks noGrp="1"/>
          </p:cNvSpPr>
          <p:nvPr>
            <p:ph type="body" sz="quarter" idx="10"/>
          </p:nvPr>
        </p:nvSpPr>
        <p:spPr/>
        <p:txBody>
          <a:bodyPr/>
          <a:lstStyle/>
          <a:p>
            <a:r>
              <a:rPr lang="en-GB" dirty="0"/>
              <a:t>STRIDE Example</a:t>
            </a:r>
          </a:p>
        </p:txBody>
      </p:sp>
      <p:sp>
        <p:nvSpPr>
          <p:cNvPr id="3" name="Text Placeholder 2">
            <a:extLst>
              <a:ext uri="{FF2B5EF4-FFF2-40B4-BE49-F238E27FC236}">
                <a16:creationId xmlns:a16="http://schemas.microsoft.com/office/drawing/2014/main" id="{53528C81-90A3-9721-9AF7-92DB1A2C2146}"/>
              </a:ext>
            </a:extLst>
          </p:cNvPr>
          <p:cNvSpPr>
            <a:spLocks noGrp="1"/>
          </p:cNvSpPr>
          <p:nvPr>
            <p:ph type="body" sz="quarter" idx="11"/>
          </p:nvPr>
        </p:nvSpPr>
        <p:spPr>
          <a:xfrm>
            <a:off x="827584" y="1208221"/>
            <a:ext cx="7488832" cy="3379753"/>
          </a:xfrm>
        </p:spPr>
        <p:txBody>
          <a:bodyPr/>
          <a:lstStyle/>
          <a:p>
            <a:r>
              <a:rPr lang="en-GB" sz="2400" b="1" i="0" dirty="0">
                <a:solidFill>
                  <a:srgbClr val="141414"/>
                </a:solidFill>
                <a:effectLst/>
                <a:latin typeface="+mn-lt"/>
              </a:rPr>
              <a:t>Second Step: Create a Data Flow Diagram (DFD)</a:t>
            </a:r>
          </a:p>
          <a:p>
            <a:pPr lvl="1"/>
            <a:r>
              <a:rPr lang="en-GB" sz="2200" dirty="0">
                <a:solidFill>
                  <a:srgbClr val="141414"/>
                </a:solidFill>
                <a:latin typeface="+mn-lt"/>
              </a:rPr>
              <a:t>Include key components of the system/solution,</a:t>
            </a:r>
          </a:p>
          <a:p>
            <a:pPr lvl="2"/>
            <a:r>
              <a:rPr lang="en-GB" sz="1800" dirty="0">
                <a:solidFill>
                  <a:srgbClr val="141414"/>
                </a:solidFill>
                <a:latin typeface="+mn-lt"/>
              </a:rPr>
              <a:t>including too much information can make the overall threat model too complicated and too difficult to understand. </a:t>
            </a:r>
          </a:p>
          <a:p>
            <a:pPr lvl="1"/>
            <a:r>
              <a:rPr lang="en-GB" sz="2200" dirty="0">
                <a:solidFill>
                  <a:srgbClr val="141414"/>
                </a:solidFill>
                <a:latin typeface="+mn-lt"/>
              </a:rPr>
              <a:t>It is important to get the DFS input and cooperation from a wide range of team members, including technical/non-technical, developers/non-developers, testers, Product Owners, and any other people and roles with knowledge of the application.</a:t>
            </a:r>
          </a:p>
          <a:p>
            <a:pPr lvl="1"/>
            <a:endParaRPr lang="en-GB" sz="2400" dirty="0">
              <a:latin typeface="+mn-lt"/>
            </a:endParaRPr>
          </a:p>
        </p:txBody>
      </p:sp>
    </p:spTree>
    <p:extLst>
      <p:ext uri="{BB962C8B-B14F-4D97-AF65-F5344CB8AC3E}">
        <p14:creationId xmlns:p14="http://schemas.microsoft.com/office/powerpoint/2010/main" val="301008451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E6CB81-4345-7FD0-18F6-CAAA62219B9A}"/>
              </a:ext>
            </a:extLst>
          </p:cNvPr>
          <p:cNvSpPr>
            <a:spLocks noGrp="1"/>
          </p:cNvSpPr>
          <p:nvPr>
            <p:ph type="body" sz="quarter" idx="10"/>
          </p:nvPr>
        </p:nvSpPr>
        <p:spPr/>
        <p:txBody>
          <a:bodyPr/>
          <a:lstStyle/>
          <a:p>
            <a:r>
              <a:rPr lang="en-GB" dirty="0"/>
              <a:t>STRIDE Example</a:t>
            </a:r>
          </a:p>
        </p:txBody>
      </p:sp>
      <p:pic>
        <p:nvPicPr>
          <p:cNvPr id="9218" name="Picture 2">
            <a:extLst>
              <a:ext uri="{FF2B5EF4-FFF2-40B4-BE49-F238E27FC236}">
                <a16:creationId xmlns:a16="http://schemas.microsoft.com/office/drawing/2014/main" id="{FBF4F796-8A1B-EFE6-7F60-84CB29060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113588"/>
            <a:ext cx="6552728" cy="402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8986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6000C082-EACF-CB52-70D8-328BC2B4D66F}"/>
              </a:ext>
            </a:extLst>
          </p:cNvPr>
          <p:cNvSpPr>
            <a:spLocks noGrp="1"/>
          </p:cNvSpPr>
          <p:nvPr>
            <p:ph type="body" sz="quarter" idx="10"/>
          </p:nvPr>
        </p:nvSpPr>
        <p:spPr>
          <a:xfrm>
            <a:off x="899594" y="555625"/>
            <a:ext cx="6515621" cy="484530"/>
          </a:xfrm>
        </p:spPr>
        <p:txBody>
          <a:bodyPr/>
          <a:lstStyle/>
          <a:p>
            <a:r>
              <a:rPr lang="en-US" dirty="0"/>
              <a:t>Session Objectives</a:t>
            </a:r>
          </a:p>
        </p:txBody>
      </p:sp>
      <p:graphicFrame>
        <p:nvGraphicFramePr>
          <p:cNvPr id="12" name="Rectangle 3">
            <a:extLst>
              <a:ext uri="{FF2B5EF4-FFF2-40B4-BE49-F238E27FC236}">
                <a16:creationId xmlns:a16="http://schemas.microsoft.com/office/drawing/2014/main" id="{09F321CA-DCD7-685D-426D-54B1D0D3FAAC}"/>
              </a:ext>
            </a:extLst>
          </p:cNvPr>
          <p:cNvGraphicFramePr/>
          <p:nvPr>
            <p:extLst>
              <p:ext uri="{D42A27DB-BD31-4B8C-83A1-F6EECF244321}">
                <p14:modId xmlns:p14="http://schemas.microsoft.com/office/powerpoint/2010/main" val="358627368"/>
              </p:ext>
            </p:extLst>
          </p:nvPr>
        </p:nvGraphicFramePr>
        <p:xfrm>
          <a:off x="899592" y="1202175"/>
          <a:ext cx="6515620" cy="324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8364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93AD-6C42-F9C4-E4E9-7B44F5EE09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5CAB1B-29EE-0AD8-AA96-7C3FD95D917E}"/>
              </a:ext>
            </a:extLst>
          </p:cNvPr>
          <p:cNvSpPr>
            <a:spLocks noGrp="1"/>
          </p:cNvSpPr>
          <p:nvPr>
            <p:ph type="body" sz="quarter" idx="10"/>
          </p:nvPr>
        </p:nvSpPr>
        <p:spPr/>
        <p:txBody>
          <a:bodyPr/>
          <a:lstStyle/>
          <a:p>
            <a:r>
              <a:rPr lang="en-GB" dirty="0"/>
              <a:t>STRIDE Example</a:t>
            </a:r>
          </a:p>
        </p:txBody>
      </p:sp>
      <p:sp>
        <p:nvSpPr>
          <p:cNvPr id="3" name="Text Placeholder 2">
            <a:extLst>
              <a:ext uri="{FF2B5EF4-FFF2-40B4-BE49-F238E27FC236}">
                <a16:creationId xmlns:a16="http://schemas.microsoft.com/office/drawing/2014/main" id="{2972B8F5-60EC-B554-A77F-BC9029966645}"/>
              </a:ext>
            </a:extLst>
          </p:cNvPr>
          <p:cNvSpPr>
            <a:spLocks noGrp="1"/>
          </p:cNvSpPr>
          <p:nvPr>
            <p:ph type="body" sz="quarter" idx="11"/>
          </p:nvPr>
        </p:nvSpPr>
        <p:spPr>
          <a:xfrm>
            <a:off x="827584" y="1208221"/>
            <a:ext cx="7560840" cy="3667785"/>
          </a:xfrm>
        </p:spPr>
        <p:txBody>
          <a:bodyPr/>
          <a:lstStyle/>
          <a:p>
            <a:r>
              <a:rPr lang="en-GB" sz="2400" b="1" i="0" dirty="0">
                <a:solidFill>
                  <a:srgbClr val="141414"/>
                </a:solidFill>
                <a:effectLst/>
                <a:latin typeface="+mn-lt"/>
              </a:rPr>
              <a:t>Third Step: Perform Component Based STRIDE Threat Modelling</a:t>
            </a:r>
          </a:p>
          <a:p>
            <a:pPr lvl="1"/>
            <a:r>
              <a:rPr lang="en-GB" sz="2000" i="0" dirty="0">
                <a:solidFill>
                  <a:srgbClr val="141414"/>
                </a:solidFill>
                <a:effectLst/>
                <a:latin typeface="+mn-lt"/>
              </a:rPr>
              <a:t>STRIDE threat modelling against each component,</a:t>
            </a:r>
          </a:p>
          <a:p>
            <a:pPr lvl="1"/>
            <a:r>
              <a:rPr lang="en-GB" sz="2000" i="0" dirty="0">
                <a:solidFill>
                  <a:srgbClr val="141414"/>
                </a:solidFill>
                <a:effectLst/>
                <a:latin typeface="+mn-lt"/>
              </a:rPr>
              <a:t>Two approaches for this step:</a:t>
            </a:r>
          </a:p>
          <a:p>
            <a:pPr lvl="2"/>
            <a:r>
              <a:rPr lang="en-GB" sz="1800" i="0" dirty="0">
                <a:solidFill>
                  <a:srgbClr val="141414"/>
                </a:solidFill>
                <a:effectLst/>
                <a:latin typeface="+mn-lt"/>
              </a:rPr>
              <a:t>Think of potential threats per component, and assign a STRIDE threat type (i.e., assign Spoofing, or Tampering, etc.).</a:t>
            </a:r>
          </a:p>
          <a:p>
            <a:pPr lvl="2"/>
            <a:r>
              <a:rPr lang="en-GB" sz="1800" i="0" dirty="0">
                <a:solidFill>
                  <a:srgbClr val="141414"/>
                </a:solidFill>
                <a:effectLst/>
                <a:latin typeface="+mn-lt"/>
              </a:rPr>
              <a:t>Per component, think of Spoofing threats specifically, then Tampering threats, then Repudiation threats, etc. So, in order of STRIDE, go through the list and think of potential threats limited to the STRIDE threat type.</a:t>
            </a:r>
          </a:p>
          <a:p>
            <a:pPr lvl="1"/>
            <a:r>
              <a:rPr lang="en-GB" sz="1800" dirty="0">
                <a:solidFill>
                  <a:srgbClr val="141414"/>
                </a:solidFill>
                <a:latin typeface="+mn-lt"/>
              </a:rPr>
              <a:t>You can combine the two approaches</a:t>
            </a:r>
            <a:endParaRPr lang="en-GB" sz="1800" i="0" dirty="0">
              <a:solidFill>
                <a:srgbClr val="141414"/>
              </a:solidFill>
              <a:effectLst/>
              <a:latin typeface="+mn-lt"/>
            </a:endParaRPr>
          </a:p>
          <a:p>
            <a:pPr lvl="1"/>
            <a:endParaRPr lang="en-GB" sz="2400" dirty="0">
              <a:latin typeface="+mn-lt"/>
            </a:endParaRPr>
          </a:p>
        </p:txBody>
      </p:sp>
    </p:spTree>
    <p:extLst>
      <p:ext uri="{BB962C8B-B14F-4D97-AF65-F5344CB8AC3E}">
        <p14:creationId xmlns:p14="http://schemas.microsoft.com/office/powerpoint/2010/main" val="38283995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0EE710-5B91-30F0-D380-571ED46E0693}"/>
              </a:ext>
            </a:extLst>
          </p:cNvPr>
          <p:cNvSpPr>
            <a:spLocks noGrp="1"/>
          </p:cNvSpPr>
          <p:nvPr>
            <p:ph type="body" sz="quarter" idx="10"/>
          </p:nvPr>
        </p:nvSpPr>
        <p:spPr>
          <a:xfrm>
            <a:off x="323528" y="267494"/>
            <a:ext cx="8820472" cy="484530"/>
          </a:xfrm>
        </p:spPr>
        <p:txBody>
          <a:bodyPr>
            <a:noAutofit/>
          </a:bodyPr>
          <a:lstStyle/>
          <a:p>
            <a:r>
              <a:rPr lang="en-GB" sz="3000" dirty="0"/>
              <a:t>STRIDE on the </a:t>
            </a:r>
            <a:r>
              <a:rPr lang="en-GB" sz="3000" dirty="0" err="1"/>
              <a:t>MyHealth</a:t>
            </a:r>
            <a:r>
              <a:rPr lang="en-GB" sz="3000" dirty="0"/>
              <a:t> Application Component</a:t>
            </a:r>
          </a:p>
        </p:txBody>
      </p:sp>
      <p:graphicFrame>
        <p:nvGraphicFramePr>
          <p:cNvPr id="4" name="Table 3">
            <a:extLst>
              <a:ext uri="{FF2B5EF4-FFF2-40B4-BE49-F238E27FC236}">
                <a16:creationId xmlns:a16="http://schemas.microsoft.com/office/drawing/2014/main" id="{1F7FAAF8-A39E-4BF5-C41D-A4052E818549}"/>
              </a:ext>
            </a:extLst>
          </p:cNvPr>
          <p:cNvGraphicFramePr>
            <a:graphicFrameLocks noGrp="1"/>
          </p:cNvGraphicFramePr>
          <p:nvPr>
            <p:extLst>
              <p:ext uri="{D42A27DB-BD31-4B8C-83A1-F6EECF244321}">
                <p14:modId xmlns:p14="http://schemas.microsoft.com/office/powerpoint/2010/main" val="3933444723"/>
              </p:ext>
            </p:extLst>
          </p:nvPr>
        </p:nvGraphicFramePr>
        <p:xfrm>
          <a:off x="395537" y="915566"/>
          <a:ext cx="8280920" cy="3760879"/>
        </p:xfrm>
        <a:graphic>
          <a:graphicData uri="http://schemas.openxmlformats.org/drawingml/2006/table">
            <a:tbl>
              <a:tblPr>
                <a:tableStyleId>{616DA210-FB5B-4158-B5E0-FEB733F419BA}</a:tableStyleId>
              </a:tblPr>
              <a:tblGrid>
                <a:gridCol w="1584175">
                  <a:extLst>
                    <a:ext uri="{9D8B030D-6E8A-4147-A177-3AD203B41FA5}">
                      <a16:colId xmlns:a16="http://schemas.microsoft.com/office/drawing/2014/main" val="3003131104"/>
                    </a:ext>
                  </a:extLst>
                </a:gridCol>
                <a:gridCol w="6696745">
                  <a:extLst>
                    <a:ext uri="{9D8B030D-6E8A-4147-A177-3AD203B41FA5}">
                      <a16:colId xmlns:a16="http://schemas.microsoft.com/office/drawing/2014/main" val="4012242097"/>
                    </a:ext>
                  </a:extLst>
                </a:gridCol>
              </a:tblGrid>
              <a:tr h="49647">
                <a:tc>
                  <a:txBody>
                    <a:bodyPr/>
                    <a:lstStyle/>
                    <a:p>
                      <a:pPr algn="l" fontAlgn="ctr">
                        <a:buNone/>
                      </a:pPr>
                      <a:r>
                        <a:rPr lang="en-GB" sz="1200" b="1" u="none" strike="noStrike">
                          <a:effectLst/>
                        </a:rPr>
                        <a:t>STRIDE</a:t>
                      </a:r>
                      <a:endParaRPr lang="en-GB" sz="1200" b="1" i="0" u="none" strike="noStrike">
                        <a:effectLst/>
                        <a:latin typeface="Arial" panose="020B0604020202020204" pitchFamily="34" charset="0"/>
                      </a:endParaRPr>
                    </a:p>
                  </a:txBody>
                  <a:tcPr marL="18466" marR="18466" marT="9233" marB="9233" anchor="ctr"/>
                </a:tc>
                <a:tc>
                  <a:txBody>
                    <a:bodyPr/>
                    <a:lstStyle/>
                    <a:p>
                      <a:pPr algn="l" fontAlgn="ctr">
                        <a:buNone/>
                      </a:pPr>
                      <a:r>
                        <a:rPr lang="en-GB" sz="1200" b="1" u="none" strike="noStrike" dirty="0">
                          <a:effectLst/>
                        </a:rPr>
                        <a:t>Identified Threats</a:t>
                      </a:r>
                      <a:endParaRPr lang="en-GB" sz="12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2813193192"/>
                  </a:ext>
                </a:extLst>
              </a:tr>
              <a:tr h="882589">
                <a:tc>
                  <a:txBody>
                    <a:bodyPr/>
                    <a:lstStyle/>
                    <a:p>
                      <a:pPr algn="l" fontAlgn="ctr">
                        <a:buNone/>
                      </a:pPr>
                      <a:r>
                        <a:rPr lang="en-GB" sz="1200" b="1" u="none" strike="noStrike" dirty="0">
                          <a:effectLst/>
                        </a:rPr>
                        <a:t>Spoofing</a:t>
                      </a:r>
                      <a:endParaRPr lang="en-GB" sz="1200" b="1" i="0" u="none" strike="noStrike" dirty="0">
                        <a:effectLst/>
                        <a:latin typeface="Arial" panose="020B0604020202020204" pitchFamily="34" charset="0"/>
                      </a:endParaRPr>
                    </a:p>
                  </a:txBody>
                  <a:tcPr marL="18466" marR="18466" marT="9233" marB="9233" anchor="ctr"/>
                </a:tc>
                <a:tc>
                  <a:txBody>
                    <a:bodyPr/>
                    <a:lstStyle/>
                    <a:p>
                      <a:pPr algn="l" fontAlgn="ctr">
                        <a:buNone/>
                      </a:pPr>
                      <a:r>
                        <a:rPr lang="en-GB" sz="1000" b="1" u="none" strike="noStrike" dirty="0">
                          <a:effectLst/>
                        </a:rPr>
                        <a:t>Spoofing Theat 1:</a:t>
                      </a:r>
                      <a:r>
                        <a:rPr lang="en-GB" sz="1000" b="0" u="none" strike="noStrike" dirty="0">
                          <a:effectLst/>
                        </a:rPr>
                        <a:t> A user could possibly access data from other users. There are lots of sources of data that are shared within the </a:t>
                      </a:r>
                      <a:r>
                        <a:rPr lang="en-GB" sz="1000" b="0" u="none" strike="noStrike" dirty="0" err="1">
                          <a:effectLst/>
                        </a:rPr>
                        <a:t>MyHealth</a:t>
                      </a:r>
                      <a:r>
                        <a:rPr lang="en-GB" sz="1000" b="0" u="none" strike="noStrike" dirty="0">
                          <a:effectLst/>
                        </a:rPr>
                        <a:t> application. There are also lots of features within the application that access different parts of the data.</a:t>
                      </a:r>
                      <a:br>
                        <a:rPr lang="en-GB" sz="1000" b="0" u="none" strike="noStrike" dirty="0">
                          <a:effectLst/>
                        </a:rPr>
                      </a:br>
                      <a:br>
                        <a:rPr lang="en-GB" sz="1000" b="0" u="none" strike="noStrike" dirty="0">
                          <a:effectLst/>
                        </a:rPr>
                      </a:br>
                      <a:r>
                        <a:rPr lang="en-GB" sz="1000" b="1" u="none" strike="noStrike" dirty="0">
                          <a:effectLst/>
                        </a:rPr>
                        <a:t>Spoofing Threat 2:</a:t>
                      </a:r>
                      <a:r>
                        <a:rPr lang="en-GB" sz="1000" b="0" u="none" strike="noStrike" dirty="0">
                          <a:effectLst/>
                        </a:rPr>
                        <a:t> The application needs to be accessible to customers. Therefore, the login feature, and its related features (i.e., password reset, etc.), need to be easy to use. However, the ease of use must not introduce a threat which allows an attacker to circumvent or misuse login features (and thus gain access to user credentials).</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3696008502"/>
                  </a:ext>
                </a:extLst>
              </a:tr>
              <a:tr h="567982">
                <a:tc>
                  <a:txBody>
                    <a:bodyPr/>
                    <a:lstStyle/>
                    <a:p>
                      <a:pPr algn="l" fontAlgn="ctr">
                        <a:buNone/>
                      </a:pPr>
                      <a:r>
                        <a:rPr lang="en-GB" sz="1200" b="1" u="none" strike="noStrike" dirty="0">
                          <a:effectLst/>
                        </a:rPr>
                        <a:t>Tampering</a:t>
                      </a:r>
                      <a:endParaRPr lang="en-GB" sz="1200" b="1" i="0" u="none" strike="noStrike" dirty="0">
                        <a:effectLst/>
                        <a:latin typeface="Arial" panose="020B0604020202020204" pitchFamily="34" charset="0"/>
                      </a:endParaRPr>
                    </a:p>
                  </a:txBody>
                  <a:tcPr marL="18466" marR="18466" marT="9233" marB="9233" anchor="ctr"/>
                </a:tc>
                <a:tc>
                  <a:txBody>
                    <a:bodyPr/>
                    <a:lstStyle/>
                    <a:p>
                      <a:pPr algn="l" fontAlgn="ctr">
                        <a:buNone/>
                      </a:pPr>
                      <a:r>
                        <a:rPr lang="en-GB" sz="1000" b="1" u="none" strike="noStrike" dirty="0">
                          <a:effectLst/>
                        </a:rPr>
                        <a:t>Tampering Threat 1:</a:t>
                      </a:r>
                      <a:r>
                        <a:rPr lang="en-GB" sz="1000" b="0" u="none" strike="noStrike" dirty="0">
                          <a:effectLst/>
                        </a:rPr>
                        <a:t> The application has limited data entry features, because most of the features are read-only. For example, users cannot edit billing data, or edit registered medical procedures. But some core </a:t>
                      </a:r>
                      <a:r>
                        <a:rPr lang="en-GB" sz="1000" b="0" u="none" strike="noStrike" dirty="0" err="1">
                          <a:effectLst/>
                        </a:rPr>
                        <a:t>informaton</a:t>
                      </a:r>
                      <a:r>
                        <a:rPr lang="en-GB" sz="1000" b="0" u="none" strike="noStrike" dirty="0">
                          <a:effectLst/>
                        </a:rPr>
                        <a:t> about the user can be edited, such as current address, which bank account or credit card must be used, etc. There is a potential threat of other people, except for the current user, tampering with user data.</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3556671368"/>
                  </a:ext>
                </a:extLst>
              </a:tr>
              <a:tr h="148505">
                <a:tc>
                  <a:txBody>
                    <a:bodyPr/>
                    <a:lstStyle/>
                    <a:p>
                      <a:pPr algn="l" fontAlgn="ctr">
                        <a:buNone/>
                      </a:pPr>
                      <a:r>
                        <a:rPr lang="en-GB" sz="1200" b="1" u="none" strike="noStrike">
                          <a:effectLst/>
                        </a:rPr>
                        <a:t>Repudiation</a:t>
                      </a:r>
                      <a:endParaRPr lang="en-GB" sz="1200" b="1" i="0" u="none" strike="noStrike">
                        <a:effectLst/>
                        <a:latin typeface="Arial" panose="020B0604020202020204" pitchFamily="34" charset="0"/>
                      </a:endParaRPr>
                    </a:p>
                  </a:txBody>
                  <a:tcPr marL="18466" marR="18466" marT="9233" marB="9233" anchor="ctr"/>
                </a:tc>
                <a:tc>
                  <a:txBody>
                    <a:bodyPr/>
                    <a:lstStyle/>
                    <a:p>
                      <a:pPr algn="l" fontAlgn="ctr">
                        <a:buNone/>
                      </a:pPr>
                      <a:r>
                        <a:rPr lang="en-GB" sz="1000" b="0" u="none" strike="noStrike" dirty="0">
                          <a:effectLst/>
                        </a:rPr>
                        <a:t>No Repudiation threats identified.</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3884027312"/>
                  </a:ext>
                </a:extLst>
              </a:tr>
              <a:tr h="987459">
                <a:tc>
                  <a:txBody>
                    <a:bodyPr/>
                    <a:lstStyle/>
                    <a:p>
                      <a:pPr algn="l" fontAlgn="ctr">
                        <a:buNone/>
                      </a:pPr>
                      <a:r>
                        <a:rPr lang="en-GB" sz="1200" b="1" u="none" strike="noStrike">
                          <a:effectLst/>
                        </a:rPr>
                        <a:t>Information Disclosure</a:t>
                      </a:r>
                      <a:endParaRPr lang="en-GB" sz="1200" b="1" i="0" u="none" strike="noStrike">
                        <a:effectLst/>
                        <a:latin typeface="Arial" panose="020B0604020202020204" pitchFamily="34" charset="0"/>
                      </a:endParaRPr>
                    </a:p>
                  </a:txBody>
                  <a:tcPr marL="18466" marR="18466" marT="9233" marB="9233" anchor="ctr"/>
                </a:tc>
                <a:tc>
                  <a:txBody>
                    <a:bodyPr/>
                    <a:lstStyle/>
                    <a:p>
                      <a:pPr algn="l" fontAlgn="ctr">
                        <a:buNone/>
                      </a:pPr>
                      <a:r>
                        <a:rPr lang="en-GB" sz="1000" b="1" u="none" strike="noStrike" dirty="0">
                          <a:effectLst/>
                        </a:rPr>
                        <a:t>Information Disclosure Threat 1:</a:t>
                      </a:r>
                      <a:r>
                        <a:rPr lang="en-GB" sz="1000" b="0" u="none" strike="noStrike" dirty="0">
                          <a:effectLst/>
                        </a:rPr>
                        <a:t> Medical data is extremely confidential, and subject to various regulations (i.e., HIPAA). There is a threat that users may access medical data of other users, through lack of access controls.</a:t>
                      </a:r>
                      <a:br>
                        <a:rPr lang="en-GB" sz="1000" b="0" u="none" strike="noStrike" dirty="0">
                          <a:effectLst/>
                        </a:rPr>
                      </a:br>
                      <a:br>
                        <a:rPr lang="en-GB" sz="1000" b="0" u="none" strike="noStrike" dirty="0">
                          <a:effectLst/>
                        </a:rPr>
                      </a:br>
                      <a:r>
                        <a:rPr lang="en-GB" sz="1000" b="1" u="none" strike="noStrike" dirty="0">
                          <a:effectLst/>
                        </a:rPr>
                        <a:t>Information Disclosure Threat 2: </a:t>
                      </a:r>
                      <a:r>
                        <a:rPr lang="en-GB" sz="1000" b="0" u="none" strike="noStrike" dirty="0">
                          <a:effectLst/>
                        </a:rPr>
                        <a:t>There is a potential threat of employees accessing health data inappropriately via the </a:t>
                      </a:r>
                      <a:r>
                        <a:rPr lang="en-GB" sz="1000" b="0" u="none" strike="noStrike" dirty="0" err="1">
                          <a:effectLst/>
                        </a:rPr>
                        <a:t>MyHealth</a:t>
                      </a:r>
                      <a:r>
                        <a:rPr lang="en-GB" sz="1000" b="0" u="none" strike="noStrike" dirty="0">
                          <a:effectLst/>
                        </a:rPr>
                        <a:t> application (other applications already have strict controls).</a:t>
                      </a:r>
                      <a:br>
                        <a:rPr lang="en-GB" sz="1000" b="0" u="none" strike="noStrike" dirty="0">
                          <a:effectLst/>
                        </a:rPr>
                      </a:br>
                      <a:br>
                        <a:rPr lang="en-GB" sz="1000" b="0" u="none" strike="noStrike" dirty="0">
                          <a:effectLst/>
                        </a:rPr>
                      </a:br>
                      <a:r>
                        <a:rPr lang="en-GB" sz="1000" b="1" u="none" strike="noStrike" dirty="0">
                          <a:effectLst/>
                        </a:rPr>
                        <a:t>Information Disclosure Threat 3:</a:t>
                      </a:r>
                      <a:r>
                        <a:rPr lang="en-GB" sz="1000" b="0" u="none" strike="noStrike" dirty="0">
                          <a:effectLst/>
                        </a:rPr>
                        <a:t> There is a threat that attackers, may target customers to try and gain access to their data. Think phishing attacks against our customers, social engineering, etc..</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191341559"/>
                  </a:ext>
                </a:extLst>
              </a:tr>
              <a:tr h="358243">
                <a:tc>
                  <a:txBody>
                    <a:bodyPr/>
                    <a:lstStyle/>
                    <a:p>
                      <a:pPr algn="l" fontAlgn="ctr">
                        <a:buNone/>
                      </a:pPr>
                      <a:r>
                        <a:rPr lang="en-GB" sz="1200" b="1" u="none" strike="noStrike">
                          <a:effectLst/>
                        </a:rPr>
                        <a:t>Denial of Service</a:t>
                      </a:r>
                      <a:endParaRPr lang="en-GB" sz="1200" b="1" i="0" u="none" strike="noStrike">
                        <a:effectLst/>
                        <a:latin typeface="Arial" panose="020B0604020202020204" pitchFamily="34" charset="0"/>
                      </a:endParaRPr>
                    </a:p>
                  </a:txBody>
                  <a:tcPr marL="18466" marR="18466" marT="9233" marB="9233" anchor="ctr"/>
                </a:tc>
                <a:tc>
                  <a:txBody>
                    <a:bodyPr/>
                    <a:lstStyle/>
                    <a:p>
                      <a:pPr algn="l" fontAlgn="ctr">
                        <a:buNone/>
                      </a:pPr>
                      <a:r>
                        <a:rPr lang="en-GB" sz="1000" b="1" u="none" strike="noStrike" dirty="0">
                          <a:effectLst/>
                        </a:rPr>
                        <a:t>Denial of Service Threat 1:</a:t>
                      </a:r>
                      <a:r>
                        <a:rPr lang="en-GB" sz="1000" b="0" u="none" strike="noStrike" dirty="0">
                          <a:effectLst/>
                        </a:rPr>
                        <a:t> The application has very high Availability requirements. There is a threat that criminal gangs will target the company with DDoS attacks. The company has been a target of such attacks in the past.</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3557481929"/>
                  </a:ext>
                </a:extLst>
              </a:tr>
              <a:tr h="148505">
                <a:tc>
                  <a:txBody>
                    <a:bodyPr/>
                    <a:lstStyle/>
                    <a:p>
                      <a:pPr algn="l" fontAlgn="ctr">
                        <a:buNone/>
                      </a:pPr>
                      <a:r>
                        <a:rPr lang="en-GB" sz="1200" b="1" u="none" strike="noStrike" dirty="0">
                          <a:effectLst/>
                        </a:rPr>
                        <a:t>Elevation of Privilege</a:t>
                      </a:r>
                      <a:endParaRPr lang="en-GB" sz="1200" b="1" i="0" u="none" strike="noStrike" dirty="0">
                        <a:effectLst/>
                        <a:latin typeface="Arial" panose="020B0604020202020204" pitchFamily="34" charset="0"/>
                      </a:endParaRPr>
                    </a:p>
                  </a:txBody>
                  <a:tcPr marL="18466" marR="18466" marT="9233" marB="9233" anchor="ctr"/>
                </a:tc>
                <a:tc>
                  <a:txBody>
                    <a:bodyPr/>
                    <a:lstStyle/>
                    <a:p>
                      <a:pPr algn="l" fontAlgn="ctr">
                        <a:buNone/>
                      </a:pPr>
                      <a:r>
                        <a:rPr lang="en-GB" sz="1000" b="0" u="none" strike="noStrike" dirty="0">
                          <a:effectLst/>
                        </a:rPr>
                        <a:t>No Elevation of Privilege threats identified.</a:t>
                      </a:r>
                      <a:endParaRPr lang="en-GB" sz="1000" b="0" i="0" u="none" strike="noStrike" dirty="0">
                        <a:effectLst/>
                        <a:latin typeface="Arial" panose="020B0604020202020204" pitchFamily="34" charset="0"/>
                      </a:endParaRPr>
                    </a:p>
                  </a:txBody>
                  <a:tcPr marL="18466" marR="18466" marT="9233" marB="9233" anchor="ctr"/>
                </a:tc>
                <a:extLst>
                  <a:ext uri="{0D108BD9-81ED-4DB2-BD59-A6C34878D82A}">
                    <a16:rowId xmlns:a16="http://schemas.microsoft.com/office/drawing/2014/main" val="3529532916"/>
                  </a:ext>
                </a:extLst>
              </a:tr>
            </a:tbl>
          </a:graphicData>
        </a:graphic>
      </p:graphicFrame>
    </p:spTree>
    <p:extLst>
      <p:ext uri="{BB962C8B-B14F-4D97-AF65-F5344CB8AC3E}">
        <p14:creationId xmlns:p14="http://schemas.microsoft.com/office/powerpoint/2010/main" val="1308743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51A50-618F-84AF-BE65-D0029132A41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8C52E94-5D6F-49FE-5081-276AD26A802C}"/>
              </a:ext>
            </a:extLst>
          </p:cNvPr>
          <p:cNvSpPr>
            <a:spLocks noGrp="1"/>
          </p:cNvSpPr>
          <p:nvPr>
            <p:ph type="body" sz="quarter" idx="10"/>
          </p:nvPr>
        </p:nvSpPr>
        <p:spPr>
          <a:xfrm>
            <a:off x="323528" y="267494"/>
            <a:ext cx="8820472" cy="484530"/>
          </a:xfrm>
        </p:spPr>
        <p:txBody>
          <a:bodyPr>
            <a:noAutofit/>
          </a:bodyPr>
          <a:lstStyle/>
          <a:p>
            <a:r>
              <a:rPr lang="en-GB" sz="3000" dirty="0"/>
              <a:t>STRIDE on the Customer Data Component</a:t>
            </a:r>
          </a:p>
        </p:txBody>
      </p:sp>
      <p:graphicFrame>
        <p:nvGraphicFramePr>
          <p:cNvPr id="3" name="Table 2">
            <a:extLst>
              <a:ext uri="{FF2B5EF4-FFF2-40B4-BE49-F238E27FC236}">
                <a16:creationId xmlns:a16="http://schemas.microsoft.com/office/drawing/2014/main" id="{DE08A248-34E1-3BE0-50C9-A4CAC2D3CE4C}"/>
              </a:ext>
            </a:extLst>
          </p:cNvPr>
          <p:cNvGraphicFramePr>
            <a:graphicFrameLocks noGrp="1"/>
          </p:cNvGraphicFramePr>
          <p:nvPr>
            <p:extLst>
              <p:ext uri="{D42A27DB-BD31-4B8C-83A1-F6EECF244321}">
                <p14:modId xmlns:p14="http://schemas.microsoft.com/office/powerpoint/2010/main" val="2599245541"/>
              </p:ext>
            </p:extLst>
          </p:nvPr>
        </p:nvGraphicFramePr>
        <p:xfrm>
          <a:off x="539552" y="1062822"/>
          <a:ext cx="8136904" cy="3532216"/>
        </p:xfrm>
        <a:graphic>
          <a:graphicData uri="http://schemas.openxmlformats.org/drawingml/2006/table">
            <a:tbl>
              <a:tblPr>
                <a:tableStyleId>{5940675A-B579-460E-94D1-54222C63F5DA}</a:tableStyleId>
              </a:tblPr>
              <a:tblGrid>
                <a:gridCol w="1656184">
                  <a:extLst>
                    <a:ext uri="{9D8B030D-6E8A-4147-A177-3AD203B41FA5}">
                      <a16:colId xmlns:a16="http://schemas.microsoft.com/office/drawing/2014/main" val="687051566"/>
                    </a:ext>
                  </a:extLst>
                </a:gridCol>
                <a:gridCol w="6480720">
                  <a:extLst>
                    <a:ext uri="{9D8B030D-6E8A-4147-A177-3AD203B41FA5}">
                      <a16:colId xmlns:a16="http://schemas.microsoft.com/office/drawing/2014/main" val="73557028"/>
                    </a:ext>
                  </a:extLst>
                </a:gridCol>
              </a:tblGrid>
              <a:tr h="210542">
                <a:tc>
                  <a:txBody>
                    <a:bodyPr/>
                    <a:lstStyle/>
                    <a:p>
                      <a:r>
                        <a:rPr lang="en-GB" sz="1400" b="1">
                          <a:effectLst/>
                        </a:rPr>
                        <a:t>TRIDE</a:t>
                      </a:r>
                    </a:p>
                  </a:txBody>
                  <a:tcPr marL="13882" marR="13882" marT="6941" marB="6941" anchor="ctr"/>
                </a:tc>
                <a:tc>
                  <a:txBody>
                    <a:bodyPr/>
                    <a:lstStyle/>
                    <a:p>
                      <a:r>
                        <a:rPr lang="en-GB" sz="1400" b="1" dirty="0">
                          <a:effectLst/>
                        </a:rPr>
                        <a:t>Identified Threats</a:t>
                      </a:r>
                    </a:p>
                  </a:txBody>
                  <a:tcPr marL="13882" marR="13882" marT="6941" marB="6941" anchor="ctr"/>
                </a:tc>
                <a:extLst>
                  <a:ext uri="{0D108BD9-81ED-4DB2-BD59-A6C34878D82A}">
                    <a16:rowId xmlns:a16="http://schemas.microsoft.com/office/drawing/2014/main" val="2266494281"/>
                  </a:ext>
                </a:extLst>
              </a:tr>
              <a:tr h="210542">
                <a:tc>
                  <a:txBody>
                    <a:bodyPr/>
                    <a:lstStyle/>
                    <a:p>
                      <a:r>
                        <a:rPr lang="en-GB" sz="1400" b="1">
                          <a:effectLst/>
                        </a:rPr>
                        <a:t>Spoofing</a:t>
                      </a:r>
                    </a:p>
                  </a:txBody>
                  <a:tcPr marL="13882" marR="13882" marT="6941" marB="6941" anchor="ctr"/>
                </a:tc>
                <a:tc>
                  <a:txBody>
                    <a:bodyPr/>
                    <a:lstStyle/>
                    <a:p>
                      <a:r>
                        <a:rPr lang="en-GB" sz="1200" dirty="0">
                          <a:effectLst/>
                        </a:rPr>
                        <a:t>No Spoofing threats identified.</a:t>
                      </a:r>
                    </a:p>
                  </a:txBody>
                  <a:tcPr marL="13882" marR="13882" marT="6941" marB="6941" anchor="ctr"/>
                </a:tc>
                <a:extLst>
                  <a:ext uri="{0D108BD9-81ED-4DB2-BD59-A6C34878D82A}">
                    <a16:rowId xmlns:a16="http://schemas.microsoft.com/office/drawing/2014/main" val="415337091"/>
                  </a:ext>
                </a:extLst>
              </a:tr>
              <a:tr h="733131">
                <a:tc>
                  <a:txBody>
                    <a:bodyPr/>
                    <a:lstStyle/>
                    <a:p>
                      <a:r>
                        <a:rPr lang="en-GB" sz="1400" b="1">
                          <a:effectLst/>
                        </a:rPr>
                        <a:t>Tampering</a:t>
                      </a:r>
                    </a:p>
                  </a:txBody>
                  <a:tcPr marL="13882" marR="13882" marT="6941" marB="6941" anchor="ctr"/>
                </a:tc>
                <a:tc>
                  <a:txBody>
                    <a:bodyPr/>
                    <a:lstStyle/>
                    <a:p>
                      <a:r>
                        <a:rPr lang="en-GB" sz="1200" b="1" dirty="0">
                          <a:effectLst/>
                        </a:rPr>
                        <a:t>Tampering Threat 1:</a:t>
                      </a:r>
                      <a:r>
                        <a:rPr lang="en-GB" sz="1200" dirty="0">
                          <a:effectLst/>
                        </a:rPr>
                        <a:t> A database administrator may tamper with customer data for fraud purposes.</a:t>
                      </a:r>
                      <a:br>
                        <a:rPr lang="en-GB" sz="1200" dirty="0">
                          <a:effectLst/>
                        </a:rPr>
                      </a:br>
                      <a:br>
                        <a:rPr lang="en-GB" sz="1200" dirty="0">
                          <a:effectLst/>
                        </a:rPr>
                      </a:br>
                      <a:r>
                        <a:rPr lang="en-GB" sz="1200" b="1" dirty="0">
                          <a:effectLst/>
                        </a:rPr>
                        <a:t>Tampering Threat 2:</a:t>
                      </a:r>
                      <a:r>
                        <a:rPr lang="en-GB" sz="1200" dirty="0">
                          <a:effectLst/>
                        </a:rPr>
                        <a:t> Someone who gains unauthorised access to the database may tamper with customer data.</a:t>
                      </a:r>
                    </a:p>
                  </a:txBody>
                  <a:tcPr marL="13882" marR="13882" marT="6941" marB="6941" anchor="ctr"/>
                </a:tc>
                <a:extLst>
                  <a:ext uri="{0D108BD9-81ED-4DB2-BD59-A6C34878D82A}">
                    <a16:rowId xmlns:a16="http://schemas.microsoft.com/office/drawing/2014/main" val="1618517551"/>
                  </a:ext>
                </a:extLst>
              </a:tr>
              <a:tr h="210542">
                <a:tc>
                  <a:txBody>
                    <a:bodyPr/>
                    <a:lstStyle/>
                    <a:p>
                      <a:r>
                        <a:rPr lang="en-GB" sz="1400" b="1">
                          <a:effectLst/>
                        </a:rPr>
                        <a:t>Repudiation</a:t>
                      </a:r>
                    </a:p>
                  </a:txBody>
                  <a:tcPr marL="13882" marR="13882" marT="6941" marB="6941" anchor="ctr"/>
                </a:tc>
                <a:tc>
                  <a:txBody>
                    <a:bodyPr/>
                    <a:lstStyle/>
                    <a:p>
                      <a:r>
                        <a:rPr lang="en-GB" sz="1200">
                          <a:effectLst/>
                        </a:rPr>
                        <a:t>No Repudiation threats identified.</a:t>
                      </a:r>
                    </a:p>
                  </a:txBody>
                  <a:tcPr marL="13882" marR="13882" marT="6941" marB="6941" anchor="ctr"/>
                </a:tc>
                <a:extLst>
                  <a:ext uri="{0D108BD9-81ED-4DB2-BD59-A6C34878D82A}">
                    <a16:rowId xmlns:a16="http://schemas.microsoft.com/office/drawing/2014/main" val="1145037313"/>
                  </a:ext>
                </a:extLst>
              </a:tr>
              <a:tr h="475893">
                <a:tc>
                  <a:txBody>
                    <a:bodyPr/>
                    <a:lstStyle/>
                    <a:p>
                      <a:r>
                        <a:rPr lang="en-GB" sz="1400" b="1">
                          <a:effectLst/>
                        </a:rPr>
                        <a:t>Information Disclosure</a:t>
                      </a:r>
                    </a:p>
                  </a:txBody>
                  <a:tcPr marL="13882" marR="13882" marT="6941" marB="6941" anchor="ctr"/>
                </a:tc>
                <a:tc>
                  <a:txBody>
                    <a:bodyPr/>
                    <a:lstStyle/>
                    <a:p>
                      <a:r>
                        <a:rPr lang="en-GB" sz="1200" b="1" dirty="0">
                          <a:effectLst/>
                        </a:rPr>
                        <a:t>Information Disclosure Threat 1:</a:t>
                      </a:r>
                      <a:r>
                        <a:rPr lang="en-GB" sz="1200" dirty="0">
                          <a:effectLst/>
                        </a:rPr>
                        <a:t> An attacker may infiltrate the company network, and gain access to the database, and then have access to all database data.</a:t>
                      </a:r>
                    </a:p>
                  </a:txBody>
                  <a:tcPr marL="13882" marR="13882" marT="6941" marB="6941" anchor="ctr"/>
                </a:tc>
                <a:extLst>
                  <a:ext uri="{0D108BD9-81ED-4DB2-BD59-A6C34878D82A}">
                    <a16:rowId xmlns:a16="http://schemas.microsoft.com/office/drawing/2014/main" val="2713846512"/>
                  </a:ext>
                </a:extLst>
              </a:tr>
              <a:tr h="210542">
                <a:tc>
                  <a:txBody>
                    <a:bodyPr/>
                    <a:lstStyle/>
                    <a:p>
                      <a:r>
                        <a:rPr lang="en-GB" sz="1400" b="1">
                          <a:effectLst/>
                        </a:rPr>
                        <a:t>Denial of Service</a:t>
                      </a:r>
                    </a:p>
                  </a:txBody>
                  <a:tcPr marL="13882" marR="13882" marT="6941" marB="6941" anchor="ctr"/>
                </a:tc>
                <a:tc>
                  <a:txBody>
                    <a:bodyPr/>
                    <a:lstStyle/>
                    <a:p>
                      <a:r>
                        <a:rPr lang="en-GB" sz="1200" dirty="0">
                          <a:effectLst/>
                        </a:rPr>
                        <a:t>No DoS threats identified.</a:t>
                      </a:r>
                    </a:p>
                  </a:txBody>
                  <a:tcPr marL="13882" marR="13882" marT="6941" marB="6941" anchor="ctr"/>
                </a:tc>
                <a:extLst>
                  <a:ext uri="{0D108BD9-81ED-4DB2-BD59-A6C34878D82A}">
                    <a16:rowId xmlns:a16="http://schemas.microsoft.com/office/drawing/2014/main" val="2811659046"/>
                  </a:ext>
                </a:extLst>
              </a:tr>
              <a:tr h="1401953">
                <a:tc>
                  <a:txBody>
                    <a:bodyPr/>
                    <a:lstStyle/>
                    <a:p>
                      <a:r>
                        <a:rPr lang="en-GB" sz="1400" b="1" dirty="0">
                          <a:effectLst/>
                        </a:rPr>
                        <a:t>Elevation of Privilege</a:t>
                      </a:r>
                    </a:p>
                  </a:txBody>
                  <a:tcPr marL="13882" marR="13882" marT="6941" marB="6941" anchor="ctr"/>
                </a:tc>
                <a:tc>
                  <a:txBody>
                    <a:bodyPr/>
                    <a:lstStyle/>
                    <a:p>
                      <a:r>
                        <a:rPr lang="en-GB" sz="1200" b="1" dirty="0">
                          <a:effectLst/>
                        </a:rPr>
                        <a:t>Elevation of Privilege Threat 1:</a:t>
                      </a:r>
                      <a:r>
                        <a:rPr lang="en-GB" sz="1200" dirty="0">
                          <a:effectLst/>
                        </a:rPr>
                        <a:t> A database configuration page may be exposed on the internal network, which could be used to gain unauthorised access to the database.</a:t>
                      </a:r>
                      <a:br>
                        <a:rPr lang="en-GB" sz="1200" dirty="0">
                          <a:effectLst/>
                        </a:rPr>
                      </a:br>
                      <a:br>
                        <a:rPr lang="en-GB" sz="1200" dirty="0">
                          <a:effectLst/>
                        </a:rPr>
                      </a:br>
                      <a:r>
                        <a:rPr lang="en-GB" sz="1200" b="1" dirty="0">
                          <a:effectLst/>
                        </a:rPr>
                        <a:t>Elevation of Privilege Threat 2:</a:t>
                      </a:r>
                      <a:r>
                        <a:rPr lang="en-GB" sz="1200" dirty="0">
                          <a:effectLst/>
                        </a:rPr>
                        <a:t> A default database user may be used to gain access to the database, if the login method is exposed to the internal company network (and not only accessible on a separate management network).</a:t>
                      </a:r>
                    </a:p>
                  </a:txBody>
                  <a:tcPr marL="13882" marR="13882" marT="6941" marB="6941" anchor="ctr"/>
                </a:tc>
                <a:extLst>
                  <a:ext uri="{0D108BD9-81ED-4DB2-BD59-A6C34878D82A}">
                    <a16:rowId xmlns:a16="http://schemas.microsoft.com/office/drawing/2014/main" val="557829324"/>
                  </a:ext>
                </a:extLst>
              </a:tr>
            </a:tbl>
          </a:graphicData>
        </a:graphic>
      </p:graphicFrame>
    </p:spTree>
    <p:extLst>
      <p:ext uri="{BB962C8B-B14F-4D97-AF65-F5344CB8AC3E}">
        <p14:creationId xmlns:p14="http://schemas.microsoft.com/office/powerpoint/2010/main" val="227847120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6F4D4-5C36-4ABE-F47A-21B4C07C0CC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E87321E-B05D-01E1-CAE8-F9E27EE3E6AC}"/>
              </a:ext>
            </a:extLst>
          </p:cNvPr>
          <p:cNvSpPr>
            <a:spLocks noGrp="1"/>
          </p:cNvSpPr>
          <p:nvPr>
            <p:ph type="body" sz="quarter" idx="10"/>
          </p:nvPr>
        </p:nvSpPr>
        <p:spPr>
          <a:xfrm>
            <a:off x="899594" y="339502"/>
            <a:ext cx="6668019" cy="488301"/>
          </a:xfrm>
        </p:spPr>
        <p:txBody>
          <a:bodyPr/>
          <a:lstStyle/>
          <a:p>
            <a:r>
              <a:rPr lang="en-GB" dirty="0"/>
              <a:t>Threat Modelling: OCTAVE</a:t>
            </a:r>
          </a:p>
        </p:txBody>
      </p:sp>
      <p:sp>
        <p:nvSpPr>
          <p:cNvPr id="3" name="Text Placeholder 2">
            <a:extLst>
              <a:ext uri="{FF2B5EF4-FFF2-40B4-BE49-F238E27FC236}">
                <a16:creationId xmlns:a16="http://schemas.microsoft.com/office/drawing/2014/main" id="{1B31A3E4-5FB4-97E7-525F-ECB297B0E0DE}"/>
              </a:ext>
            </a:extLst>
          </p:cNvPr>
          <p:cNvSpPr>
            <a:spLocks noGrp="1"/>
          </p:cNvSpPr>
          <p:nvPr>
            <p:ph type="body" sz="quarter" idx="11"/>
          </p:nvPr>
        </p:nvSpPr>
        <p:spPr>
          <a:xfrm>
            <a:off x="755576" y="1059582"/>
            <a:ext cx="7848872" cy="3672408"/>
          </a:xfrm>
        </p:spPr>
        <p:txBody>
          <a:bodyPr/>
          <a:lstStyle/>
          <a:p>
            <a:r>
              <a:rPr lang="en-GB" sz="2000" dirty="0">
                <a:latin typeface="+mn-lt"/>
              </a:rPr>
              <a:t>OCTAVE was developed by Software Engineering Institute (SEI) at Carnegie Mellon University.</a:t>
            </a:r>
          </a:p>
          <a:p>
            <a:r>
              <a:rPr lang="en-GB" sz="2000" dirty="0">
                <a:latin typeface="+mn-lt"/>
              </a:rPr>
              <a:t>OCTAVE is a flexible and self-directed risk assessment methodology that focuses on organisational risk assessment rather than just technical vulnerabilities. It's particularly well-suited for enterprise-level threat modelling.</a:t>
            </a:r>
          </a:p>
          <a:p>
            <a:r>
              <a:rPr lang="en-GB" sz="2000" dirty="0">
                <a:latin typeface="+mn-lt"/>
              </a:rPr>
              <a:t>OCTAVE is designed to allow an organisation to:</a:t>
            </a:r>
          </a:p>
          <a:p>
            <a:pPr lvl="1"/>
            <a:r>
              <a:rPr lang="en-GB" sz="1700" dirty="0">
                <a:latin typeface="+mn-lt"/>
              </a:rPr>
              <a:t>Direct and manage information security risk assessments for themselves</a:t>
            </a:r>
          </a:p>
          <a:p>
            <a:pPr lvl="1"/>
            <a:r>
              <a:rPr lang="en-GB" sz="1700" dirty="0">
                <a:latin typeface="+mn-lt"/>
              </a:rPr>
              <a:t>Make the best decisions based on their unique risks</a:t>
            </a:r>
          </a:p>
          <a:p>
            <a:pPr lvl="1"/>
            <a:r>
              <a:rPr lang="en-GB" sz="1700" dirty="0">
                <a:latin typeface="+mn-lt"/>
              </a:rPr>
              <a:t>Focus on protecting key information assets</a:t>
            </a:r>
          </a:p>
          <a:p>
            <a:pPr lvl="1"/>
            <a:r>
              <a:rPr lang="en-GB" sz="1700" dirty="0">
                <a:latin typeface="+mn-lt"/>
              </a:rPr>
              <a:t>Effectively communicate key security information	</a:t>
            </a:r>
          </a:p>
        </p:txBody>
      </p:sp>
    </p:spTree>
    <p:extLst>
      <p:ext uri="{BB962C8B-B14F-4D97-AF65-F5344CB8AC3E}">
        <p14:creationId xmlns:p14="http://schemas.microsoft.com/office/powerpoint/2010/main" val="156550904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47F0B7-F254-4CD0-F1FD-F1A79E3F0862}"/>
              </a:ext>
            </a:extLst>
          </p:cNvPr>
          <p:cNvSpPr>
            <a:spLocks noGrp="1"/>
          </p:cNvSpPr>
          <p:nvPr>
            <p:ph type="body" sz="quarter" idx="10"/>
          </p:nvPr>
        </p:nvSpPr>
        <p:spPr/>
        <p:txBody>
          <a:bodyPr/>
          <a:lstStyle/>
          <a:p>
            <a:r>
              <a:rPr lang="en-GB" dirty="0"/>
              <a:t>OCTAVE </a:t>
            </a:r>
          </a:p>
        </p:txBody>
      </p:sp>
      <p:sp>
        <p:nvSpPr>
          <p:cNvPr id="3" name="Text Placeholder 2">
            <a:extLst>
              <a:ext uri="{FF2B5EF4-FFF2-40B4-BE49-F238E27FC236}">
                <a16:creationId xmlns:a16="http://schemas.microsoft.com/office/drawing/2014/main" id="{307A903B-308C-BD7D-227F-0D57F47D6879}"/>
              </a:ext>
            </a:extLst>
          </p:cNvPr>
          <p:cNvSpPr>
            <a:spLocks noGrp="1"/>
          </p:cNvSpPr>
          <p:nvPr>
            <p:ph type="body" sz="quarter" idx="11"/>
          </p:nvPr>
        </p:nvSpPr>
        <p:spPr>
          <a:xfrm>
            <a:off x="827584" y="1208221"/>
            <a:ext cx="7632848" cy="3091721"/>
          </a:xfrm>
        </p:spPr>
        <p:txBody>
          <a:bodyPr/>
          <a:lstStyle/>
          <a:p>
            <a:r>
              <a:rPr lang="en-GB" sz="2600" dirty="0">
                <a:latin typeface="+mn-lt"/>
              </a:rPr>
              <a:t>The intended audience for the OCTAVE method is large organisations with 300 or more employees.</a:t>
            </a:r>
          </a:p>
          <a:p>
            <a:r>
              <a:rPr lang="en-GB" sz="2600" dirty="0">
                <a:latin typeface="+mn-lt"/>
              </a:rPr>
              <a:t>More specifically, it was designed for organisations that </a:t>
            </a:r>
          </a:p>
          <a:p>
            <a:pPr lvl="1"/>
            <a:r>
              <a:rPr lang="en-GB" sz="2200" dirty="0">
                <a:latin typeface="+mn-lt"/>
              </a:rPr>
              <a:t>have a multi-layered hierarchy </a:t>
            </a:r>
          </a:p>
          <a:p>
            <a:pPr lvl="1"/>
            <a:r>
              <a:rPr lang="en-GB" sz="2200" dirty="0">
                <a:latin typeface="+mn-lt"/>
              </a:rPr>
              <a:t>maintain their own computing infrastructure </a:t>
            </a:r>
          </a:p>
          <a:p>
            <a:pPr lvl="1"/>
            <a:r>
              <a:rPr lang="en-GB" sz="2200" dirty="0">
                <a:latin typeface="+mn-lt"/>
              </a:rPr>
              <a:t>have the ability to run vulnerability evaluation tools </a:t>
            </a:r>
          </a:p>
          <a:p>
            <a:pPr lvl="1"/>
            <a:r>
              <a:rPr lang="en-GB" sz="2200" dirty="0">
                <a:latin typeface="+mn-lt"/>
              </a:rPr>
              <a:t>have the ability to interpret the results of vulnerability evaluations</a:t>
            </a:r>
          </a:p>
        </p:txBody>
      </p:sp>
    </p:spTree>
    <p:extLst>
      <p:ext uri="{BB962C8B-B14F-4D97-AF65-F5344CB8AC3E}">
        <p14:creationId xmlns:p14="http://schemas.microsoft.com/office/powerpoint/2010/main" val="264828708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25A413-D096-6C34-5FC5-6A5335BE645D}"/>
              </a:ext>
            </a:extLst>
          </p:cNvPr>
          <p:cNvSpPr>
            <a:spLocks noGrp="1"/>
          </p:cNvSpPr>
          <p:nvPr>
            <p:ph type="body" sz="quarter" idx="10"/>
          </p:nvPr>
        </p:nvSpPr>
        <p:spPr>
          <a:xfrm>
            <a:off x="899594" y="267494"/>
            <a:ext cx="6668019" cy="488301"/>
          </a:xfrm>
        </p:spPr>
        <p:txBody>
          <a:bodyPr/>
          <a:lstStyle/>
          <a:p>
            <a:r>
              <a:rPr lang="en-GB" dirty="0"/>
              <a:t>OCTAVE Structure</a:t>
            </a:r>
          </a:p>
        </p:txBody>
      </p:sp>
      <p:sp>
        <p:nvSpPr>
          <p:cNvPr id="3" name="Text Placeholder 2">
            <a:extLst>
              <a:ext uri="{FF2B5EF4-FFF2-40B4-BE49-F238E27FC236}">
                <a16:creationId xmlns:a16="http://schemas.microsoft.com/office/drawing/2014/main" id="{C0E3E641-8BF6-1466-171F-08F1349B7721}"/>
              </a:ext>
            </a:extLst>
          </p:cNvPr>
          <p:cNvSpPr>
            <a:spLocks noGrp="1"/>
          </p:cNvSpPr>
          <p:nvPr>
            <p:ph type="body" sz="quarter" idx="11"/>
          </p:nvPr>
        </p:nvSpPr>
        <p:spPr>
          <a:xfrm>
            <a:off x="539552" y="920189"/>
            <a:ext cx="8208912" cy="571441"/>
          </a:xfrm>
        </p:spPr>
        <p:txBody>
          <a:bodyPr/>
          <a:lstStyle/>
          <a:p>
            <a:pPr fontAlgn="base"/>
            <a:r>
              <a:rPr lang="en-GB" dirty="0">
                <a:latin typeface="+mn-lt"/>
              </a:rPr>
              <a:t>OCTAVE method is based on </a:t>
            </a:r>
            <a:r>
              <a:rPr lang="en-GB" u="sng" dirty="0">
                <a:latin typeface="+mn-lt"/>
              </a:rPr>
              <a:t>eight processes that are broken into three phases</a:t>
            </a:r>
            <a:r>
              <a:rPr lang="en-GB" dirty="0">
                <a:latin typeface="+mn-lt"/>
              </a:rPr>
              <a:t> to examine organisational and technology issues.</a:t>
            </a:r>
            <a:r>
              <a:rPr lang="en-GB" u="sng" dirty="0">
                <a:latin typeface="+mn-lt"/>
              </a:rPr>
              <a:t> </a:t>
            </a:r>
            <a:br>
              <a:rPr lang="en-GB" dirty="0">
                <a:latin typeface="+mn-lt"/>
              </a:rPr>
            </a:br>
            <a:endParaRPr lang="en-GB" dirty="0">
              <a:latin typeface="+mn-lt"/>
            </a:endParaRPr>
          </a:p>
          <a:p>
            <a:pPr fontAlgn="base"/>
            <a:endParaRPr lang="en-US" dirty="0">
              <a:latin typeface="+mn-lt"/>
            </a:endParaRPr>
          </a:p>
          <a:p>
            <a:endParaRPr lang="en-GB" dirty="0">
              <a:latin typeface="+mn-lt"/>
            </a:endParaRPr>
          </a:p>
        </p:txBody>
      </p:sp>
      <p:pic>
        <p:nvPicPr>
          <p:cNvPr id="4" name="Picture 3">
            <a:extLst>
              <a:ext uri="{FF2B5EF4-FFF2-40B4-BE49-F238E27FC236}">
                <a16:creationId xmlns:a16="http://schemas.microsoft.com/office/drawing/2014/main" id="{0CB6F5C2-4DC9-D6CD-7C1C-64A409F8C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789" y="1581637"/>
            <a:ext cx="4732211" cy="2862321"/>
          </a:xfrm>
          <a:prstGeom prst="rect">
            <a:avLst/>
          </a:prstGeom>
        </p:spPr>
      </p:pic>
      <p:sp>
        <p:nvSpPr>
          <p:cNvPr id="6" name="TextBox 5">
            <a:extLst>
              <a:ext uri="{FF2B5EF4-FFF2-40B4-BE49-F238E27FC236}">
                <a16:creationId xmlns:a16="http://schemas.microsoft.com/office/drawing/2014/main" id="{E597B0F4-A505-BE75-A573-C1855A6E3671}"/>
              </a:ext>
            </a:extLst>
          </p:cNvPr>
          <p:cNvSpPr txBox="1"/>
          <p:nvPr/>
        </p:nvSpPr>
        <p:spPr>
          <a:xfrm>
            <a:off x="311880" y="1656024"/>
            <a:ext cx="4320480" cy="2923877"/>
          </a:xfrm>
          <a:prstGeom prst="rect">
            <a:avLst/>
          </a:prstGeom>
          <a:noFill/>
        </p:spPr>
        <p:txBody>
          <a:bodyPr wrap="square">
            <a:spAutoFit/>
          </a:bodyPr>
          <a:lstStyle/>
          <a:p>
            <a:r>
              <a:rPr lang="en-GB" sz="1100" b="1" dirty="0">
                <a:latin typeface="+mn-lt"/>
              </a:rPr>
              <a:t>Phase 1: Build Asset-Based Threat Profiles. </a:t>
            </a:r>
            <a:r>
              <a:rPr lang="en-GB" sz="1100" dirty="0">
                <a:latin typeface="+mn-lt"/>
              </a:rPr>
              <a:t>This is an organisational evaluation. The analysis team determines which assets are most important to the organisation (critical assets) and identifies what is currently being done to protect those assets. </a:t>
            </a:r>
          </a:p>
          <a:p>
            <a:pPr marL="171450" indent="-171450">
              <a:buFont typeface="Arial" panose="020B0604020202020204" pitchFamily="34" charset="0"/>
              <a:buChar char="•"/>
            </a:pPr>
            <a:r>
              <a:rPr lang="en-GB" sz="1000" b="1" dirty="0">
                <a:latin typeface="+mn-lt"/>
              </a:rPr>
              <a:t>Process 1: Identify Senior Management Knowledge </a:t>
            </a:r>
            <a:r>
              <a:rPr lang="en-GB" sz="1000" dirty="0">
                <a:latin typeface="+mn-lt"/>
              </a:rPr>
              <a:t>– Selected senior managers identify important assets, perceived threats, security requirements, current security practices, and organizational vulnerabilities.</a:t>
            </a:r>
          </a:p>
          <a:p>
            <a:pPr marL="171450" indent="-171450">
              <a:buFont typeface="Arial" panose="020B0604020202020204" pitchFamily="34" charset="0"/>
              <a:buChar char="•"/>
            </a:pPr>
            <a:r>
              <a:rPr lang="en-GB" sz="1000" b="1" dirty="0">
                <a:latin typeface="+mn-lt"/>
              </a:rPr>
              <a:t>Process 2: Identify Operational Area Management Knowledge </a:t>
            </a:r>
            <a:r>
              <a:rPr lang="en-GB" sz="1000" dirty="0">
                <a:latin typeface="+mn-lt"/>
              </a:rPr>
              <a:t>– Selected operational area managers identify important assets, perceived threats, security requirements, current security practices, and organisational vulnerabilities.</a:t>
            </a:r>
          </a:p>
          <a:p>
            <a:pPr marL="171450" indent="-171450">
              <a:buFont typeface="Arial" panose="020B0604020202020204" pitchFamily="34" charset="0"/>
              <a:buChar char="•"/>
            </a:pPr>
            <a:r>
              <a:rPr lang="en-GB" sz="1000" b="1" dirty="0">
                <a:latin typeface="+mn-lt"/>
              </a:rPr>
              <a:t>Process 3: Identify Staff Knowledge </a:t>
            </a:r>
            <a:r>
              <a:rPr lang="en-GB" sz="1000" dirty="0">
                <a:latin typeface="+mn-lt"/>
              </a:rPr>
              <a:t>– Selected general and IT staff members identify important assets, perceived threats, security requirements, current security practices, and organisational vulnerabilities. </a:t>
            </a:r>
          </a:p>
          <a:p>
            <a:pPr marL="171450" indent="-171450">
              <a:buFont typeface="Arial" panose="020B0604020202020204" pitchFamily="34" charset="0"/>
              <a:buChar char="•"/>
            </a:pPr>
            <a:r>
              <a:rPr lang="en-GB" sz="1000" b="1" dirty="0">
                <a:latin typeface="+mn-lt"/>
              </a:rPr>
              <a:t>Process 4: Create Threat Profiles </a:t>
            </a:r>
            <a:r>
              <a:rPr lang="en-GB" sz="1000" dirty="0">
                <a:latin typeface="+mn-lt"/>
              </a:rPr>
              <a:t>– The analysis team analyses the information from Processes 1 to 3, selects critical assets, refines the associated security requirements, and identifies threats to those assets, creating threat profiles.</a:t>
            </a:r>
          </a:p>
        </p:txBody>
      </p:sp>
    </p:spTree>
    <p:extLst>
      <p:ext uri="{BB962C8B-B14F-4D97-AF65-F5344CB8AC3E}">
        <p14:creationId xmlns:p14="http://schemas.microsoft.com/office/powerpoint/2010/main" val="282240289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613F-59C6-FCA5-D412-A9348D9F2D7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35C5066-2595-447C-08F5-17FEDB41E4E8}"/>
              </a:ext>
            </a:extLst>
          </p:cNvPr>
          <p:cNvSpPr>
            <a:spLocks noGrp="1"/>
          </p:cNvSpPr>
          <p:nvPr>
            <p:ph type="body" sz="quarter" idx="10"/>
          </p:nvPr>
        </p:nvSpPr>
        <p:spPr>
          <a:xfrm>
            <a:off x="899594" y="499273"/>
            <a:ext cx="6668019" cy="488301"/>
          </a:xfrm>
        </p:spPr>
        <p:txBody>
          <a:bodyPr/>
          <a:lstStyle/>
          <a:p>
            <a:r>
              <a:rPr lang="en-GB" dirty="0"/>
              <a:t>OCTAVE Structure</a:t>
            </a:r>
          </a:p>
        </p:txBody>
      </p:sp>
      <p:pic>
        <p:nvPicPr>
          <p:cNvPr id="4" name="Picture 3">
            <a:extLst>
              <a:ext uri="{FF2B5EF4-FFF2-40B4-BE49-F238E27FC236}">
                <a16:creationId xmlns:a16="http://schemas.microsoft.com/office/drawing/2014/main" id="{262EADFA-162E-E65E-012F-3FD7923D7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789" y="1482338"/>
            <a:ext cx="4732211" cy="2862321"/>
          </a:xfrm>
          <a:prstGeom prst="rect">
            <a:avLst/>
          </a:prstGeom>
        </p:spPr>
      </p:pic>
      <p:sp>
        <p:nvSpPr>
          <p:cNvPr id="6" name="TextBox 5">
            <a:extLst>
              <a:ext uri="{FF2B5EF4-FFF2-40B4-BE49-F238E27FC236}">
                <a16:creationId xmlns:a16="http://schemas.microsoft.com/office/drawing/2014/main" id="{015855EB-8C3A-2B80-8B1C-850433C79381}"/>
              </a:ext>
            </a:extLst>
          </p:cNvPr>
          <p:cNvSpPr txBox="1"/>
          <p:nvPr/>
        </p:nvSpPr>
        <p:spPr>
          <a:xfrm>
            <a:off x="345171" y="1495048"/>
            <a:ext cx="3888432" cy="2631490"/>
          </a:xfrm>
          <a:prstGeom prst="rect">
            <a:avLst/>
          </a:prstGeom>
          <a:noFill/>
        </p:spPr>
        <p:txBody>
          <a:bodyPr wrap="square">
            <a:spAutoFit/>
          </a:bodyPr>
          <a:lstStyle/>
          <a:p>
            <a:r>
              <a:rPr lang="en-GB" sz="1100" b="1" dirty="0">
                <a:latin typeface="+mn-lt"/>
              </a:rPr>
              <a:t>Phase 2: Identify Infrastructure Vulnerabilities </a:t>
            </a:r>
            <a:r>
              <a:rPr lang="en-GB" sz="1100" dirty="0">
                <a:latin typeface="+mn-lt"/>
              </a:rPr>
              <a:t>– This is an evaluation of the information infrastructure. The analysis team examines key operational components for weaknesses (technology vulnerabilities) that can lead to unauthorised action against critical assets. </a:t>
            </a:r>
          </a:p>
          <a:p>
            <a:pPr marL="171450" indent="-171450">
              <a:buFont typeface="Arial" panose="020B0604020202020204" pitchFamily="34" charset="0"/>
              <a:buChar char="•"/>
            </a:pPr>
            <a:r>
              <a:rPr lang="en-GB" sz="1100" b="1" dirty="0">
                <a:latin typeface="+mn-lt"/>
              </a:rPr>
              <a:t>Process 5: Identify Key Components </a:t>
            </a:r>
            <a:r>
              <a:rPr lang="en-GB" sz="1100" dirty="0">
                <a:latin typeface="+mn-lt"/>
              </a:rPr>
              <a:t>– The analysis team identifies key information technology systems and components for each critical asset. Specific instances are then selected for evaluation. </a:t>
            </a:r>
          </a:p>
          <a:p>
            <a:pPr marL="171450" indent="-171450">
              <a:buFont typeface="Arial" panose="020B0604020202020204" pitchFamily="34" charset="0"/>
              <a:buChar char="•"/>
            </a:pPr>
            <a:r>
              <a:rPr lang="en-GB" sz="1100" b="1" dirty="0">
                <a:latin typeface="+mn-lt"/>
              </a:rPr>
              <a:t>Process 6:</a:t>
            </a:r>
            <a:r>
              <a:rPr lang="en-GB" sz="1100" dirty="0">
                <a:latin typeface="+mn-lt"/>
              </a:rPr>
              <a:t> </a:t>
            </a:r>
            <a:r>
              <a:rPr lang="en-GB" sz="1100" b="1" dirty="0">
                <a:latin typeface="+mn-lt"/>
              </a:rPr>
              <a:t>Evaluate Selected Components </a:t>
            </a:r>
            <a:r>
              <a:rPr lang="en-GB" sz="1100" dirty="0">
                <a:latin typeface="+mn-lt"/>
              </a:rPr>
              <a:t>– The analysis team examines the key systems and components for technology weaknesses. Vulnerability tools (software, checklists, scripts) are used. The results are examined and summarised, looking for the relevance to the critical assets and their threat profiles. </a:t>
            </a:r>
          </a:p>
        </p:txBody>
      </p:sp>
    </p:spTree>
    <p:extLst>
      <p:ext uri="{BB962C8B-B14F-4D97-AF65-F5344CB8AC3E}">
        <p14:creationId xmlns:p14="http://schemas.microsoft.com/office/powerpoint/2010/main" val="156343452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19F3F-6FFA-3609-78B1-D28C8BB00A6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EF65658-7BE6-552A-CE0E-70D559A469D4}"/>
              </a:ext>
            </a:extLst>
          </p:cNvPr>
          <p:cNvSpPr>
            <a:spLocks noGrp="1"/>
          </p:cNvSpPr>
          <p:nvPr>
            <p:ph type="body" sz="quarter" idx="10"/>
          </p:nvPr>
        </p:nvSpPr>
        <p:spPr>
          <a:xfrm>
            <a:off x="899594" y="499273"/>
            <a:ext cx="6668019" cy="488301"/>
          </a:xfrm>
        </p:spPr>
        <p:txBody>
          <a:bodyPr/>
          <a:lstStyle/>
          <a:p>
            <a:r>
              <a:rPr lang="en-GB" dirty="0"/>
              <a:t>OCTAVE Structure</a:t>
            </a:r>
          </a:p>
        </p:txBody>
      </p:sp>
      <p:pic>
        <p:nvPicPr>
          <p:cNvPr id="4" name="Picture 3">
            <a:extLst>
              <a:ext uri="{FF2B5EF4-FFF2-40B4-BE49-F238E27FC236}">
                <a16:creationId xmlns:a16="http://schemas.microsoft.com/office/drawing/2014/main" id="{477732CF-F544-C4B6-7233-8AC7B7432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789" y="1482338"/>
            <a:ext cx="4732211" cy="2862321"/>
          </a:xfrm>
          <a:prstGeom prst="rect">
            <a:avLst/>
          </a:prstGeom>
        </p:spPr>
      </p:pic>
      <p:sp>
        <p:nvSpPr>
          <p:cNvPr id="6" name="TextBox 5">
            <a:extLst>
              <a:ext uri="{FF2B5EF4-FFF2-40B4-BE49-F238E27FC236}">
                <a16:creationId xmlns:a16="http://schemas.microsoft.com/office/drawing/2014/main" id="{80985241-BDFD-8967-9A86-083C2C99B98C}"/>
              </a:ext>
            </a:extLst>
          </p:cNvPr>
          <p:cNvSpPr txBox="1"/>
          <p:nvPr/>
        </p:nvSpPr>
        <p:spPr>
          <a:xfrm>
            <a:off x="345171" y="1767030"/>
            <a:ext cx="3888432" cy="2292935"/>
          </a:xfrm>
          <a:prstGeom prst="rect">
            <a:avLst/>
          </a:prstGeom>
          <a:noFill/>
        </p:spPr>
        <p:txBody>
          <a:bodyPr wrap="square">
            <a:spAutoFit/>
          </a:bodyPr>
          <a:lstStyle/>
          <a:p>
            <a:r>
              <a:rPr lang="en-GB" sz="1100" b="1" dirty="0">
                <a:latin typeface="+mn-lt"/>
              </a:rPr>
              <a:t>Phase 3: Develop Security Strategy and Plans</a:t>
            </a:r>
            <a:r>
              <a:rPr lang="en-GB" sz="1100" dirty="0">
                <a:latin typeface="+mn-lt"/>
              </a:rPr>
              <a:t> – During this part of the evaluation, the analysis team identifies risks to the organisation’s critical assets and decides what to do about them. </a:t>
            </a:r>
          </a:p>
          <a:p>
            <a:pPr marL="171450" indent="-171450">
              <a:buFont typeface="Arial" panose="020B0604020202020204" pitchFamily="34" charset="0"/>
              <a:buChar char="•"/>
            </a:pPr>
            <a:r>
              <a:rPr lang="en-GB" sz="1100" b="1" dirty="0">
                <a:latin typeface="+mn-lt"/>
              </a:rPr>
              <a:t>Process 7: Conduct Risk Analysis</a:t>
            </a:r>
            <a:r>
              <a:rPr lang="en-GB" sz="1100" dirty="0">
                <a:latin typeface="+mn-lt"/>
              </a:rPr>
              <a:t> – The analysis team identifies the impact of threats to critical assets, creates criteria to evaluate those risks, and evaluates the impacts based on those criteria. This produces a risk profile for each critical asset. </a:t>
            </a:r>
          </a:p>
          <a:p>
            <a:pPr marL="171450" indent="-171450">
              <a:buFont typeface="Arial" panose="020B0604020202020204" pitchFamily="34" charset="0"/>
              <a:buChar char="•"/>
            </a:pPr>
            <a:r>
              <a:rPr lang="en-GB" sz="1100" b="1" dirty="0">
                <a:latin typeface="+mn-lt"/>
              </a:rPr>
              <a:t>Process 8: Develop Protection Strategy </a:t>
            </a:r>
            <a:r>
              <a:rPr lang="en-GB" sz="1100" dirty="0">
                <a:latin typeface="+mn-lt"/>
              </a:rPr>
              <a:t>– The analysis team creates a protection strategy for the organisation and mitigation plans for critical assets, based upon an analysis of the information gathered. Senior managers then review, refine, and approve the strategy and plans.</a:t>
            </a:r>
          </a:p>
        </p:txBody>
      </p:sp>
    </p:spTree>
    <p:extLst>
      <p:ext uri="{BB962C8B-B14F-4D97-AF65-F5344CB8AC3E}">
        <p14:creationId xmlns:p14="http://schemas.microsoft.com/office/powerpoint/2010/main" val="19253331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CEF815-CC0D-754A-7A2E-00A0EB8EC37B}"/>
              </a:ext>
            </a:extLst>
          </p:cNvPr>
          <p:cNvSpPr>
            <a:spLocks noGrp="1"/>
          </p:cNvSpPr>
          <p:nvPr>
            <p:ph type="body" sz="quarter" idx="10"/>
          </p:nvPr>
        </p:nvSpPr>
        <p:spPr/>
        <p:txBody>
          <a:bodyPr/>
          <a:lstStyle/>
          <a:p>
            <a:r>
              <a:rPr lang="en-US" dirty="0"/>
              <a:t>OCTAVE Allegro </a:t>
            </a:r>
            <a:r>
              <a:rPr lang="en-GB" dirty="0"/>
              <a:t>Roadmap</a:t>
            </a:r>
          </a:p>
        </p:txBody>
      </p:sp>
      <p:pic>
        <p:nvPicPr>
          <p:cNvPr id="4" name="Picture 3">
            <a:extLst>
              <a:ext uri="{FF2B5EF4-FFF2-40B4-BE49-F238E27FC236}">
                <a16:creationId xmlns:a16="http://schemas.microsoft.com/office/drawing/2014/main" id="{A97E821F-C986-3652-FD31-2AA13EE9B6ED}"/>
              </a:ext>
            </a:extLst>
          </p:cNvPr>
          <p:cNvPicPr>
            <a:picLocks noChangeAspect="1"/>
          </p:cNvPicPr>
          <p:nvPr/>
        </p:nvPicPr>
        <p:blipFill>
          <a:blip r:embed="rId3"/>
          <a:stretch>
            <a:fillRect/>
          </a:stretch>
        </p:blipFill>
        <p:spPr>
          <a:xfrm>
            <a:off x="3491880" y="1442617"/>
            <a:ext cx="5437429" cy="3112099"/>
          </a:xfrm>
          <a:prstGeom prst="rect">
            <a:avLst/>
          </a:prstGeom>
        </p:spPr>
      </p:pic>
      <p:sp>
        <p:nvSpPr>
          <p:cNvPr id="6" name="TextBox 5">
            <a:extLst>
              <a:ext uri="{FF2B5EF4-FFF2-40B4-BE49-F238E27FC236}">
                <a16:creationId xmlns:a16="http://schemas.microsoft.com/office/drawing/2014/main" id="{94895D14-617A-5A66-7277-3C274752A6DB}"/>
              </a:ext>
            </a:extLst>
          </p:cNvPr>
          <p:cNvSpPr txBox="1"/>
          <p:nvPr/>
        </p:nvSpPr>
        <p:spPr>
          <a:xfrm>
            <a:off x="323528" y="1536068"/>
            <a:ext cx="2808312" cy="2585323"/>
          </a:xfrm>
          <a:prstGeom prst="rect">
            <a:avLst/>
          </a:prstGeom>
          <a:noFill/>
        </p:spPr>
        <p:txBody>
          <a:bodyPr wrap="square">
            <a:spAutoFit/>
          </a:bodyPr>
          <a:lstStyle/>
          <a:p>
            <a:pPr algn="just"/>
            <a:r>
              <a:rPr lang="en-GB" dirty="0">
                <a:latin typeface="+mn-lt"/>
              </a:rPr>
              <a:t>This approach focuses primarily on information assets in the context of how they are used, where they are stored, transported, and processed, and how they are exposed to threats, vulnerabilities, and disruptions as a result. </a:t>
            </a:r>
          </a:p>
        </p:txBody>
      </p:sp>
      <p:sp>
        <p:nvSpPr>
          <p:cNvPr id="8" name="TextBox 7">
            <a:extLst>
              <a:ext uri="{FF2B5EF4-FFF2-40B4-BE49-F238E27FC236}">
                <a16:creationId xmlns:a16="http://schemas.microsoft.com/office/drawing/2014/main" id="{4D00CFFC-6C05-F86E-9A73-D09A23B7EBC4}"/>
              </a:ext>
            </a:extLst>
          </p:cNvPr>
          <p:cNvSpPr txBox="1"/>
          <p:nvPr/>
        </p:nvSpPr>
        <p:spPr>
          <a:xfrm>
            <a:off x="3131840" y="4214842"/>
            <a:ext cx="4572000" cy="738664"/>
          </a:xfrm>
          <a:prstGeom prst="rect">
            <a:avLst/>
          </a:prstGeom>
          <a:noFill/>
        </p:spPr>
        <p:txBody>
          <a:bodyPr wrap="square">
            <a:spAutoFit/>
          </a:bodyPr>
          <a:lstStyle/>
          <a:p>
            <a:pPr algn="just"/>
            <a:r>
              <a:rPr lang="en-GB" sz="1400" dirty="0">
                <a:latin typeface="+mn-lt"/>
              </a:rPr>
              <a:t>OCTAVE Allegro is well suited for use by individuals who want to perform risk assessment without extensive organisational involvement, expertise, or input.          </a:t>
            </a:r>
          </a:p>
        </p:txBody>
      </p:sp>
    </p:spTree>
    <p:extLst>
      <p:ext uri="{BB962C8B-B14F-4D97-AF65-F5344CB8AC3E}">
        <p14:creationId xmlns:p14="http://schemas.microsoft.com/office/powerpoint/2010/main" val="3254495810"/>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76D9F-2439-CA34-C77C-15B30E8940BD}"/>
              </a:ext>
            </a:extLst>
          </p:cNvPr>
          <p:cNvSpPr>
            <a:spLocks noGrp="1"/>
          </p:cNvSpPr>
          <p:nvPr>
            <p:ph type="body" sz="quarter" idx="10"/>
          </p:nvPr>
        </p:nvSpPr>
        <p:spPr>
          <a:xfrm>
            <a:off x="899594" y="339502"/>
            <a:ext cx="7200798" cy="488301"/>
          </a:xfrm>
        </p:spPr>
        <p:txBody>
          <a:bodyPr/>
          <a:lstStyle/>
          <a:p>
            <a:r>
              <a:rPr lang="en-GB" dirty="0"/>
              <a:t>OCTAVE Allegro: Threat Trees</a:t>
            </a:r>
          </a:p>
        </p:txBody>
      </p:sp>
      <p:sp>
        <p:nvSpPr>
          <p:cNvPr id="3" name="Text Placeholder 2">
            <a:extLst>
              <a:ext uri="{FF2B5EF4-FFF2-40B4-BE49-F238E27FC236}">
                <a16:creationId xmlns:a16="http://schemas.microsoft.com/office/drawing/2014/main" id="{2BA4939A-596D-F37A-3905-1341BC09689F}"/>
              </a:ext>
            </a:extLst>
          </p:cNvPr>
          <p:cNvSpPr>
            <a:spLocks noGrp="1"/>
          </p:cNvSpPr>
          <p:nvPr>
            <p:ph type="body" sz="quarter" idx="11"/>
          </p:nvPr>
        </p:nvSpPr>
        <p:spPr>
          <a:xfrm>
            <a:off x="395536" y="987575"/>
            <a:ext cx="8352928" cy="288031"/>
          </a:xfrm>
        </p:spPr>
        <p:txBody>
          <a:bodyPr/>
          <a:lstStyle/>
          <a:p>
            <a:r>
              <a:rPr lang="en-GB" sz="1300" dirty="0">
                <a:latin typeface="+mn-lt"/>
              </a:rPr>
              <a:t>A range of threat scenarios can be represented visually in a </a:t>
            </a:r>
            <a:r>
              <a:rPr lang="en-GB" sz="1300" b="1" dirty="0">
                <a:latin typeface="+mn-lt"/>
              </a:rPr>
              <a:t>tree structure </a:t>
            </a:r>
            <a:r>
              <a:rPr lang="en-GB" sz="1300" dirty="0">
                <a:latin typeface="+mn-lt"/>
              </a:rPr>
              <a:t>commonly referred to as a </a:t>
            </a:r>
            <a:r>
              <a:rPr lang="en-GB" sz="1300" b="1" dirty="0">
                <a:latin typeface="+mn-lt"/>
              </a:rPr>
              <a:t>threat tree</a:t>
            </a:r>
            <a:r>
              <a:rPr lang="en-GB" sz="1300" dirty="0">
                <a:latin typeface="+mn-lt"/>
              </a:rPr>
              <a:t>. </a:t>
            </a:r>
          </a:p>
        </p:txBody>
      </p:sp>
      <p:pic>
        <p:nvPicPr>
          <p:cNvPr id="4" name="Picture 3">
            <a:extLst>
              <a:ext uri="{FF2B5EF4-FFF2-40B4-BE49-F238E27FC236}">
                <a16:creationId xmlns:a16="http://schemas.microsoft.com/office/drawing/2014/main" id="{0B70788C-8B4F-3F2B-154A-A4B0DD2F64CC}"/>
              </a:ext>
            </a:extLst>
          </p:cNvPr>
          <p:cNvPicPr>
            <a:picLocks noChangeAspect="1"/>
          </p:cNvPicPr>
          <p:nvPr/>
        </p:nvPicPr>
        <p:blipFill>
          <a:blip r:embed="rId3"/>
          <a:stretch>
            <a:fillRect/>
          </a:stretch>
        </p:blipFill>
        <p:spPr>
          <a:xfrm>
            <a:off x="1547664" y="1435378"/>
            <a:ext cx="7200800" cy="3551149"/>
          </a:xfrm>
          <a:prstGeom prst="rect">
            <a:avLst/>
          </a:prstGeom>
        </p:spPr>
      </p:pic>
    </p:spTree>
    <p:extLst>
      <p:ext uri="{BB962C8B-B14F-4D97-AF65-F5344CB8AC3E}">
        <p14:creationId xmlns:p14="http://schemas.microsoft.com/office/powerpoint/2010/main" val="27054422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F42260-1A3B-95C6-F400-3528B4F56718}"/>
              </a:ext>
            </a:extLst>
          </p:cNvPr>
          <p:cNvSpPr>
            <a:spLocks noGrp="1"/>
          </p:cNvSpPr>
          <p:nvPr>
            <p:ph type="body" sz="quarter" idx="10"/>
          </p:nvPr>
        </p:nvSpPr>
        <p:spPr/>
        <p:txBody>
          <a:bodyPr/>
          <a:lstStyle/>
          <a:p>
            <a:r>
              <a:rPr lang="en-GB" dirty="0"/>
              <a:t>Cyber Incidents Examples</a:t>
            </a:r>
          </a:p>
        </p:txBody>
      </p:sp>
      <p:sp>
        <p:nvSpPr>
          <p:cNvPr id="3" name="Chart Placeholder 2">
            <a:extLst>
              <a:ext uri="{FF2B5EF4-FFF2-40B4-BE49-F238E27FC236}">
                <a16:creationId xmlns:a16="http://schemas.microsoft.com/office/drawing/2014/main" id="{0C6E47FB-7494-F319-9F9C-66399642A6A1}"/>
              </a:ext>
            </a:extLst>
          </p:cNvPr>
          <p:cNvSpPr>
            <a:spLocks noGrp="1"/>
          </p:cNvSpPr>
          <p:nvPr>
            <p:ph type="chart" sz="quarter" idx="11"/>
          </p:nvPr>
        </p:nvSpPr>
        <p:spPr>
          <a:xfrm>
            <a:off x="899592" y="1202174"/>
            <a:ext cx="7632848" cy="3673831"/>
          </a:xfrm>
        </p:spPr>
        <p:txBody>
          <a:bodyPr/>
          <a:lstStyle/>
          <a:p>
            <a:r>
              <a:rPr lang="en-GB" sz="1400" dirty="0"/>
              <a:t>Equifax Data Breach (2017) – Importance of identifying vulnerabilities</a:t>
            </a:r>
          </a:p>
          <a:p>
            <a:pPr marL="720725" lvl="1" indent="-376238"/>
            <a:r>
              <a:rPr lang="en-GB" sz="1200" dirty="0"/>
              <a:t>Equifax suffered a massive data breach exposing personal information of 147 million people.</a:t>
            </a:r>
          </a:p>
          <a:p>
            <a:pPr marL="720725" lvl="1" indent="-376238"/>
            <a:r>
              <a:rPr lang="en-GB" sz="1200" dirty="0"/>
              <a:t>The breach was due to an unpatched vulnerability in Apache Struts (CVE-2017-5638).</a:t>
            </a:r>
          </a:p>
          <a:p>
            <a:r>
              <a:rPr lang="en-GB" sz="1400" dirty="0"/>
              <a:t>Target Data Breach (2013) – Supply chain attack prevention</a:t>
            </a:r>
          </a:p>
          <a:p>
            <a:pPr marL="720725" lvl="1" indent="-376238"/>
            <a:r>
              <a:rPr lang="en-GB" sz="1200" dirty="0"/>
              <a:t>Hackers stole 40 million credit card numbers by compromising a third-party HVAC vendor.</a:t>
            </a:r>
          </a:p>
          <a:p>
            <a:pPr marL="720725" lvl="1" indent="-376238"/>
            <a:r>
              <a:rPr lang="en-GB" sz="1200" dirty="0"/>
              <a:t>Attackers used stolen credentials to access Target’s internal network.</a:t>
            </a:r>
          </a:p>
          <a:p>
            <a:r>
              <a:rPr lang="en-GB" sz="1400" dirty="0"/>
              <a:t>SolarWinds Supply Chain Attack (2020) – Importance of risk prioritisation</a:t>
            </a:r>
          </a:p>
          <a:p>
            <a:pPr marL="720725" lvl="1" indent="-376238"/>
            <a:r>
              <a:rPr lang="en-GB" sz="1200" dirty="0"/>
              <a:t>Attackers inserted a backdoor (SUNBURST) into SolarWinds’ Orion software updates.</a:t>
            </a:r>
          </a:p>
          <a:p>
            <a:pPr marL="720725" lvl="1" indent="-376238"/>
            <a:r>
              <a:rPr lang="en-GB" sz="1200" dirty="0"/>
              <a:t>Over 18,000 organisations (including government agencies) installed the compromised updates.</a:t>
            </a:r>
          </a:p>
          <a:p>
            <a:r>
              <a:rPr lang="en-GB" sz="1400" dirty="0"/>
              <a:t>Uber Data Breach (2022) – Social engineering and insider threats</a:t>
            </a:r>
          </a:p>
          <a:p>
            <a:pPr marL="720725" lvl="1" indent="-376238"/>
            <a:r>
              <a:rPr lang="en-GB" sz="1200" dirty="0"/>
              <a:t>A hacker gained access to Uber’s internal systems by convincing an employee to accept an MFA push notification (MFA fatigue attack).</a:t>
            </a:r>
          </a:p>
          <a:p>
            <a:r>
              <a:rPr lang="en-GB" sz="1400" dirty="0"/>
              <a:t>Colonial Pipeline Ransomware Attack (2021) – Critical infrastructure risk</a:t>
            </a:r>
          </a:p>
          <a:p>
            <a:pPr marL="720725" lvl="1" indent="-376238"/>
            <a:r>
              <a:rPr lang="en-GB" sz="1200" dirty="0"/>
              <a:t>A ransomware attack disrupted fuel supply across the East Coast of the U.S.</a:t>
            </a:r>
          </a:p>
          <a:p>
            <a:pPr marL="720725" lvl="1" indent="-376238"/>
            <a:r>
              <a:rPr lang="en-GB" sz="1200" dirty="0"/>
              <a:t>Attackers gained access through a compromised VPN password.</a:t>
            </a:r>
          </a:p>
        </p:txBody>
      </p:sp>
    </p:spTree>
    <p:extLst>
      <p:ext uri="{BB962C8B-B14F-4D97-AF65-F5344CB8AC3E}">
        <p14:creationId xmlns:p14="http://schemas.microsoft.com/office/powerpoint/2010/main" val="1566468007"/>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F99D44-D6CE-8152-35E8-79058794D2A4}"/>
              </a:ext>
            </a:extLst>
          </p:cNvPr>
          <p:cNvSpPr>
            <a:spLocks noGrp="1"/>
          </p:cNvSpPr>
          <p:nvPr>
            <p:ph type="body" sz="quarter" idx="10"/>
          </p:nvPr>
        </p:nvSpPr>
        <p:spPr>
          <a:xfrm>
            <a:off x="755578" y="411510"/>
            <a:ext cx="7488830" cy="488301"/>
          </a:xfrm>
        </p:spPr>
        <p:txBody>
          <a:bodyPr/>
          <a:lstStyle/>
          <a:p>
            <a:r>
              <a:rPr lang="en-GB" sz="3200" dirty="0"/>
              <a:t>Graphical Representation of Threat Trees </a:t>
            </a:r>
          </a:p>
        </p:txBody>
      </p:sp>
      <p:pic>
        <p:nvPicPr>
          <p:cNvPr id="5" name="Picture 4">
            <a:extLst>
              <a:ext uri="{FF2B5EF4-FFF2-40B4-BE49-F238E27FC236}">
                <a16:creationId xmlns:a16="http://schemas.microsoft.com/office/drawing/2014/main" id="{83F4CFC5-4E4B-98DC-148A-CE5B2423E8F8}"/>
              </a:ext>
            </a:extLst>
          </p:cNvPr>
          <p:cNvPicPr>
            <a:picLocks noChangeAspect="1"/>
          </p:cNvPicPr>
          <p:nvPr/>
        </p:nvPicPr>
        <p:blipFill>
          <a:blip r:embed="rId2"/>
          <a:stretch>
            <a:fillRect/>
          </a:stretch>
        </p:blipFill>
        <p:spPr>
          <a:xfrm>
            <a:off x="1547664" y="1138278"/>
            <a:ext cx="6713596" cy="4005221"/>
          </a:xfrm>
          <a:prstGeom prst="rect">
            <a:avLst/>
          </a:prstGeom>
        </p:spPr>
      </p:pic>
    </p:spTree>
    <p:extLst>
      <p:ext uri="{BB962C8B-B14F-4D97-AF65-F5344CB8AC3E}">
        <p14:creationId xmlns:p14="http://schemas.microsoft.com/office/powerpoint/2010/main" val="332819545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7D800-68CD-5F7F-16AC-0184EB7E81A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7509163-F3E6-C91E-E3CD-830964666F05}"/>
              </a:ext>
            </a:extLst>
          </p:cNvPr>
          <p:cNvSpPr>
            <a:spLocks noGrp="1"/>
          </p:cNvSpPr>
          <p:nvPr>
            <p:ph type="body" sz="quarter" idx="10"/>
          </p:nvPr>
        </p:nvSpPr>
        <p:spPr>
          <a:xfrm>
            <a:off x="755578" y="411510"/>
            <a:ext cx="7488830" cy="488301"/>
          </a:xfrm>
        </p:spPr>
        <p:txBody>
          <a:bodyPr/>
          <a:lstStyle/>
          <a:p>
            <a:r>
              <a:rPr lang="en-GB" sz="3200" dirty="0"/>
              <a:t>Graphical Representation of Threat Trees </a:t>
            </a:r>
          </a:p>
        </p:txBody>
      </p:sp>
      <p:pic>
        <p:nvPicPr>
          <p:cNvPr id="4" name="Picture 3">
            <a:extLst>
              <a:ext uri="{FF2B5EF4-FFF2-40B4-BE49-F238E27FC236}">
                <a16:creationId xmlns:a16="http://schemas.microsoft.com/office/drawing/2014/main" id="{4AEEC312-018A-1272-6662-C48DCA204FD6}"/>
              </a:ext>
            </a:extLst>
          </p:cNvPr>
          <p:cNvPicPr>
            <a:picLocks noChangeAspect="1"/>
          </p:cNvPicPr>
          <p:nvPr/>
        </p:nvPicPr>
        <p:blipFill>
          <a:blip r:embed="rId2"/>
          <a:stretch>
            <a:fillRect/>
          </a:stretch>
        </p:blipFill>
        <p:spPr>
          <a:xfrm>
            <a:off x="1763689" y="1059582"/>
            <a:ext cx="6408712" cy="4083917"/>
          </a:xfrm>
          <a:prstGeom prst="rect">
            <a:avLst/>
          </a:prstGeom>
        </p:spPr>
      </p:pic>
    </p:spTree>
    <p:extLst>
      <p:ext uri="{BB962C8B-B14F-4D97-AF65-F5344CB8AC3E}">
        <p14:creationId xmlns:p14="http://schemas.microsoft.com/office/powerpoint/2010/main" val="1210460570"/>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DE10B1-040E-C012-A70E-AAC04DEBC136}"/>
              </a:ext>
            </a:extLst>
          </p:cNvPr>
          <p:cNvSpPr>
            <a:spLocks noGrp="1"/>
          </p:cNvSpPr>
          <p:nvPr>
            <p:ph type="body" sz="quarter" idx="10"/>
          </p:nvPr>
        </p:nvSpPr>
        <p:spPr>
          <a:xfrm>
            <a:off x="899594" y="555526"/>
            <a:ext cx="7272806" cy="488301"/>
          </a:xfrm>
        </p:spPr>
        <p:txBody>
          <a:bodyPr/>
          <a:lstStyle/>
          <a:p>
            <a:r>
              <a:rPr lang="en-GB" dirty="0"/>
              <a:t>OCTAVE Allegro: Threat Trees</a:t>
            </a:r>
          </a:p>
        </p:txBody>
      </p:sp>
      <p:sp>
        <p:nvSpPr>
          <p:cNvPr id="3" name="Text Placeholder 2">
            <a:extLst>
              <a:ext uri="{FF2B5EF4-FFF2-40B4-BE49-F238E27FC236}">
                <a16:creationId xmlns:a16="http://schemas.microsoft.com/office/drawing/2014/main" id="{A73CFB79-0C6D-4051-F5FC-B61259E654B9}"/>
              </a:ext>
            </a:extLst>
          </p:cNvPr>
          <p:cNvSpPr>
            <a:spLocks noGrp="1"/>
          </p:cNvSpPr>
          <p:nvPr>
            <p:ph type="body" sz="quarter" idx="11"/>
          </p:nvPr>
        </p:nvSpPr>
        <p:spPr>
          <a:xfrm>
            <a:off x="755576" y="1419622"/>
            <a:ext cx="7632848" cy="3091721"/>
          </a:xfrm>
        </p:spPr>
        <p:txBody>
          <a:bodyPr/>
          <a:lstStyle/>
          <a:p>
            <a:r>
              <a:rPr lang="en-GB" sz="2000" dirty="0">
                <a:latin typeface="+mn-lt"/>
              </a:rPr>
              <a:t>The threat scenario derived from areas of concern corresponds to a branch on these threat trees. </a:t>
            </a:r>
          </a:p>
          <a:p>
            <a:r>
              <a:rPr lang="en-GB" sz="2000" dirty="0">
                <a:latin typeface="+mn-lt"/>
              </a:rPr>
              <a:t>To ensure a robust consideration of threats, each branch of the threat tree should be considered for an information asset. </a:t>
            </a:r>
          </a:p>
          <a:p>
            <a:r>
              <a:rPr lang="en-GB" sz="2000" dirty="0">
                <a:latin typeface="+mn-lt"/>
              </a:rPr>
              <a:t>A series of threat scenario questionnaires have been developed and are provided to help you with this task.</a:t>
            </a:r>
            <a:endParaRPr lang="en-US" sz="2000" dirty="0">
              <a:latin typeface="+mn-lt"/>
            </a:endParaRPr>
          </a:p>
          <a:p>
            <a:pPr lvl="1"/>
            <a:r>
              <a:rPr lang="en-US" sz="2000" dirty="0">
                <a:latin typeface="+mn-lt"/>
              </a:rPr>
              <a:t>More information: </a:t>
            </a:r>
            <a:r>
              <a:rPr lang="en-GB" sz="2000" dirty="0">
                <a:latin typeface="+mn-lt"/>
                <a:hlinkClick r:id="rId3"/>
              </a:rPr>
              <a:t>https://resources.sei.cmu.edu/asset_files/TechnicalReport/2007_005_001_14885.pdf</a:t>
            </a:r>
            <a:endParaRPr lang="en-US" sz="2000" dirty="0">
              <a:latin typeface="+mn-lt"/>
            </a:endParaRPr>
          </a:p>
        </p:txBody>
      </p:sp>
    </p:spTree>
    <p:extLst>
      <p:ext uri="{BB962C8B-B14F-4D97-AF65-F5344CB8AC3E}">
        <p14:creationId xmlns:p14="http://schemas.microsoft.com/office/powerpoint/2010/main" val="2895804862"/>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1020C-6C7B-03AF-86EB-9CEB7EE88C31}"/>
              </a:ext>
            </a:extLst>
          </p:cNvPr>
          <p:cNvSpPr>
            <a:spLocks noGrp="1"/>
          </p:cNvSpPr>
          <p:nvPr>
            <p:ph type="body" sz="quarter" idx="10"/>
          </p:nvPr>
        </p:nvSpPr>
        <p:spPr/>
        <p:txBody>
          <a:bodyPr/>
          <a:lstStyle/>
          <a:p>
            <a:r>
              <a:rPr lang="en-GB" dirty="0"/>
              <a:t>Next Week</a:t>
            </a:r>
          </a:p>
        </p:txBody>
      </p:sp>
      <p:sp>
        <p:nvSpPr>
          <p:cNvPr id="4" name="Text Placeholder 3">
            <a:extLst>
              <a:ext uri="{FF2B5EF4-FFF2-40B4-BE49-F238E27FC236}">
                <a16:creationId xmlns:a16="http://schemas.microsoft.com/office/drawing/2014/main" id="{8D6A235C-5F51-3191-6203-7FFC8A0F4D01}"/>
              </a:ext>
            </a:extLst>
          </p:cNvPr>
          <p:cNvSpPr>
            <a:spLocks noGrp="1"/>
          </p:cNvSpPr>
          <p:nvPr>
            <p:ph type="body" sz="quarter" idx="11"/>
          </p:nvPr>
        </p:nvSpPr>
        <p:spPr/>
        <p:txBody>
          <a:bodyPr/>
          <a:lstStyle/>
          <a:p>
            <a:r>
              <a:rPr lang="en-GB" dirty="0"/>
              <a:t>Other Threat Modelling Techniques</a:t>
            </a:r>
          </a:p>
        </p:txBody>
      </p:sp>
    </p:spTree>
    <p:extLst>
      <p:ext uri="{BB962C8B-B14F-4D97-AF65-F5344CB8AC3E}">
        <p14:creationId xmlns:p14="http://schemas.microsoft.com/office/powerpoint/2010/main" val="301947040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E6C9AF-B48B-E2EC-1F7E-88231CD64455}"/>
              </a:ext>
            </a:extLst>
          </p:cNvPr>
          <p:cNvSpPr>
            <a:spLocks noGrp="1"/>
          </p:cNvSpPr>
          <p:nvPr>
            <p:ph type="body" sz="quarter" idx="10"/>
          </p:nvPr>
        </p:nvSpPr>
        <p:spPr/>
        <p:txBody>
          <a:bodyPr/>
          <a:lstStyle/>
          <a:p>
            <a:r>
              <a:rPr lang="en-GB" dirty="0"/>
              <a:t>What is Threat Modelling?</a:t>
            </a:r>
          </a:p>
        </p:txBody>
      </p:sp>
      <p:sp>
        <p:nvSpPr>
          <p:cNvPr id="3" name="Chart Placeholder 2">
            <a:extLst>
              <a:ext uri="{FF2B5EF4-FFF2-40B4-BE49-F238E27FC236}">
                <a16:creationId xmlns:a16="http://schemas.microsoft.com/office/drawing/2014/main" id="{CBE8AB2B-2FED-83C3-1BA6-CC23CE3A126C}"/>
              </a:ext>
            </a:extLst>
          </p:cNvPr>
          <p:cNvSpPr>
            <a:spLocks noGrp="1"/>
          </p:cNvSpPr>
          <p:nvPr>
            <p:ph type="chart" sz="quarter" idx="11"/>
          </p:nvPr>
        </p:nvSpPr>
        <p:spPr>
          <a:xfrm>
            <a:off x="611560" y="1346190"/>
            <a:ext cx="8136904" cy="3241784"/>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B" sz="2400" kern="100" dirty="0">
                <a:effectLst/>
                <a:ea typeface="Aptos" panose="020B0004020202020204" pitchFamily="34" charset="0"/>
                <a:cs typeface="Times New Roman" panose="02020603050405020304" pitchFamily="18" charset="0"/>
              </a:rPr>
              <a:t>A structured approach to identifying, quantifying, and addressing security risks,</a:t>
            </a:r>
          </a:p>
          <a:p>
            <a:pPr marL="342900" lvl="0" indent="-342900">
              <a:lnSpc>
                <a:spcPct val="107000"/>
              </a:lnSpc>
              <a:spcAft>
                <a:spcPts val="800"/>
              </a:spcAft>
              <a:buSzPts val="1000"/>
              <a:buFont typeface="Symbol" panose="05050102010706020507" pitchFamily="18" charset="2"/>
              <a:buChar char=""/>
              <a:tabLst>
                <a:tab pos="457200" algn="l"/>
              </a:tabLst>
            </a:pPr>
            <a:r>
              <a:rPr lang="en-GB" sz="2400" kern="100" dirty="0">
                <a:effectLst/>
                <a:ea typeface="Aptos" panose="020B0004020202020204" pitchFamily="34" charset="0"/>
                <a:cs typeface="Times New Roman" panose="02020603050405020304" pitchFamily="18" charset="0"/>
              </a:rPr>
              <a:t>A proactive methodology to uncover potential vulnerabilities,</a:t>
            </a:r>
          </a:p>
          <a:p>
            <a:pPr marL="342900" lvl="0" indent="-342900">
              <a:lnSpc>
                <a:spcPct val="107000"/>
              </a:lnSpc>
              <a:spcAft>
                <a:spcPts val="800"/>
              </a:spcAft>
              <a:buSzPts val="1000"/>
              <a:buFont typeface="Symbol" panose="05050102010706020507" pitchFamily="18" charset="2"/>
              <a:buChar char=""/>
              <a:tabLst>
                <a:tab pos="457200" algn="l"/>
              </a:tabLst>
            </a:pPr>
            <a:r>
              <a:rPr lang="en-GB" sz="2400" kern="100" dirty="0">
                <a:effectLst/>
                <a:ea typeface="Aptos" panose="020B0004020202020204" pitchFamily="34" charset="0"/>
                <a:cs typeface="Times New Roman" panose="02020603050405020304" pitchFamily="18" charset="0"/>
              </a:rPr>
              <a:t>A way to think like an attacker to improve your defences,</a:t>
            </a:r>
          </a:p>
          <a:p>
            <a:pPr marL="342900" lvl="0" indent="-342900">
              <a:lnSpc>
                <a:spcPct val="107000"/>
              </a:lnSpc>
              <a:spcAft>
                <a:spcPts val="800"/>
              </a:spcAft>
              <a:buSzPts val="1000"/>
              <a:buFont typeface="Symbol" panose="05050102010706020507" pitchFamily="18" charset="2"/>
              <a:buChar char=""/>
              <a:tabLst>
                <a:tab pos="457200" algn="l"/>
              </a:tabLst>
            </a:pPr>
            <a:r>
              <a:rPr lang="en-GB" sz="2400" kern="100" dirty="0">
                <a:effectLst/>
                <a:ea typeface="Aptos" panose="020B0004020202020204" pitchFamily="34" charset="0"/>
                <a:cs typeface="Times New Roman" panose="02020603050405020304" pitchFamily="18" charset="0"/>
              </a:rPr>
              <a:t>A systematic process for evaluating security threats against assets.</a:t>
            </a:r>
          </a:p>
          <a:p>
            <a:endParaRPr lang="en-GB" sz="2400" dirty="0"/>
          </a:p>
        </p:txBody>
      </p:sp>
    </p:spTree>
    <p:extLst>
      <p:ext uri="{BB962C8B-B14F-4D97-AF65-F5344CB8AC3E}">
        <p14:creationId xmlns:p14="http://schemas.microsoft.com/office/powerpoint/2010/main" val="108915032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9F69F0-3C69-2AB2-8BD1-9A7ACC464CEC}"/>
              </a:ext>
            </a:extLst>
          </p:cNvPr>
          <p:cNvSpPr>
            <a:spLocks noGrp="1"/>
          </p:cNvSpPr>
          <p:nvPr>
            <p:ph type="body" sz="quarter" idx="10"/>
          </p:nvPr>
        </p:nvSpPr>
        <p:spPr>
          <a:xfrm>
            <a:off x="899594" y="555625"/>
            <a:ext cx="7128790" cy="484530"/>
          </a:xfrm>
        </p:spPr>
        <p:txBody>
          <a:bodyPr/>
          <a:lstStyle/>
          <a:p>
            <a:r>
              <a:rPr lang="en-GB" dirty="0"/>
              <a:t>Threat Modelling Key Benefits</a:t>
            </a:r>
          </a:p>
        </p:txBody>
      </p:sp>
      <p:sp>
        <p:nvSpPr>
          <p:cNvPr id="3" name="Chart Placeholder 2">
            <a:extLst>
              <a:ext uri="{FF2B5EF4-FFF2-40B4-BE49-F238E27FC236}">
                <a16:creationId xmlns:a16="http://schemas.microsoft.com/office/drawing/2014/main" id="{87DC4EA1-CAAE-9A57-425B-DEBCA3CE74B8}"/>
              </a:ext>
            </a:extLst>
          </p:cNvPr>
          <p:cNvSpPr>
            <a:spLocks noGrp="1"/>
          </p:cNvSpPr>
          <p:nvPr>
            <p:ph type="chart" sz="quarter" idx="11"/>
          </p:nvPr>
        </p:nvSpPr>
        <p:spPr>
          <a:xfrm>
            <a:off x="899592" y="1347614"/>
            <a:ext cx="7488832" cy="3241784"/>
          </a:xfrm>
        </p:spPr>
        <p:txBody>
          <a:bodyPr/>
          <a:lstStyle/>
          <a:p>
            <a:r>
              <a:rPr lang="en-GB" sz="2400" dirty="0"/>
              <a:t>Identifies security requirements early in development</a:t>
            </a:r>
          </a:p>
          <a:p>
            <a:r>
              <a:rPr lang="en-GB" sz="2400" dirty="0"/>
              <a:t>Reduces costs by finding vulnerabilities before deployment</a:t>
            </a:r>
          </a:p>
          <a:p>
            <a:r>
              <a:rPr lang="en-GB" sz="2400" dirty="0"/>
              <a:t>Provides a framework for consistent security evaluation</a:t>
            </a:r>
          </a:p>
          <a:p>
            <a:r>
              <a:rPr lang="en-GB" sz="2400" dirty="0"/>
              <a:t>Builds security awareness across teams</a:t>
            </a:r>
          </a:p>
          <a:p>
            <a:r>
              <a:rPr lang="en-GB" sz="2400" dirty="0"/>
              <a:t>Creates documentation for compliance requirements</a:t>
            </a:r>
          </a:p>
        </p:txBody>
      </p:sp>
    </p:spTree>
    <p:extLst>
      <p:ext uri="{BB962C8B-B14F-4D97-AF65-F5344CB8AC3E}">
        <p14:creationId xmlns:p14="http://schemas.microsoft.com/office/powerpoint/2010/main" val="240073169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218B50-2FBC-9E05-8B6E-4D308EA4D9D3}"/>
              </a:ext>
            </a:extLst>
          </p:cNvPr>
          <p:cNvSpPr>
            <a:spLocks noGrp="1"/>
          </p:cNvSpPr>
          <p:nvPr>
            <p:ph type="body" sz="quarter" idx="10"/>
          </p:nvPr>
        </p:nvSpPr>
        <p:spPr>
          <a:xfrm>
            <a:off x="611064" y="562148"/>
            <a:ext cx="7921376" cy="484530"/>
          </a:xfrm>
        </p:spPr>
        <p:txBody>
          <a:bodyPr/>
          <a:lstStyle/>
          <a:p>
            <a:r>
              <a:rPr lang="en-GB" sz="3500" dirty="0"/>
              <a:t>Threat Modelling for Risk Management</a:t>
            </a:r>
          </a:p>
        </p:txBody>
      </p:sp>
      <p:sp>
        <p:nvSpPr>
          <p:cNvPr id="6" name="Text Placeholder 5">
            <a:extLst>
              <a:ext uri="{FF2B5EF4-FFF2-40B4-BE49-F238E27FC236}">
                <a16:creationId xmlns:a16="http://schemas.microsoft.com/office/drawing/2014/main" id="{B594FD93-116A-94ED-036E-8501C53DF627}"/>
              </a:ext>
            </a:extLst>
          </p:cNvPr>
          <p:cNvSpPr>
            <a:spLocks noGrp="1"/>
          </p:cNvSpPr>
          <p:nvPr>
            <p:ph type="body" sz="quarter" idx="11"/>
          </p:nvPr>
        </p:nvSpPr>
        <p:spPr>
          <a:xfrm>
            <a:off x="611560" y="1275606"/>
            <a:ext cx="3744416" cy="3291966"/>
          </a:xfrm>
        </p:spPr>
        <p:txBody>
          <a:bodyPr/>
          <a:lstStyle/>
          <a:p>
            <a:pPr marL="285750" indent="-285750">
              <a:buFont typeface="Arial" panose="020B0604020202020204" pitchFamily="34" charset="0"/>
              <a:buChar char="•"/>
            </a:pPr>
            <a:r>
              <a:rPr lang="en-GB" sz="2400" b="1" dirty="0">
                <a:latin typeface="+mn-lt"/>
              </a:rPr>
              <a:t>Risk Management :</a:t>
            </a:r>
          </a:p>
          <a:p>
            <a:pPr marL="560388" lvl="1" indent="-285750">
              <a:buFont typeface="Arial" panose="020B0604020202020204" pitchFamily="34" charset="0"/>
              <a:buChar char="•"/>
            </a:pPr>
            <a:r>
              <a:rPr lang="en-GB" sz="2000" b="1" dirty="0">
                <a:latin typeface="+mn-lt"/>
              </a:rPr>
              <a:t>Identify: </a:t>
            </a:r>
            <a:r>
              <a:rPr lang="en-GB" sz="2000" dirty="0">
                <a:latin typeface="+mn-lt"/>
              </a:rPr>
              <a:t>Determine what needs protection,</a:t>
            </a:r>
          </a:p>
          <a:p>
            <a:pPr marL="560388" lvl="1" indent="-285750">
              <a:buFont typeface="Arial" panose="020B0604020202020204" pitchFamily="34" charset="0"/>
              <a:buChar char="•"/>
            </a:pPr>
            <a:r>
              <a:rPr lang="en-GB" sz="2000" b="1" dirty="0">
                <a:latin typeface="+mn-lt"/>
              </a:rPr>
              <a:t>Assess: </a:t>
            </a:r>
            <a:r>
              <a:rPr lang="en-GB" sz="2000" dirty="0">
                <a:latin typeface="+mn-lt"/>
              </a:rPr>
              <a:t>Evaluate threats and vulnerabilities,</a:t>
            </a:r>
          </a:p>
          <a:p>
            <a:pPr marL="560388" lvl="1" indent="-285750">
              <a:buFont typeface="Arial" panose="020B0604020202020204" pitchFamily="34" charset="0"/>
              <a:buChar char="•"/>
            </a:pPr>
            <a:r>
              <a:rPr lang="en-GB" sz="2000" b="1" dirty="0">
                <a:latin typeface="+mn-lt"/>
              </a:rPr>
              <a:t>Mitigate: </a:t>
            </a:r>
            <a:r>
              <a:rPr lang="en-GB" sz="2000" dirty="0">
                <a:latin typeface="+mn-lt"/>
              </a:rPr>
              <a:t>Implement controls to reduce risk,</a:t>
            </a:r>
          </a:p>
          <a:p>
            <a:pPr marL="560388" lvl="1" indent="-285750">
              <a:buFont typeface="Arial" panose="020B0604020202020204" pitchFamily="34" charset="0"/>
              <a:buChar char="•"/>
            </a:pPr>
            <a:r>
              <a:rPr lang="en-GB" sz="2000" b="1" dirty="0">
                <a:latin typeface="+mn-lt"/>
              </a:rPr>
              <a:t>Monitor: </a:t>
            </a:r>
            <a:r>
              <a:rPr lang="en-GB" sz="2000" dirty="0">
                <a:latin typeface="+mn-lt"/>
              </a:rPr>
              <a:t>Continuously evaluate effectiveness</a:t>
            </a:r>
            <a:r>
              <a:rPr lang="en-GB" sz="2400" dirty="0">
                <a:latin typeface="+mn-lt"/>
              </a:rPr>
              <a:t> .          </a:t>
            </a:r>
          </a:p>
        </p:txBody>
      </p:sp>
      <p:sp>
        <p:nvSpPr>
          <p:cNvPr id="7" name="Text Placeholder 6">
            <a:extLst>
              <a:ext uri="{FF2B5EF4-FFF2-40B4-BE49-F238E27FC236}">
                <a16:creationId xmlns:a16="http://schemas.microsoft.com/office/drawing/2014/main" id="{ECFFBC7C-48AD-3980-1FEF-08987ED4BE99}"/>
              </a:ext>
            </a:extLst>
          </p:cNvPr>
          <p:cNvSpPr>
            <a:spLocks noGrp="1"/>
          </p:cNvSpPr>
          <p:nvPr>
            <p:ph type="body" sz="quarter" idx="12"/>
          </p:nvPr>
        </p:nvSpPr>
        <p:spPr>
          <a:xfrm>
            <a:off x="4644008" y="1224000"/>
            <a:ext cx="3744416" cy="3579998"/>
          </a:xfrm>
        </p:spPr>
        <p:txBody>
          <a:bodyPr/>
          <a:lstStyle/>
          <a:p>
            <a:pPr marL="285750" indent="-285750">
              <a:buFont typeface="Arial" panose="020B0604020202020204" pitchFamily="34" charset="0"/>
              <a:buChar char="•"/>
            </a:pPr>
            <a:r>
              <a:rPr lang="en-GB" sz="2400" b="1" dirty="0">
                <a:latin typeface="+mn-lt"/>
              </a:rPr>
              <a:t>Where Threat Modelling Fits?</a:t>
            </a:r>
          </a:p>
          <a:p>
            <a:pPr marL="617538" lvl="1" indent="-342900">
              <a:spcAft>
                <a:spcPts val="0"/>
              </a:spcAft>
              <a:buSzPts val="1000"/>
              <a:buFont typeface="Symbol" panose="05050102010706020507" pitchFamily="18" charset="2"/>
              <a:buChar char=""/>
              <a:tabLst>
                <a:tab pos="457200" algn="l"/>
              </a:tabLst>
            </a:pPr>
            <a:r>
              <a:rPr lang="en-GB" sz="1800" kern="100" dirty="0">
                <a:effectLst/>
                <a:latin typeface="+mn-lt"/>
                <a:ea typeface="Aptos" panose="020B0004020202020204" pitchFamily="34" charset="0"/>
                <a:cs typeface="Times New Roman" panose="02020603050405020304" pitchFamily="18" charset="0"/>
              </a:rPr>
              <a:t>Bridges the gap between theoretical security and practical implementation</a:t>
            </a:r>
          </a:p>
          <a:p>
            <a:pPr marL="617538" lvl="1" indent="-342900">
              <a:spcAft>
                <a:spcPts val="0"/>
              </a:spcAft>
              <a:buSzPts val="1000"/>
              <a:buFont typeface="Symbol" panose="05050102010706020507" pitchFamily="18" charset="2"/>
              <a:buChar char=""/>
              <a:tabLst>
                <a:tab pos="457200" algn="l"/>
              </a:tabLst>
            </a:pPr>
            <a:r>
              <a:rPr lang="en-GB" sz="1800" kern="100" dirty="0">
                <a:effectLst/>
                <a:latin typeface="+mn-lt"/>
                <a:ea typeface="Aptos" panose="020B0004020202020204" pitchFamily="34" charset="0"/>
                <a:cs typeface="Times New Roman" panose="02020603050405020304" pitchFamily="18" charset="0"/>
              </a:rPr>
              <a:t>Provides a structured method for the "</a:t>
            </a:r>
            <a:r>
              <a:rPr lang="en-GB" sz="1800" b="1" kern="100" dirty="0">
                <a:effectLst/>
                <a:latin typeface="+mn-lt"/>
                <a:ea typeface="Aptos" panose="020B0004020202020204" pitchFamily="34" charset="0"/>
                <a:cs typeface="Times New Roman" panose="02020603050405020304" pitchFamily="18" charset="0"/>
              </a:rPr>
              <a:t>Identify</a:t>
            </a:r>
            <a:r>
              <a:rPr lang="en-GB" sz="1800" kern="100" dirty="0">
                <a:effectLst/>
                <a:latin typeface="+mn-lt"/>
                <a:ea typeface="Aptos" panose="020B0004020202020204" pitchFamily="34" charset="0"/>
                <a:cs typeface="Times New Roman" panose="02020603050405020304" pitchFamily="18" charset="0"/>
              </a:rPr>
              <a:t>" and "</a:t>
            </a:r>
            <a:r>
              <a:rPr lang="en-GB" sz="1800" b="1" kern="100" dirty="0">
                <a:effectLst/>
                <a:latin typeface="+mn-lt"/>
                <a:ea typeface="Aptos" panose="020B0004020202020204" pitchFamily="34" charset="0"/>
                <a:cs typeface="Times New Roman" panose="02020603050405020304" pitchFamily="18" charset="0"/>
              </a:rPr>
              <a:t>Assess</a:t>
            </a:r>
            <a:r>
              <a:rPr lang="en-GB" sz="1800" kern="100" dirty="0">
                <a:effectLst/>
                <a:latin typeface="+mn-lt"/>
                <a:ea typeface="Aptos" panose="020B0004020202020204" pitchFamily="34" charset="0"/>
                <a:cs typeface="Times New Roman" panose="02020603050405020304" pitchFamily="18" charset="0"/>
              </a:rPr>
              <a:t>" phases</a:t>
            </a:r>
          </a:p>
          <a:p>
            <a:pPr marL="617538" lvl="1" indent="-342900">
              <a:spcAft>
                <a:spcPts val="0"/>
              </a:spcAft>
              <a:buSzPts val="1000"/>
              <a:buFont typeface="Symbol" panose="05050102010706020507" pitchFamily="18" charset="2"/>
              <a:buChar char=""/>
              <a:tabLst>
                <a:tab pos="457200" algn="l"/>
              </a:tabLst>
            </a:pPr>
            <a:r>
              <a:rPr lang="en-GB" sz="1800" kern="100" dirty="0">
                <a:effectLst/>
                <a:latin typeface="+mn-lt"/>
                <a:ea typeface="Aptos" panose="020B0004020202020204" pitchFamily="34" charset="0"/>
                <a:cs typeface="Times New Roman" panose="02020603050405020304" pitchFamily="18" charset="0"/>
              </a:rPr>
              <a:t>Creates actionable inputs for the “</a:t>
            </a:r>
            <a:r>
              <a:rPr lang="en-GB" sz="1800" b="1" kern="100" dirty="0">
                <a:effectLst/>
                <a:latin typeface="+mn-lt"/>
                <a:ea typeface="Aptos" panose="020B0004020202020204" pitchFamily="34" charset="0"/>
                <a:cs typeface="Times New Roman" panose="02020603050405020304" pitchFamily="18" charset="0"/>
              </a:rPr>
              <a:t> </a:t>
            </a:r>
            <a:r>
              <a:rPr lang="en-GB" sz="1800" kern="100" dirty="0">
                <a:effectLst/>
                <a:latin typeface="+mn-lt"/>
                <a:ea typeface="Aptos" panose="020B0004020202020204" pitchFamily="34" charset="0"/>
                <a:cs typeface="Times New Roman" panose="02020603050405020304" pitchFamily="18" charset="0"/>
              </a:rPr>
              <a:t>" phase</a:t>
            </a:r>
          </a:p>
          <a:p>
            <a:pPr marL="617538" lvl="1" indent="-342900">
              <a:spcAft>
                <a:spcPts val="0"/>
              </a:spcAft>
              <a:buSzPts val="1000"/>
              <a:buFont typeface="Symbol" panose="05050102010706020507" pitchFamily="18" charset="2"/>
              <a:buChar char=""/>
              <a:tabLst>
                <a:tab pos="457200" algn="l"/>
              </a:tabLst>
            </a:pPr>
            <a:r>
              <a:rPr lang="en-GB" sz="1800" dirty="0">
                <a:effectLst/>
                <a:latin typeface="+mn-lt"/>
                <a:ea typeface="Aptos" panose="020B0004020202020204" pitchFamily="34" charset="0"/>
                <a:cs typeface="Times New Roman" panose="02020603050405020304" pitchFamily="18" charset="0"/>
              </a:rPr>
              <a:t>Establishes baselines for the "</a:t>
            </a:r>
            <a:r>
              <a:rPr lang="en-GB" sz="1800" b="1" dirty="0">
                <a:effectLst/>
                <a:latin typeface="+mn-lt"/>
                <a:ea typeface="Aptos" panose="020B0004020202020204" pitchFamily="34" charset="0"/>
                <a:cs typeface="Times New Roman" panose="02020603050405020304" pitchFamily="18" charset="0"/>
              </a:rPr>
              <a:t>Monitor</a:t>
            </a:r>
            <a:r>
              <a:rPr lang="en-GB" sz="1800" dirty="0">
                <a:effectLst/>
                <a:latin typeface="+mn-lt"/>
                <a:ea typeface="Aptos" panose="020B0004020202020204" pitchFamily="34" charset="0"/>
                <a:cs typeface="Times New Roman" panose="02020603050405020304" pitchFamily="18" charset="0"/>
              </a:rPr>
              <a:t>" phase</a:t>
            </a:r>
            <a:endParaRPr lang="en-GB" sz="1800" dirty="0">
              <a:latin typeface="+mn-lt"/>
            </a:endParaRPr>
          </a:p>
        </p:txBody>
      </p:sp>
    </p:spTree>
    <p:extLst>
      <p:ext uri="{BB962C8B-B14F-4D97-AF65-F5344CB8AC3E}">
        <p14:creationId xmlns:p14="http://schemas.microsoft.com/office/powerpoint/2010/main" val="376177652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CA5FD9-691F-C72A-A63D-013121F2B509}"/>
              </a:ext>
            </a:extLst>
          </p:cNvPr>
          <p:cNvSpPr>
            <a:spLocks noGrp="1"/>
          </p:cNvSpPr>
          <p:nvPr>
            <p:ph type="body" sz="quarter" idx="10"/>
          </p:nvPr>
        </p:nvSpPr>
        <p:spPr>
          <a:xfrm>
            <a:off x="899594" y="355257"/>
            <a:ext cx="6984774" cy="488301"/>
          </a:xfrm>
        </p:spPr>
        <p:txBody>
          <a:bodyPr/>
          <a:lstStyle/>
          <a:p>
            <a:r>
              <a:rPr lang="en-GB" dirty="0"/>
              <a:t>Threat Modelling: Approaches</a:t>
            </a:r>
          </a:p>
        </p:txBody>
      </p:sp>
      <p:pic>
        <p:nvPicPr>
          <p:cNvPr id="4098" name="Picture 2" descr="Figure 2">
            <a:extLst>
              <a:ext uri="{FF2B5EF4-FFF2-40B4-BE49-F238E27FC236}">
                <a16:creationId xmlns:a16="http://schemas.microsoft.com/office/drawing/2014/main" id="{958FF3D3-2653-6DBE-71DA-C4129848E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043827"/>
            <a:ext cx="5132040" cy="37750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B8D2360-6718-04C0-693D-7E2BF4E01FD5}"/>
              </a:ext>
            </a:extLst>
          </p:cNvPr>
          <p:cNvSpPr txBox="1"/>
          <p:nvPr/>
        </p:nvSpPr>
        <p:spPr>
          <a:xfrm>
            <a:off x="2267744" y="4818837"/>
            <a:ext cx="4988024" cy="276999"/>
          </a:xfrm>
          <a:prstGeom prst="rect">
            <a:avLst/>
          </a:prstGeom>
          <a:noFill/>
        </p:spPr>
        <p:txBody>
          <a:bodyPr wrap="square">
            <a:spAutoFit/>
          </a:bodyPr>
          <a:lstStyle/>
          <a:p>
            <a:r>
              <a:rPr lang="en-GB" sz="1200" dirty="0">
                <a:latin typeface="+mn-lt"/>
                <a:hlinkClick r:id="rId4"/>
              </a:rPr>
              <a:t>A review of threat modelling approaches for APT-style attacks - ScienceDirect</a:t>
            </a:r>
            <a:endParaRPr lang="en-GB" sz="1200" dirty="0">
              <a:latin typeface="+mn-lt"/>
            </a:endParaRPr>
          </a:p>
        </p:txBody>
      </p:sp>
    </p:spTree>
    <p:extLst>
      <p:ext uri="{BB962C8B-B14F-4D97-AF65-F5344CB8AC3E}">
        <p14:creationId xmlns:p14="http://schemas.microsoft.com/office/powerpoint/2010/main" val="203380588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041FC-C09B-1BAD-4BF2-6AE8ECA892A3}"/>
              </a:ext>
            </a:extLst>
          </p:cNvPr>
          <p:cNvSpPr>
            <a:spLocks noGrp="1"/>
          </p:cNvSpPr>
          <p:nvPr>
            <p:ph type="body" sz="quarter" idx="10"/>
          </p:nvPr>
        </p:nvSpPr>
        <p:spPr>
          <a:xfrm>
            <a:off x="899594" y="411510"/>
            <a:ext cx="7344814" cy="488301"/>
          </a:xfrm>
        </p:spPr>
        <p:txBody>
          <a:bodyPr/>
          <a:lstStyle/>
          <a:p>
            <a:r>
              <a:rPr lang="en-GB" dirty="0"/>
              <a:t>Threat Modelling: Asset-Centric </a:t>
            </a:r>
          </a:p>
          <a:p>
            <a:endParaRPr lang="en-GB" dirty="0"/>
          </a:p>
        </p:txBody>
      </p:sp>
      <p:sp>
        <p:nvSpPr>
          <p:cNvPr id="3" name="Text Placeholder 2">
            <a:extLst>
              <a:ext uri="{FF2B5EF4-FFF2-40B4-BE49-F238E27FC236}">
                <a16:creationId xmlns:a16="http://schemas.microsoft.com/office/drawing/2014/main" id="{6E6A6A0E-3399-12E7-D6C6-A3E16C826A78}"/>
              </a:ext>
            </a:extLst>
          </p:cNvPr>
          <p:cNvSpPr>
            <a:spLocks noGrp="1"/>
          </p:cNvSpPr>
          <p:nvPr>
            <p:ph type="body" sz="quarter" idx="11"/>
          </p:nvPr>
        </p:nvSpPr>
        <p:spPr>
          <a:xfrm>
            <a:off x="323528" y="987574"/>
            <a:ext cx="8496944" cy="3811801"/>
          </a:xfrm>
        </p:spPr>
        <p:txBody>
          <a:bodyPr/>
          <a:lstStyle/>
          <a:p>
            <a:r>
              <a:rPr lang="en-GB" b="1" dirty="0">
                <a:latin typeface="+mn-lt"/>
              </a:rPr>
              <a:t>Process: </a:t>
            </a:r>
          </a:p>
          <a:p>
            <a:pPr lvl="1"/>
            <a:r>
              <a:rPr lang="en-GB" dirty="0">
                <a:latin typeface="+mn-lt"/>
              </a:rPr>
              <a:t>Identify high-value assets (e.g., databases, intellectual property, user credentials).</a:t>
            </a:r>
          </a:p>
          <a:p>
            <a:pPr lvl="1"/>
            <a:r>
              <a:rPr lang="en-GB" dirty="0">
                <a:latin typeface="+mn-lt"/>
              </a:rPr>
              <a:t>Determine the threats targeting those assets.</a:t>
            </a:r>
          </a:p>
          <a:p>
            <a:pPr lvl="1"/>
            <a:r>
              <a:rPr lang="en-GB" dirty="0">
                <a:latin typeface="+mn-lt"/>
              </a:rPr>
              <a:t>Analyse vulnerabilities that could be exploited.</a:t>
            </a:r>
          </a:p>
          <a:p>
            <a:pPr lvl="1"/>
            <a:r>
              <a:rPr lang="en-GB" dirty="0">
                <a:latin typeface="+mn-lt"/>
              </a:rPr>
              <a:t>Prioritise mitigation strategies based on asset criticality.</a:t>
            </a:r>
          </a:p>
          <a:p>
            <a:r>
              <a:rPr lang="en-GB" b="1" dirty="0">
                <a:latin typeface="+mn-lt"/>
              </a:rPr>
              <a:t>Example: </a:t>
            </a:r>
          </a:p>
          <a:p>
            <a:pPr lvl="1"/>
            <a:r>
              <a:rPr lang="en-GB" dirty="0">
                <a:latin typeface="+mn-lt"/>
              </a:rPr>
              <a:t>A </a:t>
            </a:r>
            <a:r>
              <a:rPr lang="en-GB" b="1" dirty="0">
                <a:latin typeface="+mn-lt"/>
              </a:rPr>
              <a:t>bank</a:t>
            </a:r>
            <a:r>
              <a:rPr lang="en-GB" dirty="0">
                <a:latin typeface="+mn-lt"/>
              </a:rPr>
              <a:t> identifies its customer transaction database as a critical asset.</a:t>
            </a:r>
          </a:p>
          <a:p>
            <a:pPr lvl="1"/>
            <a:r>
              <a:rPr lang="en-GB" dirty="0">
                <a:latin typeface="+mn-lt"/>
              </a:rPr>
              <a:t>Threats like </a:t>
            </a:r>
            <a:r>
              <a:rPr lang="en-GB" b="1" dirty="0">
                <a:latin typeface="+mn-lt"/>
              </a:rPr>
              <a:t>SQL Injection</a:t>
            </a:r>
            <a:r>
              <a:rPr lang="en-GB" dirty="0">
                <a:latin typeface="+mn-lt"/>
              </a:rPr>
              <a:t>, </a:t>
            </a:r>
            <a:r>
              <a:rPr lang="en-GB" b="1" dirty="0">
                <a:latin typeface="+mn-lt"/>
              </a:rPr>
              <a:t>unauthorized access</a:t>
            </a:r>
            <a:r>
              <a:rPr lang="en-GB" dirty="0">
                <a:latin typeface="+mn-lt"/>
              </a:rPr>
              <a:t>, and </a:t>
            </a:r>
            <a:r>
              <a:rPr lang="en-GB" b="1" dirty="0">
                <a:latin typeface="+mn-lt"/>
              </a:rPr>
              <a:t>insider threats</a:t>
            </a:r>
            <a:r>
              <a:rPr lang="en-GB" dirty="0">
                <a:latin typeface="+mn-lt"/>
              </a:rPr>
              <a:t> are analysed.</a:t>
            </a:r>
          </a:p>
          <a:p>
            <a:pPr lvl="1"/>
            <a:r>
              <a:rPr lang="en-GB" dirty="0">
                <a:latin typeface="+mn-lt"/>
              </a:rPr>
              <a:t>The bank strengthens database security with </a:t>
            </a:r>
            <a:r>
              <a:rPr lang="en-GB" b="1" dirty="0">
                <a:latin typeface="+mn-lt"/>
              </a:rPr>
              <a:t>encryption</a:t>
            </a:r>
            <a:r>
              <a:rPr lang="en-GB" dirty="0">
                <a:latin typeface="+mn-lt"/>
              </a:rPr>
              <a:t>, </a:t>
            </a:r>
            <a:r>
              <a:rPr lang="en-GB" b="1" dirty="0">
                <a:latin typeface="+mn-lt"/>
              </a:rPr>
              <a:t>access control</a:t>
            </a:r>
            <a:r>
              <a:rPr lang="en-GB" dirty="0">
                <a:latin typeface="+mn-lt"/>
              </a:rPr>
              <a:t>, and </a:t>
            </a:r>
            <a:r>
              <a:rPr lang="en-GB" b="1" dirty="0">
                <a:latin typeface="+mn-lt"/>
              </a:rPr>
              <a:t>monitoring</a:t>
            </a:r>
            <a:r>
              <a:rPr lang="en-GB" dirty="0">
                <a:latin typeface="+mn-lt"/>
              </a:rPr>
              <a:t>.</a:t>
            </a:r>
          </a:p>
          <a:p>
            <a:r>
              <a:rPr lang="en-GB" b="1" dirty="0">
                <a:latin typeface="+mn-lt"/>
              </a:rPr>
              <a:t>Strengths: </a:t>
            </a:r>
            <a:r>
              <a:rPr lang="en-GB" dirty="0">
                <a:latin typeface="+mn-lt"/>
              </a:rPr>
              <a:t>Focuses on protecting the most valuable assets and helps organisations allocate security resources effectively.</a:t>
            </a:r>
          </a:p>
          <a:p>
            <a:r>
              <a:rPr lang="en-GB" b="1" dirty="0">
                <a:latin typeface="+mn-lt"/>
              </a:rPr>
              <a:t>Weaknesses: </a:t>
            </a:r>
            <a:r>
              <a:rPr lang="en-GB" dirty="0">
                <a:latin typeface="+mn-lt"/>
              </a:rPr>
              <a:t>May overlook threats that do not directly target critical assets.</a:t>
            </a:r>
          </a:p>
        </p:txBody>
      </p:sp>
    </p:spTree>
    <p:extLst>
      <p:ext uri="{BB962C8B-B14F-4D97-AF65-F5344CB8AC3E}">
        <p14:creationId xmlns:p14="http://schemas.microsoft.com/office/powerpoint/2010/main" val="380051519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9BD1-2679-A5DB-53F5-F64D490DE8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FE49861-811F-182A-18D0-5198A4E43D89}"/>
              </a:ext>
            </a:extLst>
          </p:cNvPr>
          <p:cNvSpPr>
            <a:spLocks noGrp="1"/>
          </p:cNvSpPr>
          <p:nvPr>
            <p:ph type="body" sz="quarter" idx="10"/>
          </p:nvPr>
        </p:nvSpPr>
        <p:spPr>
          <a:xfrm>
            <a:off x="899594" y="411510"/>
            <a:ext cx="7632846" cy="488301"/>
          </a:xfrm>
        </p:spPr>
        <p:txBody>
          <a:bodyPr/>
          <a:lstStyle/>
          <a:p>
            <a:r>
              <a:rPr lang="en-GB" sz="3800" dirty="0"/>
              <a:t>Threat Modelling: Attacker-Centric </a:t>
            </a:r>
          </a:p>
          <a:p>
            <a:endParaRPr lang="en-GB" sz="3800" dirty="0"/>
          </a:p>
        </p:txBody>
      </p:sp>
      <p:sp>
        <p:nvSpPr>
          <p:cNvPr id="3" name="Text Placeholder 2">
            <a:extLst>
              <a:ext uri="{FF2B5EF4-FFF2-40B4-BE49-F238E27FC236}">
                <a16:creationId xmlns:a16="http://schemas.microsoft.com/office/drawing/2014/main" id="{9B54BE2E-B70A-7CA5-58F5-612219109B0A}"/>
              </a:ext>
            </a:extLst>
          </p:cNvPr>
          <p:cNvSpPr>
            <a:spLocks noGrp="1"/>
          </p:cNvSpPr>
          <p:nvPr>
            <p:ph type="body" sz="quarter" idx="11"/>
          </p:nvPr>
        </p:nvSpPr>
        <p:spPr>
          <a:xfrm>
            <a:off x="323528" y="987574"/>
            <a:ext cx="8496944" cy="3811801"/>
          </a:xfrm>
        </p:spPr>
        <p:txBody>
          <a:bodyPr/>
          <a:lstStyle/>
          <a:p>
            <a:r>
              <a:rPr lang="en-GB" b="1" dirty="0">
                <a:latin typeface="+mn-lt"/>
              </a:rPr>
              <a:t>Process: </a:t>
            </a:r>
          </a:p>
          <a:p>
            <a:pPr lvl="1"/>
            <a:r>
              <a:rPr lang="en-GB" dirty="0">
                <a:latin typeface="+mn-lt"/>
              </a:rPr>
              <a:t>Identify potential attackers (e.g., script kiddies, nation-state actors, insiders).</a:t>
            </a:r>
          </a:p>
          <a:p>
            <a:pPr lvl="1"/>
            <a:r>
              <a:rPr lang="en-GB" dirty="0">
                <a:latin typeface="+mn-lt"/>
              </a:rPr>
              <a:t>Define their motives, capabilities, and attack vectors.</a:t>
            </a:r>
          </a:p>
          <a:p>
            <a:pPr lvl="1"/>
            <a:r>
              <a:rPr lang="en-GB" dirty="0">
                <a:latin typeface="+mn-lt"/>
              </a:rPr>
              <a:t>Map out possible attack paths and weak points.</a:t>
            </a:r>
          </a:p>
          <a:p>
            <a:pPr lvl="1"/>
            <a:r>
              <a:rPr lang="en-GB" dirty="0">
                <a:latin typeface="+mn-lt"/>
              </a:rPr>
              <a:t>Develop mitigation strategies to counterattack methods.</a:t>
            </a:r>
          </a:p>
          <a:p>
            <a:r>
              <a:rPr lang="en-GB" b="1" dirty="0">
                <a:latin typeface="+mn-lt"/>
              </a:rPr>
              <a:t>Example: </a:t>
            </a:r>
          </a:p>
          <a:p>
            <a:pPr lvl="1"/>
            <a:r>
              <a:rPr lang="en-GB" dirty="0">
                <a:latin typeface="+mn-lt"/>
              </a:rPr>
              <a:t>A </a:t>
            </a:r>
            <a:r>
              <a:rPr lang="en-GB" b="1" dirty="0">
                <a:latin typeface="+mn-lt"/>
              </a:rPr>
              <a:t>government agency </a:t>
            </a:r>
            <a:r>
              <a:rPr lang="en-GB" dirty="0">
                <a:latin typeface="+mn-lt"/>
              </a:rPr>
              <a:t>assesses nation-state attackers targeting sensitive communications.</a:t>
            </a:r>
          </a:p>
          <a:p>
            <a:pPr lvl="1"/>
            <a:r>
              <a:rPr lang="en-GB" dirty="0">
                <a:latin typeface="+mn-lt"/>
              </a:rPr>
              <a:t>Attack vectors like </a:t>
            </a:r>
            <a:r>
              <a:rPr lang="en-GB" b="1" dirty="0">
                <a:latin typeface="+mn-lt"/>
              </a:rPr>
              <a:t>phishing, malware, </a:t>
            </a:r>
            <a:r>
              <a:rPr lang="en-GB" dirty="0">
                <a:latin typeface="+mn-lt"/>
              </a:rPr>
              <a:t>and </a:t>
            </a:r>
            <a:r>
              <a:rPr lang="en-GB" b="1" dirty="0">
                <a:latin typeface="+mn-lt"/>
              </a:rPr>
              <a:t>supply chain attacks </a:t>
            </a:r>
            <a:r>
              <a:rPr lang="en-GB" dirty="0">
                <a:latin typeface="+mn-lt"/>
              </a:rPr>
              <a:t>are identified.</a:t>
            </a:r>
          </a:p>
          <a:p>
            <a:pPr lvl="1"/>
            <a:r>
              <a:rPr lang="en-GB" dirty="0">
                <a:latin typeface="+mn-lt"/>
              </a:rPr>
              <a:t>Countermeasures such as </a:t>
            </a:r>
            <a:r>
              <a:rPr lang="en-GB" b="1" dirty="0">
                <a:latin typeface="+mn-lt"/>
              </a:rPr>
              <a:t>zero-trust</a:t>
            </a:r>
            <a:r>
              <a:rPr lang="en-GB" dirty="0">
                <a:latin typeface="+mn-lt"/>
              </a:rPr>
              <a:t> security and </a:t>
            </a:r>
            <a:r>
              <a:rPr lang="en-GB" b="1" dirty="0">
                <a:latin typeface="+mn-lt"/>
              </a:rPr>
              <a:t>endpoint detection </a:t>
            </a:r>
            <a:r>
              <a:rPr lang="en-GB" dirty="0">
                <a:latin typeface="+mn-lt"/>
              </a:rPr>
              <a:t>are implemented.</a:t>
            </a:r>
          </a:p>
          <a:p>
            <a:r>
              <a:rPr lang="en-GB" b="1" dirty="0">
                <a:latin typeface="+mn-lt"/>
              </a:rPr>
              <a:t>Strengths: </a:t>
            </a:r>
            <a:r>
              <a:rPr lang="en-GB" dirty="0">
                <a:latin typeface="+mn-lt"/>
              </a:rPr>
              <a:t>Helps organisations stay ahead of evolving threats and improves understanding of attacker behaviours.</a:t>
            </a:r>
          </a:p>
          <a:p>
            <a:r>
              <a:rPr lang="en-GB" b="1" dirty="0">
                <a:latin typeface="+mn-lt"/>
              </a:rPr>
              <a:t>Weaknesses: </a:t>
            </a:r>
            <a:r>
              <a:rPr lang="en-GB" dirty="0">
                <a:latin typeface="+mn-lt"/>
              </a:rPr>
              <a:t>Requires constant updates as attackers change tactics and can be resource-intensive.</a:t>
            </a:r>
          </a:p>
        </p:txBody>
      </p:sp>
    </p:spTree>
    <p:extLst>
      <p:ext uri="{BB962C8B-B14F-4D97-AF65-F5344CB8AC3E}">
        <p14:creationId xmlns:p14="http://schemas.microsoft.com/office/powerpoint/2010/main" val="2836976326"/>
      </p:ext>
    </p:extLst>
  </p:cSld>
  <p:clrMapOvr>
    <a:masterClrMapping/>
  </p:clrMapOvr>
  <p:transition spd="slow">
    <p:fad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56E99604-B34A-AB45-82E2-A2F6C5EC15CC}" vid="{C3811B3D-AE0C-294C-BC2C-607328485A3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97810831F2544D8A7E6DDAEB5BA513" ma:contentTypeVersion="0" ma:contentTypeDescription="Create a new document." ma:contentTypeScope="" ma:versionID="9c0d8ab86a9fa0b92fcddec66860f4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ECC6E4-C16C-412D-A640-E5E2DAA02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 new template SUNSHINE YELLOW with UWE logo bottom STANDARD</Template>
  <TotalTime>3641</TotalTime>
  <Words>4038</Words>
  <Application>Microsoft Office PowerPoint</Application>
  <PresentationFormat>On-screen Show (16:9)</PresentationFormat>
  <Paragraphs>310</Paragraphs>
  <Slides>33</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Aptos</vt:lpstr>
      <vt:lpstr>Aptos Display</vt:lpstr>
      <vt:lpstr>Arial</vt:lpstr>
      <vt:lpstr>Calibri</vt:lpstr>
      <vt:lpstr>Courier New</vt:lpstr>
      <vt:lpstr>ElsevierGulliver</vt:lpstr>
      <vt:lpstr>Georgia</vt:lpstr>
      <vt:lpstr>Raleway</vt:lpstr>
      <vt:lpstr>Symbol</vt:lpstr>
      <vt:lpstr>Tahoma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Faiza Medjek</cp:lastModifiedBy>
  <cp:revision>163</cp:revision>
  <cp:lastPrinted>2016-04-26T08:55:24Z</cp:lastPrinted>
  <dcterms:created xsi:type="dcterms:W3CDTF">2016-04-27T08:32:31Z</dcterms:created>
  <dcterms:modified xsi:type="dcterms:W3CDTF">2025-03-24T02:59:22Z</dcterms:modified>
</cp:coreProperties>
</file>