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GPU Benchmark for Google Pixel Mobile GPUs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Benchmarking PowerVR &amp; Mali GPUs in Pixel Devices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Focus: Mobile GPUs in Google Pixel devices</a:t>
            </a:r>
          </a:p>
          <a:p/>
          <a:p>
            <a:r>
              <a:t>Target GPUs:</a:t>
            </a:r>
          </a:p>
          <a:p>
            <a:r>
              <a:t>- PowerVR by Imagination Technologies</a:t>
            </a:r>
          </a:p>
          <a:p>
            <a:r>
              <a:t>- Mali by Arm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Google shifting from Mali GPUs to PowerVR GPUs in Tensor G5 SoC (Pixel 10 series)</a:t>
            </a:r>
          </a:p>
          <a:p/>
          <a:p>
            <a:r>
              <a:t>PowerVR D-Series DXT-48-1536 GPU highlights:</a:t>
            </a:r>
          </a:p>
          <a:p>
            <a:r>
              <a:t>- Advanced features: ray tracing, virtualization support</a:t>
            </a:r>
          </a:p>
          <a:p>
            <a:r>
              <a:t>- Improved graphical performance &amp; efficiency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