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GPU Benchmark for Google Pixel Mobile GPUs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Benchmarking PowerVR &amp; Mali GPUs in Pixel Devices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GPUs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5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PowerVR by Imagination Technologies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 by Arm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3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shifting from Mali GPUs to PowerVR GPUs in Tensor G5 SoC (Pixel 10 series)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PowerVR D-Series DXT-48-1536 GPU highlights: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Advanced features: ray tracing, virtualization support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Improved graphical performance &amp; efficiency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Contribution by Tech Mahindra Team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457200" y="1600200"/>
            <a:ext cx="8354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3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Benchmarking G ChipSet using OpenGL &amp; Vulkan 3D scenes/games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Developing benchmarking app for PDU, TPU, DPU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Assessing shader/game load with graphical primitives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Collecting detailed performance stats (clock tuning, GPU memory usage)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Comparing Mali GPU on Raspberry Pi with various window systems (X11, SurfaceFlinger, Wayland, Mesa)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Analysis of PowerVR’s tile-based rendering &amp; mailbox mechanisms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OpenGL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Vulkan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PowerVR GPU SDK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Benchmarking tools &amp; utilities</a:t>
            </a:r>
            <a:endParaRPr b="0"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