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3"/>
    <p:sldMasterId id="214748367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5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6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Case Study: PowerVR vs Mali GPU Performance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rPr>
              <a:t>Mobile Graphics, Ray Tracing &amp; AR/VR Head-Mounted Displays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8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Context: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3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 PowerVR (Imagination Technologies) and Mali (Arm) GPUs focusing on PowerVR's Ray Tracing support using OpenGL ES, Vulkan, and AR/VR workloads.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641"/>
              </a:spcBef>
              <a:spcAft>
                <a:spcPts val="0"/>
              </a:spcAft>
              <a:buSzPts val="2800"/>
              <a:buFont typeface="Calibri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GPU performance is critical for AR/VR headsets like Hololens and mobile HMDs.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Test Devices &amp; GPU Specifications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1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PowerVR (Ray Tracing):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- 48 Shader Cores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Vulkan 1.3, OpenGL ES 3.2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Hardware Accelerated Ray Tracing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Pixel 10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Mali-G710: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- 16 Shader Cores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Vulkan 1.3, OpenGL ES 3.2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No Ray Tracing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Pixel 7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Benchmark Tools Used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0"/>
          <p:cNvSpPr txBox="1"/>
          <p:nvPr/>
        </p:nvSpPr>
        <p:spPr>
          <a:xfrm>
            <a:off x="457200" y="1600200"/>
            <a:ext cx="8229300" cy="48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65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OpenGL ES: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GLBenchmark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GFXBench OpenGL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Vulkan: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- 3DMark Vulkan API Overhead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Basemark GPU Vulkan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Custom AR/VR Workloads: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Scene Rendering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Holographic Projection Simulation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5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FPS and Latency Tests</a:t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Performance Results Summary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1"/>
          <p:cNvSpPr txBox="1"/>
          <p:nvPr/>
        </p:nvSpPr>
        <p:spPr>
          <a:xfrm>
            <a:off x="457200" y="1600200"/>
            <a:ext cx="8229300" cy="51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38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OpenGL ES 3D Scene FPS: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Mali: 45 fps | PowerVR: 72 fps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Vulkan High Poly FPS: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Mali: 40 fps | PowerVR: 68 fps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Ray Tracing Shadows: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Mali: Not Supported | PowerVR: 50 fps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 Rendering Latency: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Mali: ~30ms | PowerVR: ~18ms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Thermal Throttling: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38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Mali: Moderate | PowerVR: Lower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Findings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192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PowerVR Advantages: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Better Ray Tracing Performance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Higher FPS in Vulkan/OpenGL workloads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Lower Latency for AR/VR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Less Thermal Throttling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Mali Limitations: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No Ray Tracing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1920" lvl="0" marL="343080" marR="0" rtl="0" algn="l">
              <a:lnSpc>
                <a:spcPct val="100000"/>
              </a:lnSpc>
              <a:spcBef>
                <a:spcPts val="641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- Struggles with Shader-Heavy AR Workloads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