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E7E9"/>
    <a:srgbClr val="004DFF"/>
    <a:srgbClr val="70B079"/>
    <a:srgbClr val="C55A11"/>
    <a:srgbClr val="FFA8A8"/>
    <a:srgbClr val="7FA5FF"/>
    <a:srgbClr val="FF9D9D"/>
    <a:srgbClr val="98DB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46" y="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945B-13BE-4588-973F-459C45F1B16E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4299-C1A2-4809-97B3-2A92F715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54299-C1A2-4809-97B3-2A92F71526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30C1-1213-465B-B4E5-8F3A1A694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1AFD7-A22B-4E22-94F0-1DA69422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956C9-272D-43E9-A757-F4B11EAB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0A4F7-45C3-45F6-A881-9A2D0B6B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5E207-90CF-4FDF-8E8F-0DE975ED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3FED-6C5B-4BE4-8AB6-2428C743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7BA3F-5DE8-4464-87B0-D1D2F4E7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FDA71-A6DD-40A4-9825-426C6DE3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993E7-15C6-4B64-A339-69E85F6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BE009-A92D-42C2-B6E1-E6887CEC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10F25-A326-48A0-BD4E-2551B853F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A725A-3C11-45D6-B3C7-9189ACE2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4CBA5-1D96-4C33-920D-29C1195A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A6DDD-C8D5-4155-9C12-D8576402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20409-C6A1-4D20-86CA-DBCA4DAA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5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1BC9-941F-42B6-A59E-5831329D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2D1AF-8276-436B-BECD-B1DC5028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E1AB3-E514-405B-BE7C-12B87285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C7FA-5080-44DF-957E-E05CFA9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45688-FACE-4F0A-83F7-B5C48182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4DB1-C517-4A39-8D95-3BE028E5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58214-40D3-4C38-9404-ED786598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9F461-7BB5-4E84-9DCF-C751F04E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D6C0D-37DA-41A9-8DAD-39F3D5E6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D4EDA-3DF6-4A30-AB1A-8DA58F52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2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706D-B487-4827-9A86-D0A6321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B018D-81DF-402A-ABC4-4CEA48C2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3ACD8-9D5F-47FD-AF63-FE4EB325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DD048-1CD1-4E60-AEE4-1E16DE2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9F066-850D-49F5-AEEA-EB099082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59F7E-A026-4B94-8DDB-83EA1BD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BD04-8397-4220-98B8-567EBCC5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25415-FDD8-4186-8B53-145D5FCE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08F02-EF6D-4D4E-AD8E-155B9E56E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ECA5F-9B28-4F5E-9F61-6657358C0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10FBA4-B758-49BA-BD62-6CB4C8A9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25A652-2FEC-4B34-A484-E425C2E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5E8B8-C7C5-4052-BFE6-8D124E0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B6BB3-AECB-4F79-B1AE-8E6B1E4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3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41C-F710-469E-9EAA-B4B312F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DC930-5477-4335-BA78-9F4AFFD4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18F298-2A86-4204-97A6-32CAE841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F00017-AF71-493A-9A15-815A135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71201-0609-46BD-ABB5-16744347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F5F87-FFD3-43FB-AE52-9295AA53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0C893-17D6-4300-91C5-A532FD58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C2C4-B57B-46C1-A8FA-2B383FA7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897B-F2E9-45DF-B172-B1A061D2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FE137-C215-44A9-84CB-2A6B65A3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436EE-FDB9-43E3-BD33-2EBCB79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DDF98-688D-407B-B44D-FBEC0ACD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00F76-0935-4DB3-96E7-A047230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D58A-69B2-400C-B013-0D9D6B3F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58A616-2531-4604-99BF-D94646365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2364C-1172-4121-BD80-3644B2C0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C5395-15E3-43BA-A2BB-5E6F184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22C88-186C-4B51-A0DA-114EB3CB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7436D-3991-4FA1-9FEC-F2329A1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5885C-BC71-4DEB-B3F5-90FB0AA4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89F8A-0B57-48E9-A9AD-72CAB7D1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5E66F-1CD2-4F1F-9424-3F935D70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53BF-F915-40CF-9C1F-3F783FA4EBE3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434C2-4640-4845-B85D-69B7C266E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494AA-3E9B-48A1-8F94-E09E626B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01BC-F31E-4D7B-87AB-DE7D6C66C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597F50-4128-4CD3-B3E0-77BE398D1DD3}"/>
              </a:ext>
            </a:extLst>
          </p:cNvPr>
          <p:cNvGrpSpPr/>
          <p:nvPr/>
        </p:nvGrpSpPr>
        <p:grpSpPr>
          <a:xfrm>
            <a:off x="411376" y="1137233"/>
            <a:ext cx="3285971" cy="4253839"/>
            <a:chOff x="411376" y="1137233"/>
            <a:chExt cx="3285971" cy="4253839"/>
          </a:xfrm>
        </p:grpSpPr>
        <p:pic>
          <p:nvPicPr>
            <p:cNvPr id="1026" name="Picture 2" descr="sticker">
              <a:extLst>
                <a:ext uri="{FF2B5EF4-FFF2-40B4-BE49-F238E27FC236}">
                  <a16:creationId xmlns:a16="http://schemas.microsoft.com/office/drawing/2014/main" id="{EB7EFA00-5C74-4AFA-B6E3-493FA5B9A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76" y="1137233"/>
              <a:ext cx="3285971" cy="4253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4D08442-50AE-4BCE-B37D-373B83DCD338}"/>
                </a:ext>
              </a:extLst>
            </p:cNvPr>
            <p:cNvSpPr txBox="1"/>
            <p:nvPr/>
          </p:nvSpPr>
          <p:spPr>
            <a:xfrm>
              <a:off x="2039513" y="3482580"/>
              <a:ext cx="16245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/>
                <a:t>Z-</a:t>
              </a:r>
              <a:endParaRPr lang="zh-CN" altLang="en-US" sz="4400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E53331-A049-48AE-84E1-7F5CF79C08EB}"/>
              </a:ext>
            </a:extLst>
          </p:cNvPr>
          <p:cNvGrpSpPr/>
          <p:nvPr/>
        </p:nvGrpSpPr>
        <p:grpSpPr>
          <a:xfrm>
            <a:off x="6725844" y="750825"/>
            <a:ext cx="3144041" cy="4640247"/>
            <a:chOff x="6833883" y="1366837"/>
            <a:chExt cx="2794474" cy="4124325"/>
          </a:xfrm>
        </p:grpSpPr>
        <p:pic>
          <p:nvPicPr>
            <p:cNvPr id="1028" name="Picture 4" descr="sticker">
              <a:extLst>
                <a:ext uri="{FF2B5EF4-FFF2-40B4-BE49-F238E27FC236}">
                  <a16:creationId xmlns:a16="http://schemas.microsoft.com/office/drawing/2014/main" id="{C88436CB-E919-4244-B9C2-7E16799EE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883" y="1366837"/>
              <a:ext cx="2628900" cy="412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143DBD45-B421-42A1-932D-85827A17A35C}"/>
                </a:ext>
              </a:extLst>
            </p:cNvPr>
            <p:cNvSpPr/>
            <p:nvPr/>
          </p:nvSpPr>
          <p:spPr>
            <a:xfrm rot="10800000">
              <a:off x="8821672" y="1781742"/>
              <a:ext cx="473817" cy="376764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37E0E1-FCF3-4BFE-BFDA-851D42623B0A}"/>
                </a:ext>
              </a:extLst>
            </p:cNvPr>
            <p:cNvSpPr txBox="1"/>
            <p:nvPr/>
          </p:nvSpPr>
          <p:spPr>
            <a:xfrm>
              <a:off x="8315123" y="3482580"/>
              <a:ext cx="131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/>
                <a:t>Z+</a:t>
              </a:r>
              <a:endParaRPr lang="zh-CN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71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AB6E15-676A-466E-978E-12F3BA59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365" y="489787"/>
            <a:ext cx="6554837" cy="368709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6A1F4E-77A8-473B-B02A-4E5844FD4D1B}"/>
              </a:ext>
            </a:extLst>
          </p:cNvPr>
          <p:cNvGrpSpPr/>
          <p:nvPr/>
        </p:nvGrpSpPr>
        <p:grpSpPr>
          <a:xfrm>
            <a:off x="7108722" y="1465007"/>
            <a:ext cx="4644366" cy="540774"/>
            <a:chOff x="7108722" y="1465007"/>
            <a:chExt cx="4644366" cy="5407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7DA37B-FE1F-436B-BE6E-B5267C2BE047}"/>
                </a:ext>
              </a:extLst>
            </p:cNvPr>
            <p:cNvSpPr/>
            <p:nvPr/>
          </p:nvSpPr>
          <p:spPr>
            <a:xfrm>
              <a:off x="7108722" y="1465007"/>
              <a:ext cx="4644366" cy="54077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86861F6-9DC5-4E9C-9951-63D7A446DB64}"/>
                </a:ext>
              </a:extLst>
            </p:cNvPr>
            <p:cNvCxnSpPr/>
            <p:nvPr/>
          </p:nvCxnSpPr>
          <p:spPr>
            <a:xfrm>
              <a:off x="7325032" y="1735394"/>
              <a:ext cx="8357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E3908F-BF7E-41ED-88B9-ADFE529321CA}"/>
                </a:ext>
              </a:extLst>
            </p:cNvPr>
            <p:cNvSpPr/>
            <p:nvPr/>
          </p:nvSpPr>
          <p:spPr>
            <a:xfrm>
              <a:off x="8214360" y="1590614"/>
              <a:ext cx="352425" cy="28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596947A-63EC-4C0B-A621-A211C8BBBDC7}"/>
                </a:ext>
              </a:extLst>
            </p:cNvPr>
            <p:cNvCxnSpPr/>
            <p:nvPr/>
          </p:nvCxnSpPr>
          <p:spPr>
            <a:xfrm>
              <a:off x="8783095" y="1735394"/>
              <a:ext cx="835742" cy="0"/>
            </a:xfrm>
            <a:prstGeom prst="line">
              <a:avLst/>
            </a:prstGeom>
            <a:ln w="38100">
              <a:solidFill>
                <a:srgbClr val="70B0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271882-9224-4152-B095-47F9A158C175}"/>
                </a:ext>
              </a:extLst>
            </p:cNvPr>
            <p:cNvSpPr/>
            <p:nvPr/>
          </p:nvSpPr>
          <p:spPr>
            <a:xfrm>
              <a:off x="9672423" y="1590614"/>
              <a:ext cx="352425" cy="28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0C87B-1FDF-403C-8730-204051F79797}"/>
                </a:ext>
              </a:extLst>
            </p:cNvPr>
            <p:cNvCxnSpPr/>
            <p:nvPr/>
          </p:nvCxnSpPr>
          <p:spPr>
            <a:xfrm>
              <a:off x="10241158" y="1735394"/>
              <a:ext cx="835742" cy="0"/>
            </a:xfrm>
            <a:prstGeom prst="line">
              <a:avLst/>
            </a:prstGeom>
            <a:ln w="38100">
              <a:solidFill>
                <a:srgbClr val="004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6A9BA-ECC7-447B-B82F-673D15B0D8E1}"/>
                </a:ext>
              </a:extLst>
            </p:cNvPr>
            <p:cNvSpPr/>
            <p:nvPr/>
          </p:nvSpPr>
          <p:spPr>
            <a:xfrm>
              <a:off x="11130486" y="1590614"/>
              <a:ext cx="352425" cy="28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6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153CC5-438D-4CF0-8A9A-C3E925FD5817}"/>
              </a:ext>
            </a:extLst>
          </p:cNvPr>
          <p:cNvGrpSpPr/>
          <p:nvPr/>
        </p:nvGrpSpPr>
        <p:grpSpPr>
          <a:xfrm>
            <a:off x="345686" y="683796"/>
            <a:ext cx="3595578" cy="4695018"/>
            <a:chOff x="345686" y="683796"/>
            <a:chExt cx="3595578" cy="4695018"/>
          </a:xfrm>
        </p:grpSpPr>
        <p:pic>
          <p:nvPicPr>
            <p:cNvPr id="2054" name="Picture 6" descr="sticker">
              <a:extLst>
                <a:ext uri="{FF2B5EF4-FFF2-40B4-BE49-F238E27FC236}">
                  <a16:creationId xmlns:a16="http://schemas.microsoft.com/office/drawing/2014/main" id="{291D2CD6-4EDD-4F73-BCC3-7047C9A8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82113">
              <a:off x="345686" y="683796"/>
              <a:ext cx="3401221" cy="4695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4C2ADF3E-19E8-49B4-9E54-3CD58D71D2E9}"/>
                </a:ext>
              </a:extLst>
            </p:cNvPr>
            <p:cNvSpPr/>
            <p:nvPr/>
          </p:nvSpPr>
          <p:spPr>
            <a:xfrm rot="16200000">
              <a:off x="1584610" y="738613"/>
              <a:ext cx="473962" cy="1434466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48CD91-845E-40C2-858E-9934E7E5655B}"/>
                </a:ext>
              </a:extLst>
            </p:cNvPr>
            <p:cNvSpPr txBox="1"/>
            <p:nvPr/>
          </p:nvSpPr>
          <p:spPr>
            <a:xfrm>
              <a:off x="2628030" y="3210008"/>
              <a:ext cx="131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/>
                <a:t>Y+</a:t>
              </a:r>
              <a:endParaRPr lang="zh-CN" altLang="en-US" sz="4400" b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E0D41F-B588-4F19-931E-7971512F2DC8}"/>
              </a:ext>
            </a:extLst>
          </p:cNvPr>
          <p:cNvGrpSpPr/>
          <p:nvPr/>
        </p:nvGrpSpPr>
        <p:grpSpPr>
          <a:xfrm>
            <a:off x="6756670" y="1002994"/>
            <a:ext cx="4120534" cy="4414028"/>
            <a:chOff x="6756670" y="1002994"/>
            <a:chExt cx="4120534" cy="4414028"/>
          </a:xfrm>
        </p:grpSpPr>
        <p:pic>
          <p:nvPicPr>
            <p:cNvPr id="2056" name="Picture 8" descr="sticker">
              <a:extLst>
                <a:ext uri="{FF2B5EF4-FFF2-40B4-BE49-F238E27FC236}">
                  <a16:creationId xmlns:a16="http://schemas.microsoft.com/office/drawing/2014/main" id="{86455BC2-ADB7-40AE-A7D8-C0591BD2E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670" y="1002994"/>
              <a:ext cx="3603288" cy="4414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AB465B19-8DA3-403D-A204-5C593318ACF3}"/>
                </a:ext>
              </a:extLst>
            </p:cNvPr>
            <p:cNvSpPr/>
            <p:nvPr/>
          </p:nvSpPr>
          <p:spPr>
            <a:xfrm rot="5400000">
              <a:off x="8170235" y="975594"/>
              <a:ext cx="473962" cy="1434466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E9D453D-17AE-4371-A107-6EDF0DE79CAD}"/>
                </a:ext>
              </a:extLst>
            </p:cNvPr>
            <p:cNvSpPr txBox="1"/>
            <p:nvPr/>
          </p:nvSpPr>
          <p:spPr>
            <a:xfrm>
              <a:off x="9563970" y="3210007"/>
              <a:ext cx="131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/>
                <a:t>Y-</a:t>
              </a:r>
              <a:endParaRPr lang="zh-CN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515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03570184-BB04-4EB2-87CA-9B6006064052}"/>
              </a:ext>
            </a:extLst>
          </p:cNvPr>
          <p:cNvGrpSpPr/>
          <p:nvPr/>
        </p:nvGrpSpPr>
        <p:grpSpPr>
          <a:xfrm>
            <a:off x="5956490" y="263734"/>
            <a:ext cx="2030988" cy="1981202"/>
            <a:chOff x="5956490" y="263734"/>
            <a:chExt cx="2030988" cy="198120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216C1A-3B97-49CC-830D-A648B74207A2}"/>
                </a:ext>
              </a:extLst>
            </p:cNvPr>
            <p:cNvSpPr/>
            <p:nvPr/>
          </p:nvSpPr>
          <p:spPr>
            <a:xfrm>
              <a:off x="5956490" y="263734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C13F1AA-CC9C-4EF3-A589-D5D0F547BC2B}"/>
                </a:ext>
              </a:extLst>
            </p:cNvPr>
            <p:cNvGrpSpPr/>
            <p:nvPr/>
          </p:nvGrpSpPr>
          <p:grpSpPr>
            <a:xfrm>
              <a:off x="6098401" y="263734"/>
              <a:ext cx="1853335" cy="1945888"/>
              <a:chOff x="7202175" y="1271872"/>
              <a:chExt cx="3724275" cy="3390900"/>
            </a:xfrm>
          </p:grpSpPr>
          <p:pic>
            <p:nvPicPr>
              <p:cNvPr id="3076" name="Picture 4" descr="sticker">
                <a:extLst>
                  <a:ext uri="{FF2B5EF4-FFF2-40B4-BE49-F238E27FC236}">
                    <a16:creationId xmlns:a16="http://schemas.microsoft.com/office/drawing/2014/main" id="{FF4B1B17-C3B7-44DB-9C8A-8E870F5ED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2175" y="1271872"/>
                <a:ext cx="3724275" cy="3390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10F601-6661-49BA-9977-C1E46AB534C7}"/>
                  </a:ext>
                </a:extLst>
              </p:cNvPr>
              <p:cNvSpPr txBox="1"/>
              <p:nvPr/>
            </p:nvSpPr>
            <p:spPr>
              <a:xfrm>
                <a:off x="8971330" y="2982805"/>
                <a:ext cx="1313234" cy="69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X-</a:t>
                </a:r>
                <a:endParaRPr lang="zh-CN" altLang="en-US" sz="2000" b="1" dirty="0"/>
              </a:p>
            </p:txBody>
          </p:sp>
          <p:sp>
            <p:nvSpPr>
              <p:cNvPr id="11" name="箭头: 下 10">
                <a:extLst>
                  <a:ext uri="{FF2B5EF4-FFF2-40B4-BE49-F238E27FC236}">
                    <a16:creationId xmlns:a16="http://schemas.microsoft.com/office/drawing/2014/main" id="{17398ACE-FEA2-47C8-8EA3-47A4CDC8B0EE}"/>
                  </a:ext>
                </a:extLst>
              </p:cNvPr>
              <p:cNvSpPr/>
              <p:nvPr/>
            </p:nvSpPr>
            <p:spPr>
              <a:xfrm rot="16200000">
                <a:off x="9188935" y="1762670"/>
                <a:ext cx="473962" cy="1434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1B3CCB-6263-4F6C-8066-A4AC745EFADE}"/>
              </a:ext>
            </a:extLst>
          </p:cNvPr>
          <p:cNvGrpSpPr/>
          <p:nvPr/>
        </p:nvGrpSpPr>
        <p:grpSpPr>
          <a:xfrm>
            <a:off x="3307700" y="2342617"/>
            <a:ext cx="2030988" cy="1985563"/>
            <a:chOff x="3307700" y="2342617"/>
            <a:chExt cx="2030988" cy="19855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6FEA64-3708-40C8-8BD0-9DE4B879CAB9}"/>
                </a:ext>
              </a:extLst>
            </p:cNvPr>
            <p:cNvSpPr/>
            <p:nvPr/>
          </p:nvSpPr>
          <p:spPr>
            <a:xfrm>
              <a:off x="3307700" y="2346978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B6519E9-9E23-4779-B701-3FA311459828}"/>
                </a:ext>
              </a:extLst>
            </p:cNvPr>
            <p:cNvGrpSpPr/>
            <p:nvPr/>
          </p:nvGrpSpPr>
          <p:grpSpPr>
            <a:xfrm>
              <a:off x="3614171" y="2342617"/>
              <a:ext cx="1479659" cy="1876054"/>
              <a:chOff x="345686" y="683796"/>
              <a:chExt cx="3610720" cy="4695018"/>
            </a:xfrm>
          </p:grpSpPr>
          <p:pic>
            <p:nvPicPr>
              <p:cNvPr id="36" name="Picture 6" descr="sticker">
                <a:extLst>
                  <a:ext uri="{FF2B5EF4-FFF2-40B4-BE49-F238E27FC236}">
                    <a16:creationId xmlns:a16="http://schemas.microsoft.com/office/drawing/2014/main" id="{1D6A6CEF-6BE5-40A6-AE06-3F37DF5B42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282113">
                <a:off x="345686" y="683796"/>
                <a:ext cx="3401221" cy="4695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箭头: 下 36">
                <a:extLst>
                  <a:ext uri="{FF2B5EF4-FFF2-40B4-BE49-F238E27FC236}">
                    <a16:creationId xmlns:a16="http://schemas.microsoft.com/office/drawing/2014/main" id="{1E76BF7F-7F6D-4039-8202-881674177197}"/>
                  </a:ext>
                </a:extLst>
              </p:cNvPr>
              <p:cNvSpPr/>
              <p:nvPr/>
            </p:nvSpPr>
            <p:spPr>
              <a:xfrm rot="16200000">
                <a:off x="1584610" y="738613"/>
                <a:ext cx="473962" cy="1434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7FE52A3-A302-4FE7-90E5-0B85A1ECBD1D}"/>
                  </a:ext>
                </a:extLst>
              </p:cNvPr>
              <p:cNvSpPr txBox="1"/>
              <p:nvPr/>
            </p:nvSpPr>
            <p:spPr>
              <a:xfrm>
                <a:off x="2643172" y="3210007"/>
                <a:ext cx="1313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Y+</a:t>
                </a:r>
                <a:endParaRPr lang="zh-CN" altLang="en-US" sz="2000" b="1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99B646-7994-4A6A-AAB9-62BCA8C74793}"/>
              </a:ext>
            </a:extLst>
          </p:cNvPr>
          <p:cNvGrpSpPr/>
          <p:nvPr/>
        </p:nvGrpSpPr>
        <p:grpSpPr>
          <a:xfrm>
            <a:off x="5963303" y="2342617"/>
            <a:ext cx="2030988" cy="1981202"/>
            <a:chOff x="5963303" y="2342617"/>
            <a:chExt cx="2030988" cy="198120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C183569-92BC-40DC-B0F6-406D51B9EEF1}"/>
                </a:ext>
              </a:extLst>
            </p:cNvPr>
            <p:cNvSpPr/>
            <p:nvPr/>
          </p:nvSpPr>
          <p:spPr>
            <a:xfrm>
              <a:off x="5963303" y="2342617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0ACF474-A661-4945-BFC7-A7897EFA5868}"/>
                </a:ext>
              </a:extLst>
            </p:cNvPr>
            <p:cNvGrpSpPr/>
            <p:nvPr/>
          </p:nvGrpSpPr>
          <p:grpSpPr>
            <a:xfrm>
              <a:off x="6222590" y="2397536"/>
              <a:ext cx="1758065" cy="1883287"/>
              <a:chOff x="6756670" y="1002994"/>
              <a:chExt cx="4120534" cy="4414028"/>
            </a:xfrm>
          </p:grpSpPr>
          <p:pic>
            <p:nvPicPr>
              <p:cNvPr id="40" name="Picture 8" descr="sticker">
                <a:extLst>
                  <a:ext uri="{FF2B5EF4-FFF2-40B4-BE49-F238E27FC236}">
                    <a16:creationId xmlns:a16="http://schemas.microsoft.com/office/drawing/2014/main" id="{E7F971EB-155E-4302-A407-3F3256B1E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6670" y="1002994"/>
                <a:ext cx="3603288" cy="4414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C3B92D06-133F-4B88-AD0B-F11DBCD2A362}"/>
                  </a:ext>
                </a:extLst>
              </p:cNvPr>
              <p:cNvSpPr/>
              <p:nvPr/>
            </p:nvSpPr>
            <p:spPr>
              <a:xfrm rot="5400000">
                <a:off x="8170235" y="975594"/>
                <a:ext cx="473962" cy="1434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A40E62C-C574-4BDA-BD67-29BB81463E9A}"/>
                  </a:ext>
                </a:extLst>
              </p:cNvPr>
              <p:cNvSpPr txBox="1"/>
              <p:nvPr/>
            </p:nvSpPr>
            <p:spPr>
              <a:xfrm>
                <a:off x="9563970" y="3210007"/>
                <a:ext cx="1313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Y-</a:t>
                </a:r>
                <a:endParaRPr lang="zh-CN" altLang="en-US" sz="2000" b="1" dirty="0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734C46-2C9B-47A8-B9E1-50BC8DACFD11}"/>
              </a:ext>
            </a:extLst>
          </p:cNvPr>
          <p:cNvGrpSpPr/>
          <p:nvPr/>
        </p:nvGrpSpPr>
        <p:grpSpPr>
          <a:xfrm>
            <a:off x="3307700" y="235820"/>
            <a:ext cx="2030988" cy="2009116"/>
            <a:chOff x="3307700" y="235820"/>
            <a:chExt cx="2030988" cy="20091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CEC07-BBF3-4A59-A32A-F7E8BAFE2276}"/>
                </a:ext>
              </a:extLst>
            </p:cNvPr>
            <p:cNvSpPr/>
            <p:nvPr/>
          </p:nvSpPr>
          <p:spPr>
            <a:xfrm>
              <a:off x="3307700" y="263734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67699F-FA93-4063-8FC9-0B56A00D0D4C}"/>
                </a:ext>
              </a:extLst>
            </p:cNvPr>
            <p:cNvGrpSpPr/>
            <p:nvPr/>
          </p:nvGrpSpPr>
          <p:grpSpPr>
            <a:xfrm>
              <a:off x="3504302" y="361415"/>
              <a:ext cx="1637784" cy="1785840"/>
              <a:chOff x="2036008" y="1443574"/>
              <a:chExt cx="3562350" cy="3343275"/>
            </a:xfrm>
          </p:grpSpPr>
          <p:pic>
            <p:nvPicPr>
              <p:cNvPr id="3074" name="Picture 2" descr="sticker">
                <a:extLst>
                  <a:ext uri="{FF2B5EF4-FFF2-40B4-BE49-F238E27FC236}">
                    <a16:creationId xmlns:a16="http://schemas.microsoft.com/office/drawing/2014/main" id="{A581151F-658F-4117-9D22-E1F8B4C7A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008" y="1443574"/>
                <a:ext cx="3562350" cy="3343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箭头: 下 4">
                <a:extLst>
                  <a:ext uri="{FF2B5EF4-FFF2-40B4-BE49-F238E27FC236}">
                    <a16:creationId xmlns:a16="http://schemas.microsoft.com/office/drawing/2014/main" id="{42FA5780-35A2-442A-BDCB-164210E39D65}"/>
                  </a:ext>
                </a:extLst>
              </p:cNvPr>
              <p:cNvSpPr/>
              <p:nvPr/>
            </p:nvSpPr>
            <p:spPr>
              <a:xfrm rot="5400000">
                <a:off x="3860044" y="1934372"/>
                <a:ext cx="473962" cy="1434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FD4368-6013-409B-A9AF-AB31E0E5BCE6}"/>
                  </a:ext>
                </a:extLst>
              </p:cNvPr>
              <p:cNvSpPr txBox="1"/>
              <p:nvPr/>
            </p:nvSpPr>
            <p:spPr>
              <a:xfrm>
                <a:off x="3688463" y="3215981"/>
                <a:ext cx="1313234" cy="74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X+</a:t>
                </a:r>
                <a:endParaRPr lang="zh-CN" altLang="en-US" sz="2000" b="1" dirty="0"/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061E38E-9F32-44C5-A0ED-0F32F89698D9}"/>
                </a:ext>
              </a:extLst>
            </p:cNvPr>
            <p:cNvSpPr/>
            <p:nvPr/>
          </p:nvSpPr>
          <p:spPr>
            <a:xfrm>
              <a:off x="3307700" y="235820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E9E60F0-3004-4B2B-B46A-97D1EEF1362A}"/>
                </a:ext>
              </a:extLst>
            </p:cNvPr>
            <p:cNvGrpSpPr/>
            <p:nvPr/>
          </p:nvGrpSpPr>
          <p:grpSpPr>
            <a:xfrm>
              <a:off x="3504302" y="333501"/>
              <a:ext cx="1637784" cy="1785840"/>
              <a:chOff x="2036008" y="1443574"/>
              <a:chExt cx="3562350" cy="3343275"/>
            </a:xfrm>
          </p:grpSpPr>
          <p:pic>
            <p:nvPicPr>
              <p:cNvPr id="45" name="Picture 2" descr="sticker">
                <a:extLst>
                  <a:ext uri="{FF2B5EF4-FFF2-40B4-BE49-F238E27FC236}">
                    <a16:creationId xmlns:a16="http://schemas.microsoft.com/office/drawing/2014/main" id="{2B1D9E61-92F3-4BC4-A054-01B47C34F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6008" y="1443574"/>
                <a:ext cx="3562350" cy="3343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箭头: 下 45">
                <a:extLst>
                  <a:ext uri="{FF2B5EF4-FFF2-40B4-BE49-F238E27FC236}">
                    <a16:creationId xmlns:a16="http://schemas.microsoft.com/office/drawing/2014/main" id="{F1C3D638-F5A8-48F7-93D0-96569CA0F2B3}"/>
                  </a:ext>
                </a:extLst>
              </p:cNvPr>
              <p:cNvSpPr/>
              <p:nvPr/>
            </p:nvSpPr>
            <p:spPr>
              <a:xfrm rot="5400000">
                <a:off x="3860044" y="1934372"/>
                <a:ext cx="473962" cy="1434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98DFCAF-A77C-4C17-AF70-25D37A18C120}"/>
                  </a:ext>
                </a:extLst>
              </p:cNvPr>
              <p:cNvSpPr txBox="1"/>
              <p:nvPr/>
            </p:nvSpPr>
            <p:spPr>
              <a:xfrm>
                <a:off x="3688463" y="3215981"/>
                <a:ext cx="1313234" cy="74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X+</a:t>
                </a:r>
                <a:endParaRPr lang="zh-CN" altLang="en-US" sz="2000" b="1" dirty="0"/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5E0DAE6-3F51-4693-881B-7DA50B6DF066}"/>
              </a:ext>
            </a:extLst>
          </p:cNvPr>
          <p:cNvGrpSpPr/>
          <p:nvPr/>
        </p:nvGrpSpPr>
        <p:grpSpPr>
          <a:xfrm>
            <a:off x="5963303" y="4436888"/>
            <a:ext cx="2030988" cy="1983038"/>
            <a:chOff x="5963303" y="4436888"/>
            <a:chExt cx="2030988" cy="198303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5F336B-B34F-4744-88C0-53CBF66ED82F}"/>
                </a:ext>
              </a:extLst>
            </p:cNvPr>
            <p:cNvSpPr/>
            <p:nvPr/>
          </p:nvSpPr>
          <p:spPr>
            <a:xfrm>
              <a:off x="5963303" y="4436888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6750B95-64E4-4BD6-88A0-345A70030E42}"/>
                </a:ext>
              </a:extLst>
            </p:cNvPr>
            <p:cNvGrpSpPr/>
            <p:nvPr/>
          </p:nvGrpSpPr>
          <p:grpSpPr>
            <a:xfrm>
              <a:off x="6442425" y="4474037"/>
              <a:ext cx="1318455" cy="1945889"/>
              <a:chOff x="6833883" y="1366837"/>
              <a:chExt cx="2794474" cy="4124325"/>
            </a:xfrm>
          </p:grpSpPr>
          <p:pic>
            <p:nvPicPr>
              <p:cNvPr id="54" name="Picture 4" descr="sticker">
                <a:extLst>
                  <a:ext uri="{FF2B5EF4-FFF2-40B4-BE49-F238E27FC236}">
                    <a16:creationId xmlns:a16="http://schemas.microsoft.com/office/drawing/2014/main" id="{6E9131EB-6CD2-481E-A809-B19EAEA71E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3883" y="1366837"/>
                <a:ext cx="2628900" cy="412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箭头: 下 54">
                <a:extLst>
                  <a:ext uri="{FF2B5EF4-FFF2-40B4-BE49-F238E27FC236}">
                    <a16:creationId xmlns:a16="http://schemas.microsoft.com/office/drawing/2014/main" id="{736E003B-1857-4FEB-929E-C068D76FA6B5}"/>
                  </a:ext>
                </a:extLst>
              </p:cNvPr>
              <p:cNvSpPr/>
              <p:nvPr/>
            </p:nvSpPr>
            <p:spPr>
              <a:xfrm rot="10800000">
                <a:off x="8821672" y="1781742"/>
                <a:ext cx="473817" cy="376764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7DDAB8B-D13F-467B-86EB-2B907EE163AD}"/>
                  </a:ext>
                </a:extLst>
              </p:cNvPr>
              <p:cNvSpPr txBox="1"/>
              <p:nvPr/>
            </p:nvSpPr>
            <p:spPr>
              <a:xfrm>
                <a:off x="8315123" y="3482580"/>
                <a:ext cx="1313234" cy="35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Z+</a:t>
                </a:r>
                <a:endParaRPr lang="zh-CN" altLang="en-US" sz="2000" b="1" dirty="0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53B3DEF-3321-44AC-B0CE-8C1C8FE954C2}"/>
              </a:ext>
            </a:extLst>
          </p:cNvPr>
          <p:cNvGrpSpPr/>
          <p:nvPr/>
        </p:nvGrpSpPr>
        <p:grpSpPr>
          <a:xfrm>
            <a:off x="3307700" y="4441249"/>
            <a:ext cx="2030988" cy="1981202"/>
            <a:chOff x="3307700" y="4441249"/>
            <a:chExt cx="2030988" cy="198120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43F3C86-96C3-43CD-83E6-B4D46DE2A60A}"/>
                </a:ext>
              </a:extLst>
            </p:cNvPr>
            <p:cNvSpPr/>
            <p:nvPr/>
          </p:nvSpPr>
          <p:spPr>
            <a:xfrm>
              <a:off x="3307700" y="4441249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4F50273-9B2F-4DBD-89C3-5740B7828DC1}"/>
                </a:ext>
              </a:extLst>
            </p:cNvPr>
            <p:cNvGrpSpPr/>
            <p:nvPr/>
          </p:nvGrpSpPr>
          <p:grpSpPr>
            <a:xfrm>
              <a:off x="3713644" y="4634241"/>
              <a:ext cx="1377973" cy="1783849"/>
              <a:chOff x="411376" y="1137233"/>
              <a:chExt cx="3285971" cy="4253839"/>
            </a:xfrm>
          </p:grpSpPr>
          <p:pic>
            <p:nvPicPr>
              <p:cNvPr id="59" name="Picture 2" descr="sticker">
                <a:extLst>
                  <a:ext uri="{FF2B5EF4-FFF2-40B4-BE49-F238E27FC236}">
                    <a16:creationId xmlns:a16="http://schemas.microsoft.com/office/drawing/2014/main" id="{CCC1D650-2483-440A-BB56-E587737884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376" y="1137233"/>
                <a:ext cx="3285971" cy="4253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61422DB-844A-4755-921C-73F68D2CFEBC}"/>
                  </a:ext>
                </a:extLst>
              </p:cNvPr>
              <p:cNvSpPr txBox="1"/>
              <p:nvPr/>
            </p:nvSpPr>
            <p:spPr>
              <a:xfrm>
                <a:off x="2039513" y="3482580"/>
                <a:ext cx="16245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Z-</a:t>
                </a:r>
                <a:endParaRPr lang="zh-CN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8F5914-F61A-4E11-A439-8B013CA4EB12}"/>
              </a:ext>
            </a:extLst>
          </p:cNvPr>
          <p:cNvGrpSpPr/>
          <p:nvPr/>
        </p:nvGrpSpPr>
        <p:grpSpPr>
          <a:xfrm>
            <a:off x="542455" y="908512"/>
            <a:ext cx="2030988" cy="1981202"/>
            <a:chOff x="640777" y="908512"/>
            <a:chExt cx="2030988" cy="19812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891109-E2C5-4028-9B1C-6BC3B9D5C4A4}"/>
                </a:ext>
              </a:extLst>
            </p:cNvPr>
            <p:cNvSpPr/>
            <p:nvPr/>
          </p:nvSpPr>
          <p:spPr>
            <a:xfrm>
              <a:off x="640777" y="908512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3860F73A-40A1-4F29-A22E-0DC059BCA90F}"/>
                </a:ext>
              </a:extLst>
            </p:cNvPr>
            <p:cNvSpPr/>
            <p:nvPr/>
          </p:nvSpPr>
          <p:spPr>
            <a:xfrm>
              <a:off x="1454592" y="1154857"/>
              <a:ext cx="403358" cy="1524857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383827-169C-4DFC-BDC4-FCB13C1E80B6}"/>
              </a:ext>
            </a:extLst>
          </p:cNvPr>
          <p:cNvGrpSpPr/>
          <p:nvPr/>
        </p:nvGrpSpPr>
        <p:grpSpPr>
          <a:xfrm>
            <a:off x="3518931" y="908512"/>
            <a:ext cx="2030988" cy="1981202"/>
            <a:chOff x="640777" y="908512"/>
            <a:chExt cx="2030988" cy="198120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AD263E-65BA-4DA4-9E71-6DEF50643319}"/>
                </a:ext>
              </a:extLst>
            </p:cNvPr>
            <p:cNvSpPr/>
            <p:nvPr/>
          </p:nvSpPr>
          <p:spPr>
            <a:xfrm>
              <a:off x="640777" y="908512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005E6A6C-5A31-42EA-A9F5-CF8D1458D2A0}"/>
                </a:ext>
              </a:extLst>
            </p:cNvPr>
            <p:cNvSpPr/>
            <p:nvPr/>
          </p:nvSpPr>
          <p:spPr>
            <a:xfrm rot="10800000">
              <a:off x="1454592" y="1154857"/>
              <a:ext cx="403358" cy="1524857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5C315F5-85C5-4F9B-AF2B-04BCEB6990BA}"/>
              </a:ext>
            </a:extLst>
          </p:cNvPr>
          <p:cNvSpPr/>
          <p:nvPr/>
        </p:nvSpPr>
        <p:spPr>
          <a:xfrm>
            <a:off x="6642083" y="908512"/>
            <a:ext cx="2030988" cy="19812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1B16EF-D4E5-458A-83B0-3E4BC6153D2F}"/>
              </a:ext>
            </a:extLst>
          </p:cNvPr>
          <p:cNvGrpSpPr/>
          <p:nvPr/>
        </p:nvGrpSpPr>
        <p:grpSpPr>
          <a:xfrm>
            <a:off x="9768741" y="908512"/>
            <a:ext cx="2030988" cy="1981202"/>
            <a:chOff x="640777" y="908512"/>
            <a:chExt cx="2030988" cy="198120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AB0B176-DCCE-4A09-81FF-9FD248A0F931}"/>
                </a:ext>
              </a:extLst>
            </p:cNvPr>
            <p:cNvSpPr/>
            <p:nvPr/>
          </p:nvSpPr>
          <p:spPr>
            <a:xfrm>
              <a:off x="640777" y="908512"/>
              <a:ext cx="2030988" cy="198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F541A396-7355-4E91-B7BD-1CFA8DEA0705}"/>
                </a:ext>
              </a:extLst>
            </p:cNvPr>
            <p:cNvSpPr/>
            <p:nvPr/>
          </p:nvSpPr>
          <p:spPr>
            <a:xfrm rot="5400000">
              <a:off x="1454591" y="1136684"/>
              <a:ext cx="403358" cy="1524857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8EC3AC-8FB6-42B4-A86A-D8C188FDE129}"/>
              </a:ext>
            </a:extLst>
          </p:cNvPr>
          <p:cNvGrpSpPr/>
          <p:nvPr/>
        </p:nvGrpSpPr>
        <p:grpSpPr>
          <a:xfrm>
            <a:off x="-8067" y="2889714"/>
            <a:ext cx="2713703" cy="2674373"/>
            <a:chOff x="4512698" y="3904697"/>
            <a:chExt cx="2713703" cy="26743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DDAE5F-AB4D-4D98-BBFA-A761AE4B7CC3}"/>
                </a:ext>
              </a:extLst>
            </p:cNvPr>
            <p:cNvSpPr/>
            <p:nvPr/>
          </p:nvSpPr>
          <p:spPr>
            <a:xfrm>
              <a:off x="4512698" y="3904697"/>
              <a:ext cx="2713703" cy="267437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8CCE74E-8FA3-4C4D-99F0-8A6C59FF094A}"/>
                </a:ext>
              </a:extLst>
            </p:cNvPr>
            <p:cNvGrpSpPr/>
            <p:nvPr/>
          </p:nvGrpSpPr>
          <p:grpSpPr>
            <a:xfrm>
              <a:off x="4846997" y="4603255"/>
              <a:ext cx="1804612" cy="1544169"/>
              <a:chOff x="5077122" y="4405320"/>
              <a:chExt cx="1566877" cy="1544169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95BAD75-6215-423F-992A-F39F2C7A7C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8" t="36121" r="12109" b="-16629"/>
              <a:stretch/>
            </p:blipFill>
            <p:spPr>
              <a:xfrm>
                <a:off x="5085952" y="4405320"/>
                <a:ext cx="1521682" cy="45452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EFBF7940-5E09-41FB-B75D-93FD3A3F7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55" t="36123" r="7042" b="-16631"/>
              <a:stretch/>
            </p:blipFill>
            <p:spPr>
              <a:xfrm rot="5400000">
                <a:off x="5865642" y="5171132"/>
                <a:ext cx="1511519" cy="45195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8D6AFDA2-DCFB-494E-B23A-CEC9F2B7B5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8" t="36121" r="12109" b="-16629"/>
              <a:stretch/>
            </p:blipFill>
            <p:spPr>
              <a:xfrm>
                <a:off x="5085952" y="4906261"/>
                <a:ext cx="1521682" cy="45452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59DB51CE-5C8D-45E2-A50C-9ABC0FB348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8" t="36121" r="12109" b="-16629"/>
              <a:stretch/>
            </p:blipFill>
            <p:spPr>
              <a:xfrm>
                <a:off x="5077122" y="5428327"/>
                <a:ext cx="1521682" cy="45452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076276F6-76A3-4818-AAA2-56EEC8916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55" t="36123" r="7042" b="-16631"/>
              <a:stretch/>
            </p:blipFill>
            <p:spPr>
              <a:xfrm rot="5400000">
                <a:off x="5357331" y="5171132"/>
                <a:ext cx="1511519" cy="45195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F4834CC8-DFDE-4F14-A6BF-30A7A61B1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55" t="36123" r="7042" b="-16631"/>
              <a:stretch/>
            </p:blipFill>
            <p:spPr>
              <a:xfrm rot="5400000">
                <a:off x="4844439" y="5171132"/>
                <a:ext cx="1511519" cy="45195"/>
              </a:xfrm>
              <a:prstGeom prst="rect">
                <a:avLst/>
              </a:prstGeom>
            </p:spPr>
          </p:pic>
          <p:sp>
            <p:nvSpPr>
              <p:cNvPr id="173" name="箭头: 左弧形 172">
                <a:extLst>
                  <a:ext uri="{FF2B5EF4-FFF2-40B4-BE49-F238E27FC236}">
                    <a16:creationId xmlns:a16="http://schemas.microsoft.com/office/drawing/2014/main" id="{2FAA26D4-0E65-4402-A21B-EE9007B71E10}"/>
                  </a:ext>
                </a:extLst>
              </p:cNvPr>
              <p:cNvSpPr/>
              <p:nvPr/>
            </p:nvSpPr>
            <p:spPr>
              <a:xfrm>
                <a:off x="5244385" y="5806772"/>
                <a:ext cx="191790" cy="107325"/>
              </a:xfrm>
              <a:prstGeom prst="curvedRightArrow">
                <a:avLst>
                  <a:gd name="adj1" fmla="val 25000"/>
                  <a:gd name="adj2" fmla="val 50000"/>
                  <a:gd name="adj3" fmla="val 359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8E7F503C-35D9-43BE-998C-318F729AAA34}"/>
                  </a:ext>
                </a:extLst>
              </p:cNvPr>
              <p:cNvGrpSpPr/>
              <p:nvPr/>
            </p:nvGrpSpPr>
            <p:grpSpPr>
              <a:xfrm>
                <a:off x="5212080" y="4583164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6F74351C-D7B3-4D24-A8E2-7E0873C0D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3380A46A-D6FD-4442-94CF-BDD55DC52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92231F69-AF2D-4D14-BD49-EDEFF65A1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B56FACFA-4CBC-4A6C-ACA7-4DFD61E303F8}"/>
                  </a:ext>
                </a:extLst>
              </p:cNvPr>
              <p:cNvGrpSpPr/>
              <p:nvPr/>
            </p:nvGrpSpPr>
            <p:grpSpPr>
              <a:xfrm>
                <a:off x="5239824" y="4724955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C9674340-6FCF-43D1-B44A-2BC15048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719EEEAD-7429-4C1D-B0E8-C4DC69AAE372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EBA6FAC4-85CD-4916-894D-EFE6B2950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DC474E36-703F-4D44-8D4E-11BEC85A85AF}"/>
                  </a:ext>
                </a:extLst>
              </p:cNvPr>
              <p:cNvGrpSpPr/>
              <p:nvPr/>
            </p:nvGrpSpPr>
            <p:grpSpPr>
              <a:xfrm>
                <a:off x="5712490" y="4578293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8A96CC8-6357-4279-B8D4-A0A56EAA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8B3F1943-6C57-4117-8106-CD91D7692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9C4D2541-9553-40AD-9459-2066B8215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CEFBE1E1-B3B8-4455-BE35-CCD6644F67FF}"/>
                  </a:ext>
                </a:extLst>
              </p:cNvPr>
              <p:cNvGrpSpPr/>
              <p:nvPr/>
            </p:nvGrpSpPr>
            <p:grpSpPr>
              <a:xfrm>
                <a:off x="6232409" y="4583164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D701FF63-B64A-4B21-8554-717081DBF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919AFD4E-75F6-4428-9782-2639D4E32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8870B227-952D-4134-8851-44FEE5B06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4F695112-0157-4F1D-BFEB-7C747F1B4F2E}"/>
                  </a:ext>
                </a:extLst>
              </p:cNvPr>
              <p:cNvGrpSpPr/>
              <p:nvPr/>
            </p:nvGrpSpPr>
            <p:grpSpPr>
              <a:xfrm rot="13775110">
                <a:off x="5904850" y="4803079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2C86DE60-3898-4AB9-A25A-F99D3C12E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44727CB3-AC43-4288-BBFE-1CE1EBFA9CCF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FF890437-5E54-4656-99A4-E660F32B9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8A9433B0-28E1-4950-9563-41CCB348B64D}"/>
                  </a:ext>
                </a:extLst>
              </p:cNvPr>
              <p:cNvGrpSpPr/>
              <p:nvPr/>
            </p:nvGrpSpPr>
            <p:grpSpPr>
              <a:xfrm rot="5400000">
                <a:off x="6312521" y="4670767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B71A5B93-8352-4D8C-9A45-05F709503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7EC46543-BD08-4A42-A20A-A6C743517355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88AD6C9A-DA0A-4C2C-ADA0-66CCD3CC1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D306629E-89CB-43CF-9B90-EF6205935B5B}"/>
                  </a:ext>
                </a:extLst>
              </p:cNvPr>
              <p:cNvGrpSpPr/>
              <p:nvPr/>
            </p:nvGrpSpPr>
            <p:grpSpPr>
              <a:xfrm>
                <a:off x="5205013" y="5072593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3C254041-0597-4898-BCD6-FB2039F25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6939597F-156B-45B1-87E6-A9C380FF7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532A6732-C78C-4830-8013-A291A6553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7448C6D4-7193-450A-ABE6-336476C04A2B}"/>
                  </a:ext>
                </a:extLst>
              </p:cNvPr>
              <p:cNvGrpSpPr/>
              <p:nvPr/>
            </p:nvGrpSpPr>
            <p:grpSpPr>
              <a:xfrm>
                <a:off x="5705423" y="5067722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DBD25110-89B5-4301-A5B0-7231A6800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80D6EC83-E645-4001-A64E-6AA1CE6F4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1D884F23-E2D4-45EF-B4F3-42F454AC6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53E6592E-CEC2-4EC6-B0A6-9B92C7A3CC96}"/>
                  </a:ext>
                </a:extLst>
              </p:cNvPr>
              <p:cNvGrpSpPr/>
              <p:nvPr/>
            </p:nvGrpSpPr>
            <p:grpSpPr>
              <a:xfrm>
                <a:off x="6225342" y="5072593"/>
                <a:ext cx="268605" cy="304641"/>
                <a:chOff x="5212080" y="4583164"/>
                <a:chExt cx="268605" cy="304641"/>
              </a:xfrm>
            </p:grpSpPr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4E12F542-24DE-4DFA-A8E7-548A4DB3B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2080" y="4772394"/>
                  <a:ext cx="1816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43DCF760-C7ED-4C45-9714-4A3AF6104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691" y="4583164"/>
                  <a:ext cx="0" cy="18923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083B377D-004A-482B-8EC8-147AE5109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1665" y="4772394"/>
                  <a:ext cx="89020" cy="1154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6F111C6E-7505-478A-8B2A-C251C7A39EC6}"/>
                  </a:ext>
                </a:extLst>
              </p:cNvPr>
              <p:cNvGrpSpPr/>
              <p:nvPr/>
            </p:nvGrpSpPr>
            <p:grpSpPr>
              <a:xfrm rot="16200000">
                <a:off x="6295962" y="5151965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729ADD00-A9C7-4002-B31D-20A94671B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E6C1D3CE-3D68-4418-BB59-877BDE62F478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F575B0C3-FE29-4321-B039-1D94D133E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5888B040-6E0D-4CEE-972E-DC2468FFC420}"/>
                  </a:ext>
                </a:extLst>
              </p:cNvPr>
              <p:cNvGrpSpPr/>
              <p:nvPr/>
            </p:nvGrpSpPr>
            <p:grpSpPr>
              <a:xfrm rot="3082315">
                <a:off x="5892948" y="5294116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466BF3AE-688D-426B-A799-BE44C8A7B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408A44FE-0141-478A-8B9E-18A8B6E252D2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E61D2690-1C71-4DE0-AF69-D17788066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0C844A4A-4AE3-4BE4-8B5B-EED131F73E87}"/>
                  </a:ext>
                </a:extLst>
              </p:cNvPr>
              <p:cNvGrpSpPr/>
              <p:nvPr/>
            </p:nvGrpSpPr>
            <p:grpSpPr>
              <a:xfrm rot="10800000">
                <a:off x="5235017" y="5205160"/>
                <a:ext cx="123825" cy="29577"/>
                <a:chOff x="4692015" y="4659181"/>
                <a:chExt cx="123825" cy="29577"/>
              </a:xfrm>
            </p:grpSpPr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2BEB9048-D0EA-4584-9068-78DA0FEC3B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92015" y="4673972"/>
                  <a:ext cx="22860" cy="147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0D405714-84E0-4244-B788-DDDCEA4BAF0F}"/>
                    </a:ext>
                  </a:extLst>
                </p:cNvPr>
                <p:cNvCxnSpPr/>
                <p:nvPr/>
              </p:nvCxnSpPr>
              <p:spPr>
                <a:xfrm>
                  <a:off x="4692015" y="4673969"/>
                  <a:ext cx="123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9CC35BD6-AA77-41DA-81D3-656A90EC2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2015" y="4659181"/>
                  <a:ext cx="22860" cy="147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fingers_231712">
                <a:extLst>
                  <a:ext uri="{FF2B5EF4-FFF2-40B4-BE49-F238E27FC236}">
                    <a16:creationId xmlns:a16="http://schemas.microsoft.com/office/drawing/2014/main" id="{2324A242-3375-4889-8FFD-5FD05C340F1F}"/>
                  </a:ext>
                </a:extLst>
              </p:cNvPr>
              <p:cNvSpPr/>
              <p:nvPr/>
            </p:nvSpPr>
            <p:spPr>
              <a:xfrm>
                <a:off x="5217635" y="5555312"/>
                <a:ext cx="218540" cy="251460"/>
              </a:xfrm>
              <a:custGeom>
                <a:avLst/>
                <a:gdLst>
                  <a:gd name="T0" fmla="*/ 5347 w 5893"/>
                  <a:gd name="T1" fmla="*/ 1934 h 6827"/>
                  <a:gd name="T2" fmla="*/ 4608 w 5893"/>
                  <a:gd name="T3" fmla="*/ 2708 h 6827"/>
                  <a:gd name="T4" fmla="*/ 4972 w 5893"/>
                  <a:gd name="T5" fmla="*/ 398 h 6827"/>
                  <a:gd name="T6" fmla="*/ 4039 w 5893"/>
                  <a:gd name="T7" fmla="*/ 717 h 6827"/>
                  <a:gd name="T8" fmla="*/ 3640 w 5893"/>
                  <a:gd name="T9" fmla="*/ 512 h 6827"/>
                  <a:gd name="T10" fmla="*/ 2616 w 5893"/>
                  <a:gd name="T11" fmla="*/ 512 h 6827"/>
                  <a:gd name="T12" fmla="*/ 2218 w 5893"/>
                  <a:gd name="T13" fmla="*/ 933 h 6827"/>
                  <a:gd name="T14" fmla="*/ 1263 w 5893"/>
                  <a:gd name="T15" fmla="*/ 705 h 6827"/>
                  <a:gd name="T16" fmla="*/ 1718 w 5893"/>
                  <a:gd name="T17" fmla="*/ 3118 h 6827"/>
                  <a:gd name="T18" fmla="*/ 170 w 5893"/>
                  <a:gd name="T19" fmla="*/ 2651 h 6827"/>
                  <a:gd name="T20" fmla="*/ 1206 w 5893"/>
                  <a:gd name="T21" fmla="*/ 4597 h 6827"/>
                  <a:gd name="T22" fmla="*/ 2048 w 5893"/>
                  <a:gd name="T23" fmla="*/ 5973 h 6827"/>
                  <a:gd name="T24" fmla="*/ 2503 w 5893"/>
                  <a:gd name="T25" fmla="*/ 6827 h 6827"/>
                  <a:gd name="T26" fmla="*/ 4892 w 5893"/>
                  <a:gd name="T27" fmla="*/ 6372 h 6827"/>
                  <a:gd name="T28" fmla="*/ 5233 w 5893"/>
                  <a:gd name="T29" fmla="*/ 4745 h 6827"/>
                  <a:gd name="T30" fmla="*/ 5825 w 5893"/>
                  <a:gd name="T31" fmla="*/ 2594 h 6827"/>
                  <a:gd name="T32" fmla="*/ 5609 w 5893"/>
                  <a:gd name="T33" fmla="*/ 2549 h 6827"/>
                  <a:gd name="T34" fmla="*/ 5165 w 5893"/>
                  <a:gd name="T35" fmla="*/ 3994 h 6827"/>
                  <a:gd name="T36" fmla="*/ 4730 w 5893"/>
                  <a:gd name="T37" fmla="*/ 5803 h 6827"/>
                  <a:gd name="T38" fmla="*/ 4437 w 5893"/>
                  <a:gd name="T39" fmla="*/ 5916 h 6827"/>
                  <a:gd name="T40" fmla="*/ 4664 w 5893"/>
                  <a:gd name="T41" fmla="*/ 6030 h 6827"/>
                  <a:gd name="T42" fmla="*/ 4494 w 5893"/>
                  <a:gd name="T43" fmla="*/ 6610 h 6827"/>
                  <a:gd name="T44" fmla="*/ 2275 w 5893"/>
                  <a:gd name="T45" fmla="*/ 6383 h 6827"/>
                  <a:gd name="T46" fmla="*/ 2503 w 5893"/>
                  <a:gd name="T47" fmla="*/ 6030 h 6827"/>
                  <a:gd name="T48" fmla="*/ 2503 w 5893"/>
                  <a:gd name="T49" fmla="*/ 5803 h 6827"/>
                  <a:gd name="T50" fmla="*/ 1422 w 5893"/>
                  <a:gd name="T51" fmla="*/ 4528 h 6827"/>
                  <a:gd name="T52" fmla="*/ 512 w 5893"/>
                  <a:gd name="T53" fmla="*/ 3072 h 6827"/>
                  <a:gd name="T54" fmla="*/ 796 w 5893"/>
                  <a:gd name="T55" fmla="*/ 2662 h 6827"/>
                  <a:gd name="T56" fmla="*/ 2275 w 5893"/>
                  <a:gd name="T57" fmla="*/ 4301 h 6827"/>
                  <a:gd name="T58" fmla="*/ 2434 w 5893"/>
                  <a:gd name="T59" fmla="*/ 4267 h 6827"/>
                  <a:gd name="T60" fmla="*/ 2104 w 5893"/>
                  <a:gd name="T61" fmla="*/ 3709 h 6827"/>
                  <a:gd name="T62" fmla="*/ 1445 w 5893"/>
                  <a:gd name="T63" fmla="*/ 1024 h 6827"/>
                  <a:gd name="T64" fmla="*/ 1706 w 5893"/>
                  <a:gd name="T65" fmla="*/ 683 h 6827"/>
                  <a:gd name="T66" fmla="*/ 2616 w 5893"/>
                  <a:gd name="T67" fmla="*/ 3140 h 6827"/>
                  <a:gd name="T68" fmla="*/ 2616 w 5893"/>
                  <a:gd name="T69" fmla="*/ 3220 h 6827"/>
                  <a:gd name="T70" fmla="*/ 2662 w 5893"/>
                  <a:gd name="T71" fmla="*/ 3436 h 6827"/>
                  <a:gd name="T72" fmla="*/ 2796 w 5893"/>
                  <a:gd name="T73" fmla="*/ 3370 h 6827"/>
                  <a:gd name="T74" fmla="*/ 2924 w 5893"/>
                  <a:gd name="T75" fmla="*/ 3391 h 6827"/>
                  <a:gd name="T76" fmla="*/ 2901 w 5893"/>
                  <a:gd name="T77" fmla="*/ 3163 h 6827"/>
                  <a:gd name="T78" fmla="*/ 2844 w 5893"/>
                  <a:gd name="T79" fmla="*/ 3016 h 6827"/>
                  <a:gd name="T80" fmla="*/ 3128 w 5893"/>
                  <a:gd name="T81" fmla="*/ 228 h 6827"/>
                  <a:gd name="T82" fmla="*/ 3413 w 5893"/>
                  <a:gd name="T83" fmla="*/ 3174 h 6827"/>
                  <a:gd name="T84" fmla="*/ 3413 w 5893"/>
                  <a:gd name="T85" fmla="*/ 3186 h 6827"/>
                  <a:gd name="T86" fmla="*/ 3299 w 5893"/>
                  <a:gd name="T87" fmla="*/ 3413 h 6827"/>
                  <a:gd name="T88" fmla="*/ 3527 w 5893"/>
                  <a:gd name="T89" fmla="*/ 3486 h 6827"/>
                  <a:gd name="T90" fmla="*/ 3754 w 5893"/>
                  <a:gd name="T91" fmla="*/ 3413 h 6827"/>
                  <a:gd name="T92" fmla="*/ 3641 w 5893"/>
                  <a:gd name="T93" fmla="*/ 3206 h 6827"/>
                  <a:gd name="T94" fmla="*/ 4551 w 5893"/>
                  <a:gd name="T95" fmla="*/ 455 h 6827"/>
                  <a:gd name="T96" fmla="*/ 4846 w 5893"/>
                  <a:gd name="T97" fmla="*/ 705 h 6827"/>
                  <a:gd name="T98" fmla="*/ 4209 w 5893"/>
                  <a:gd name="T99" fmla="*/ 3391 h 6827"/>
                  <a:gd name="T100" fmla="*/ 4050 w 5893"/>
                  <a:gd name="T101" fmla="*/ 3595 h 6827"/>
                  <a:gd name="T102" fmla="*/ 4175 w 5893"/>
                  <a:gd name="T103" fmla="*/ 3732 h 6827"/>
                  <a:gd name="T104" fmla="*/ 4369 w 5893"/>
                  <a:gd name="T105" fmla="*/ 3777 h 6827"/>
                  <a:gd name="T106" fmla="*/ 4505 w 5893"/>
                  <a:gd name="T107" fmla="*/ 3686 h 6827"/>
                  <a:gd name="T108" fmla="*/ 4436 w 5893"/>
                  <a:gd name="T109" fmla="*/ 3452 h 6827"/>
                  <a:gd name="T110" fmla="*/ 5347 w 5893"/>
                  <a:gd name="T111" fmla="*/ 2162 h 6827"/>
                  <a:gd name="T112" fmla="*/ 5609 w 5893"/>
                  <a:gd name="T113" fmla="*/ 2549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93" h="6827">
                    <a:moveTo>
                      <a:pt x="5609" y="2002"/>
                    </a:moveTo>
                    <a:cubicBezTo>
                      <a:pt x="5529" y="1957"/>
                      <a:pt x="5438" y="1934"/>
                      <a:pt x="5347" y="1934"/>
                    </a:cubicBezTo>
                    <a:cubicBezTo>
                      <a:pt x="5165" y="1934"/>
                      <a:pt x="5017" y="2037"/>
                      <a:pt x="4892" y="2230"/>
                    </a:cubicBezTo>
                    <a:cubicBezTo>
                      <a:pt x="4858" y="2298"/>
                      <a:pt x="4733" y="2492"/>
                      <a:pt x="4608" y="2708"/>
                    </a:cubicBezTo>
                    <a:lnTo>
                      <a:pt x="5063" y="762"/>
                    </a:lnTo>
                    <a:cubicBezTo>
                      <a:pt x="5097" y="580"/>
                      <a:pt x="5029" y="466"/>
                      <a:pt x="4972" y="398"/>
                    </a:cubicBezTo>
                    <a:cubicBezTo>
                      <a:pt x="4881" y="284"/>
                      <a:pt x="4721" y="216"/>
                      <a:pt x="4551" y="228"/>
                    </a:cubicBezTo>
                    <a:cubicBezTo>
                      <a:pt x="4300" y="228"/>
                      <a:pt x="4118" y="398"/>
                      <a:pt x="4039" y="717"/>
                    </a:cubicBezTo>
                    <a:lnTo>
                      <a:pt x="3640" y="2287"/>
                    </a:lnTo>
                    <a:lnTo>
                      <a:pt x="3640" y="512"/>
                    </a:lnTo>
                    <a:cubicBezTo>
                      <a:pt x="3640" y="228"/>
                      <a:pt x="3413" y="0"/>
                      <a:pt x="3128" y="0"/>
                    </a:cubicBezTo>
                    <a:cubicBezTo>
                      <a:pt x="2844" y="0"/>
                      <a:pt x="2616" y="228"/>
                      <a:pt x="2616" y="512"/>
                    </a:cubicBezTo>
                    <a:lnTo>
                      <a:pt x="2616" y="2310"/>
                    </a:lnTo>
                    <a:lnTo>
                      <a:pt x="2218" y="933"/>
                    </a:lnTo>
                    <a:cubicBezTo>
                      <a:pt x="2150" y="751"/>
                      <a:pt x="2059" y="466"/>
                      <a:pt x="1706" y="455"/>
                    </a:cubicBezTo>
                    <a:cubicBezTo>
                      <a:pt x="1524" y="455"/>
                      <a:pt x="1354" y="558"/>
                      <a:pt x="1263" y="705"/>
                    </a:cubicBezTo>
                    <a:cubicBezTo>
                      <a:pt x="1206" y="819"/>
                      <a:pt x="1183" y="944"/>
                      <a:pt x="1217" y="1081"/>
                    </a:cubicBezTo>
                    <a:lnTo>
                      <a:pt x="1718" y="3118"/>
                    </a:lnTo>
                    <a:cubicBezTo>
                      <a:pt x="1410" y="2765"/>
                      <a:pt x="1035" y="2549"/>
                      <a:pt x="898" y="2469"/>
                    </a:cubicBezTo>
                    <a:cubicBezTo>
                      <a:pt x="671" y="2344"/>
                      <a:pt x="318" y="2435"/>
                      <a:pt x="170" y="2651"/>
                    </a:cubicBezTo>
                    <a:cubicBezTo>
                      <a:pt x="125" y="2719"/>
                      <a:pt x="0" y="2981"/>
                      <a:pt x="352" y="3254"/>
                    </a:cubicBezTo>
                    <a:cubicBezTo>
                      <a:pt x="682" y="3516"/>
                      <a:pt x="1080" y="4187"/>
                      <a:pt x="1206" y="4597"/>
                    </a:cubicBezTo>
                    <a:lnTo>
                      <a:pt x="1206" y="4608"/>
                    </a:lnTo>
                    <a:cubicBezTo>
                      <a:pt x="1399" y="5439"/>
                      <a:pt x="1877" y="5848"/>
                      <a:pt x="2048" y="5973"/>
                    </a:cubicBezTo>
                    <a:lnTo>
                      <a:pt x="2048" y="6372"/>
                    </a:lnTo>
                    <a:cubicBezTo>
                      <a:pt x="2048" y="6645"/>
                      <a:pt x="2230" y="6827"/>
                      <a:pt x="2503" y="6827"/>
                    </a:cubicBezTo>
                    <a:lnTo>
                      <a:pt x="4494" y="6827"/>
                    </a:lnTo>
                    <a:cubicBezTo>
                      <a:pt x="4744" y="6827"/>
                      <a:pt x="4892" y="6656"/>
                      <a:pt x="4892" y="6372"/>
                    </a:cubicBezTo>
                    <a:lnTo>
                      <a:pt x="4892" y="5951"/>
                    </a:lnTo>
                    <a:cubicBezTo>
                      <a:pt x="5199" y="5530"/>
                      <a:pt x="5233" y="5450"/>
                      <a:pt x="5233" y="4745"/>
                    </a:cubicBezTo>
                    <a:cubicBezTo>
                      <a:pt x="5233" y="4517"/>
                      <a:pt x="5313" y="4278"/>
                      <a:pt x="5381" y="4039"/>
                    </a:cubicBezTo>
                    <a:lnTo>
                      <a:pt x="5825" y="2594"/>
                    </a:lnTo>
                    <a:cubicBezTo>
                      <a:pt x="5893" y="2367"/>
                      <a:pt x="5802" y="2116"/>
                      <a:pt x="5609" y="2002"/>
                    </a:cubicBezTo>
                    <a:close/>
                    <a:moveTo>
                      <a:pt x="5609" y="2549"/>
                    </a:moveTo>
                    <a:lnTo>
                      <a:pt x="5199" y="3891"/>
                    </a:lnTo>
                    <a:lnTo>
                      <a:pt x="5165" y="3994"/>
                    </a:lnTo>
                    <a:cubicBezTo>
                      <a:pt x="5085" y="4244"/>
                      <a:pt x="5006" y="4494"/>
                      <a:pt x="5006" y="4767"/>
                    </a:cubicBezTo>
                    <a:cubicBezTo>
                      <a:pt x="5006" y="5406"/>
                      <a:pt x="4995" y="5447"/>
                      <a:pt x="4730" y="5803"/>
                    </a:cubicBezTo>
                    <a:lnTo>
                      <a:pt x="4551" y="5803"/>
                    </a:lnTo>
                    <a:cubicBezTo>
                      <a:pt x="4482" y="5803"/>
                      <a:pt x="4437" y="5848"/>
                      <a:pt x="4437" y="5916"/>
                    </a:cubicBezTo>
                    <a:cubicBezTo>
                      <a:pt x="4437" y="5985"/>
                      <a:pt x="4482" y="6030"/>
                      <a:pt x="4551" y="6030"/>
                    </a:cubicBezTo>
                    <a:lnTo>
                      <a:pt x="4664" y="6030"/>
                    </a:lnTo>
                    <a:lnTo>
                      <a:pt x="4664" y="6383"/>
                    </a:lnTo>
                    <a:cubicBezTo>
                      <a:pt x="4664" y="6610"/>
                      <a:pt x="4551" y="6610"/>
                      <a:pt x="4494" y="6610"/>
                    </a:cubicBezTo>
                    <a:lnTo>
                      <a:pt x="2503" y="6610"/>
                    </a:lnTo>
                    <a:cubicBezTo>
                      <a:pt x="2446" y="6610"/>
                      <a:pt x="2275" y="6588"/>
                      <a:pt x="2275" y="6383"/>
                    </a:cubicBezTo>
                    <a:lnTo>
                      <a:pt x="2275" y="6030"/>
                    </a:lnTo>
                    <a:lnTo>
                      <a:pt x="2503" y="6030"/>
                    </a:lnTo>
                    <a:cubicBezTo>
                      <a:pt x="2571" y="6030"/>
                      <a:pt x="2616" y="5985"/>
                      <a:pt x="2616" y="5916"/>
                    </a:cubicBezTo>
                    <a:cubicBezTo>
                      <a:pt x="2616" y="5848"/>
                      <a:pt x="2571" y="5803"/>
                      <a:pt x="2503" y="5803"/>
                    </a:cubicBezTo>
                    <a:lnTo>
                      <a:pt x="2191" y="5803"/>
                    </a:lnTo>
                    <a:cubicBezTo>
                      <a:pt x="2070" y="5709"/>
                      <a:pt x="1590" y="5322"/>
                      <a:pt x="1422" y="4528"/>
                    </a:cubicBezTo>
                    <a:cubicBezTo>
                      <a:pt x="1422" y="4517"/>
                      <a:pt x="1410" y="4506"/>
                      <a:pt x="1410" y="4494"/>
                    </a:cubicBezTo>
                    <a:cubicBezTo>
                      <a:pt x="1274" y="4085"/>
                      <a:pt x="887" y="3379"/>
                      <a:pt x="512" y="3072"/>
                    </a:cubicBezTo>
                    <a:cubicBezTo>
                      <a:pt x="409" y="2992"/>
                      <a:pt x="307" y="2879"/>
                      <a:pt x="375" y="2776"/>
                    </a:cubicBezTo>
                    <a:cubicBezTo>
                      <a:pt x="443" y="2651"/>
                      <a:pt x="671" y="2594"/>
                      <a:pt x="796" y="2662"/>
                    </a:cubicBezTo>
                    <a:cubicBezTo>
                      <a:pt x="989" y="2765"/>
                      <a:pt x="1627" y="3163"/>
                      <a:pt x="1888" y="3789"/>
                    </a:cubicBezTo>
                    <a:cubicBezTo>
                      <a:pt x="1957" y="3948"/>
                      <a:pt x="2036" y="4142"/>
                      <a:pt x="2275" y="4301"/>
                    </a:cubicBezTo>
                    <a:cubicBezTo>
                      <a:pt x="2286" y="4312"/>
                      <a:pt x="2309" y="4324"/>
                      <a:pt x="2332" y="4324"/>
                    </a:cubicBezTo>
                    <a:cubicBezTo>
                      <a:pt x="2366" y="4324"/>
                      <a:pt x="2400" y="4301"/>
                      <a:pt x="2434" y="4267"/>
                    </a:cubicBezTo>
                    <a:cubicBezTo>
                      <a:pt x="2469" y="4210"/>
                      <a:pt x="2457" y="4142"/>
                      <a:pt x="2400" y="4107"/>
                    </a:cubicBezTo>
                    <a:cubicBezTo>
                      <a:pt x="2218" y="3994"/>
                      <a:pt x="2161" y="3857"/>
                      <a:pt x="2104" y="3709"/>
                    </a:cubicBezTo>
                    <a:cubicBezTo>
                      <a:pt x="2103" y="3703"/>
                      <a:pt x="2100" y="3698"/>
                      <a:pt x="2098" y="3693"/>
                    </a:cubicBezTo>
                    <a:lnTo>
                      <a:pt x="1445" y="1024"/>
                    </a:lnTo>
                    <a:cubicBezTo>
                      <a:pt x="1433" y="944"/>
                      <a:pt x="1433" y="876"/>
                      <a:pt x="1467" y="819"/>
                    </a:cubicBezTo>
                    <a:cubicBezTo>
                      <a:pt x="1513" y="740"/>
                      <a:pt x="1604" y="683"/>
                      <a:pt x="1706" y="683"/>
                    </a:cubicBezTo>
                    <a:cubicBezTo>
                      <a:pt x="1866" y="683"/>
                      <a:pt x="1922" y="785"/>
                      <a:pt x="1991" y="1001"/>
                    </a:cubicBezTo>
                    <a:lnTo>
                      <a:pt x="2616" y="3140"/>
                    </a:lnTo>
                    <a:cubicBezTo>
                      <a:pt x="2618" y="3149"/>
                      <a:pt x="2621" y="3157"/>
                      <a:pt x="2625" y="3164"/>
                    </a:cubicBezTo>
                    <a:cubicBezTo>
                      <a:pt x="2626" y="3188"/>
                      <a:pt x="2623" y="3206"/>
                      <a:pt x="2616" y="3220"/>
                    </a:cubicBezTo>
                    <a:cubicBezTo>
                      <a:pt x="2571" y="3243"/>
                      <a:pt x="2537" y="3288"/>
                      <a:pt x="2548" y="3345"/>
                    </a:cubicBezTo>
                    <a:cubicBezTo>
                      <a:pt x="2560" y="3402"/>
                      <a:pt x="2605" y="3436"/>
                      <a:pt x="2662" y="3436"/>
                    </a:cubicBezTo>
                    <a:lnTo>
                      <a:pt x="2685" y="3436"/>
                    </a:lnTo>
                    <a:cubicBezTo>
                      <a:pt x="2731" y="3428"/>
                      <a:pt x="2768" y="3405"/>
                      <a:pt x="2796" y="3370"/>
                    </a:cubicBezTo>
                    <a:cubicBezTo>
                      <a:pt x="2822" y="3383"/>
                      <a:pt x="2850" y="3391"/>
                      <a:pt x="2878" y="3391"/>
                    </a:cubicBezTo>
                    <a:lnTo>
                      <a:pt x="2924" y="3391"/>
                    </a:lnTo>
                    <a:cubicBezTo>
                      <a:pt x="2992" y="3379"/>
                      <a:pt x="3026" y="3311"/>
                      <a:pt x="3015" y="3254"/>
                    </a:cubicBezTo>
                    <a:cubicBezTo>
                      <a:pt x="3003" y="3197"/>
                      <a:pt x="2958" y="3163"/>
                      <a:pt x="2901" y="3163"/>
                    </a:cubicBezTo>
                    <a:cubicBezTo>
                      <a:pt x="2890" y="3140"/>
                      <a:pt x="2867" y="3106"/>
                      <a:pt x="2855" y="3049"/>
                    </a:cubicBezTo>
                    <a:cubicBezTo>
                      <a:pt x="2853" y="3037"/>
                      <a:pt x="2849" y="3026"/>
                      <a:pt x="2844" y="3016"/>
                    </a:cubicBezTo>
                    <a:lnTo>
                      <a:pt x="2844" y="512"/>
                    </a:lnTo>
                    <a:cubicBezTo>
                      <a:pt x="2844" y="353"/>
                      <a:pt x="2969" y="228"/>
                      <a:pt x="3128" y="228"/>
                    </a:cubicBezTo>
                    <a:cubicBezTo>
                      <a:pt x="3288" y="228"/>
                      <a:pt x="3413" y="353"/>
                      <a:pt x="3413" y="512"/>
                    </a:cubicBezTo>
                    <a:lnTo>
                      <a:pt x="3413" y="3174"/>
                    </a:lnTo>
                    <a:cubicBezTo>
                      <a:pt x="3413" y="3176"/>
                      <a:pt x="3413" y="3178"/>
                      <a:pt x="3413" y="3180"/>
                    </a:cubicBezTo>
                    <a:cubicBezTo>
                      <a:pt x="3413" y="3182"/>
                      <a:pt x="3413" y="3184"/>
                      <a:pt x="3413" y="3186"/>
                    </a:cubicBezTo>
                    <a:cubicBezTo>
                      <a:pt x="3413" y="3243"/>
                      <a:pt x="3402" y="3288"/>
                      <a:pt x="3390" y="3300"/>
                    </a:cubicBezTo>
                    <a:cubicBezTo>
                      <a:pt x="3333" y="3311"/>
                      <a:pt x="3299" y="3356"/>
                      <a:pt x="3299" y="3413"/>
                    </a:cubicBezTo>
                    <a:cubicBezTo>
                      <a:pt x="3299" y="3482"/>
                      <a:pt x="3345" y="3527"/>
                      <a:pt x="3413" y="3527"/>
                    </a:cubicBezTo>
                    <a:cubicBezTo>
                      <a:pt x="3456" y="3527"/>
                      <a:pt x="3494" y="3512"/>
                      <a:pt x="3527" y="3486"/>
                    </a:cubicBezTo>
                    <a:cubicBezTo>
                      <a:pt x="3559" y="3512"/>
                      <a:pt x="3598" y="3527"/>
                      <a:pt x="3640" y="3527"/>
                    </a:cubicBezTo>
                    <a:cubicBezTo>
                      <a:pt x="3709" y="3527"/>
                      <a:pt x="3754" y="3482"/>
                      <a:pt x="3754" y="3413"/>
                    </a:cubicBezTo>
                    <a:cubicBezTo>
                      <a:pt x="3754" y="3356"/>
                      <a:pt x="3709" y="3311"/>
                      <a:pt x="3663" y="3300"/>
                    </a:cubicBezTo>
                    <a:cubicBezTo>
                      <a:pt x="3653" y="3290"/>
                      <a:pt x="3643" y="3253"/>
                      <a:pt x="3641" y="3206"/>
                    </a:cubicBezTo>
                    <a:lnTo>
                      <a:pt x="4255" y="762"/>
                    </a:lnTo>
                    <a:cubicBezTo>
                      <a:pt x="4312" y="558"/>
                      <a:pt x="4414" y="455"/>
                      <a:pt x="4551" y="455"/>
                    </a:cubicBezTo>
                    <a:cubicBezTo>
                      <a:pt x="4664" y="455"/>
                      <a:pt x="4755" y="489"/>
                      <a:pt x="4812" y="535"/>
                    </a:cubicBezTo>
                    <a:cubicBezTo>
                      <a:pt x="4846" y="580"/>
                      <a:pt x="4858" y="637"/>
                      <a:pt x="4846" y="705"/>
                    </a:cubicBezTo>
                    <a:lnTo>
                      <a:pt x="4228" y="3348"/>
                    </a:lnTo>
                    <a:cubicBezTo>
                      <a:pt x="4219" y="3361"/>
                      <a:pt x="4212" y="3375"/>
                      <a:pt x="4209" y="3391"/>
                    </a:cubicBezTo>
                    <a:cubicBezTo>
                      <a:pt x="4198" y="3459"/>
                      <a:pt x="4175" y="3493"/>
                      <a:pt x="4164" y="3504"/>
                    </a:cubicBezTo>
                    <a:cubicBezTo>
                      <a:pt x="4107" y="3504"/>
                      <a:pt x="4061" y="3538"/>
                      <a:pt x="4050" y="3595"/>
                    </a:cubicBezTo>
                    <a:cubicBezTo>
                      <a:pt x="4039" y="3664"/>
                      <a:pt x="4084" y="3721"/>
                      <a:pt x="4141" y="3732"/>
                    </a:cubicBezTo>
                    <a:lnTo>
                      <a:pt x="4175" y="3732"/>
                    </a:lnTo>
                    <a:cubicBezTo>
                      <a:pt x="4201" y="3732"/>
                      <a:pt x="4234" y="3725"/>
                      <a:pt x="4263" y="3712"/>
                    </a:cubicBezTo>
                    <a:cubicBezTo>
                      <a:pt x="4291" y="3747"/>
                      <a:pt x="4327" y="3770"/>
                      <a:pt x="4369" y="3777"/>
                    </a:cubicBezTo>
                    <a:lnTo>
                      <a:pt x="4391" y="3777"/>
                    </a:lnTo>
                    <a:cubicBezTo>
                      <a:pt x="4448" y="3777"/>
                      <a:pt x="4494" y="3732"/>
                      <a:pt x="4505" y="3686"/>
                    </a:cubicBezTo>
                    <a:cubicBezTo>
                      <a:pt x="4517" y="3629"/>
                      <a:pt x="4482" y="3584"/>
                      <a:pt x="4437" y="3561"/>
                    </a:cubicBezTo>
                    <a:cubicBezTo>
                      <a:pt x="4437" y="3550"/>
                      <a:pt x="4426" y="3507"/>
                      <a:pt x="4436" y="3452"/>
                    </a:cubicBezTo>
                    <a:cubicBezTo>
                      <a:pt x="4514" y="3320"/>
                      <a:pt x="5002" y="2491"/>
                      <a:pt x="5085" y="2355"/>
                    </a:cubicBezTo>
                    <a:cubicBezTo>
                      <a:pt x="5188" y="2185"/>
                      <a:pt x="5279" y="2162"/>
                      <a:pt x="5347" y="2162"/>
                    </a:cubicBezTo>
                    <a:cubicBezTo>
                      <a:pt x="5404" y="2162"/>
                      <a:pt x="5450" y="2173"/>
                      <a:pt x="5495" y="2219"/>
                    </a:cubicBezTo>
                    <a:cubicBezTo>
                      <a:pt x="5597" y="2287"/>
                      <a:pt x="5643" y="2423"/>
                      <a:pt x="5609" y="25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" cmpd="sng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箭头: 左弧形 173">
                <a:extLst>
                  <a:ext uri="{FF2B5EF4-FFF2-40B4-BE49-F238E27FC236}">
                    <a16:creationId xmlns:a16="http://schemas.microsoft.com/office/drawing/2014/main" id="{3A3FEA5C-EB65-42D7-941B-9CFF43766DEA}"/>
                  </a:ext>
                </a:extLst>
              </p:cNvPr>
              <p:cNvSpPr/>
              <p:nvPr/>
            </p:nvSpPr>
            <p:spPr>
              <a:xfrm flipH="1">
                <a:off x="5764222" y="5800903"/>
                <a:ext cx="191790" cy="107325"/>
              </a:xfrm>
              <a:prstGeom prst="curvedRightArrow">
                <a:avLst>
                  <a:gd name="adj1" fmla="val 25000"/>
                  <a:gd name="adj2" fmla="val 50000"/>
                  <a:gd name="adj3" fmla="val 359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fingers_231712">
                <a:extLst>
                  <a:ext uri="{FF2B5EF4-FFF2-40B4-BE49-F238E27FC236}">
                    <a16:creationId xmlns:a16="http://schemas.microsoft.com/office/drawing/2014/main" id="{5EAF531C-6F5B-41BD-9C2A-31BF0E280A0A}"/>
                  </a:ext>
                </a:extLst>
              </p:cNvPr>
              <p:cNvSpPr/>
              <p:nvPr/>
            </p:nvSpPr>
            <p:spPr>
              <a:xfrm>
                <a:off x="5737472" y="5549443"/>
                <a:ext cx="218540" cy="251460"/>
              </a:xfrm>
              <a:custGeom>
                <a:avLst/>
                <a:gdLst>
                  <a:gd name="T0" fmla="*/ 5347 w 5893"/>
                  <a:gd name="T1" fmla="*/ 1934 h 6827"/>
                  <a:gd name="T2" fmla="*/ 4608 w 5893"/>
                  <a:gd name="T3" fmla="*/ 2708 h 6827"/>
                  <a:gd name="T4" fmla="*/ 4972 w 5893"/>
                  <a:gd name="T5" fmla="*/ 398 h 6827"/>
                  <a:gd name="T6" fmla="*/ 4039 w 5893"/>
                  <a:gd name="T7" fmla="*/ 717 h 6827"/>
                  <a:gd name="T8" fmla="*/ 3640 w 5893"/>
                  <a:gd name="T9" fmla="*/ 512 h 6827"/>
                  <a:gd name="T10" fmla="*/ 2616 w 5893"/>
                  <a:gd name="T11" fmla="*/ 512 h 6827"/>
                  <a:gd name="T12" fmla="*/ 2218 w 5893"/>
                  <a:gd name="T13" fmla="*/ 933 h 6827"/>
                  <a:gd name="T14" fmla="*/ 1263 w 5893"/>
                  <a:gd name="T15" fmla="*/ 705 h 6827"/>
                  <a:gd name="T16" fmla="*/ 1718 w 5893"/>
                  <a:gd name="T17" fmla="*/ 3118 h 6827"/>
                  <a:gd name="T18" fmla="*/ 170 w 5893"/>
                  <a:gd name="T19" fmla="*/ 2651 h 6827"/>
                  <a:gd name="T20" fmla="*/ 1206 w 5893"/>
                  <a:gd name="T21" fmla="*/ 4597 h 6827"/>
                  <a:gd name="T22" fmla="*/ 2048 w 5893"/>
                  <a:gd name="T23" fmla="*/ 5973 h 6827"/>
                  <a:gd name="T24" fmla="*/ 2503 w 5893"/>
                  <a:gd name="T25" fmla="*/ 6827 h 6827"/>
                  <a:gd name="T26" fmla="*/ 4892 w 5893"/>
                  <a:gd name="T27" fmla="*/ 6372 h 6827"/>
                  <a:gd name="T28" fmla="*/ 5233 w 5893"/>
                  <a:gd name="T29" fmla="*/ 4745 h 6827"/>
                  <a:gd name="T30" fmla="*/ 5825 w 5893"/>
                  <a:gd name="T31" fmla="*/ 2594 h 6827"/>
                  <a:gd name="T32" fmla="*/ 5609 w 5893"/>
                  <a:gd name="T33" fmla="*/ 2549 h 6827"/>
                  <a:gd name="T34" fmla="*/ 5165 w 5893"/>
                  <a:gd name="T35" fmla="*/ 3994 h 6827"/>
                  <a:gd name="T36" fmla="*/ 4730 w 5893"/>
                  <a:gd name="T37" fmla="*/ 5803 h 6827"/>
                  <a:gd name="T38" fmla="*/ 4437 w 5893"/>
                  <a:gd name="T39" fmla="*/ 5916 h 6827"/>
                  <a:gd name="T40" fmla="*/ 4664 w 5893"/>
                  <a:gd name="T41" fmla="*/ 6030 h 6827"/>
                  <a:gd name="T42" fmla="*/ 4494 w 5893"/>
                  <a:gd name="T43" fmla="*/ 6610 h 6827"/>
                  <a:gd name="T44" fmla="*/ 2275 w 5893"/>
                  <a:gd name="T45" fmla="*/ 6383 h 6827"/>
                  <a:gd name="T46" fmla="*/ 2503 w 5893"/>
                  <a:gd name="T47" fmla="*/ 6030 h 6827"/>
                  <a:gd name="T48" fmla="*/ 2503 w 5893"/>
                  <a:gd name="T49" fmla="*/ 5803 h 6827"/>
                  <a:gd name="T50" fmla="*/ 1422 w 5893"/>
                  <a:gd name="T51" fmla="*/ 4528 h 6827"/>
                  <a:gd name="T52" fmla="*/ 512 w 5893"/>
                  <a:gd name="T53" fmla="*/ 3072 h 6827"/>
                  <a:gd name="T54" fmla="*/ 796 w 5893"/>
                  <a:gd name="T55" fmla="*/ 2662 h 6827"/>
                  <a:gd name="T56" fmla="*/ 2275 w 5893"/>
                  <a:gd name="T57" fmla="*/ 4301 h 6827"/>
                  <a:gd name="T58" fmla="*/ 2434 w 5893"/>
                  <a:gd name="T59" fmla="*/ 4267 h 6827"/>
                  <a:gd name="T60" fmla="*/ 2104 w 5893"/>
                  <a:gd name="T61" fmla="*/ 3709 h 6827"/>
                  <a:gd name="T62" fmla="*/ 1445 w 5893"/>
                  <a:gd name="T63" fmla="*/ 1024 h 6827"/>
                  <a:gd name="T64" fmla="*/ 1706 w 5893"/>
                  <a:gd name="T65" fmla="*/ 683 h 6827"/>
                  <a:gd name="T66" fmla="*/ 2616 w 5893"/>
                  <a:gd name="T67" fmla="*/ 3140 h 6827"/>
                  <a:gd name="T68" fmla="*/ 2616 w 5893"/>
                  <a:gd name="T69" fmla="*/ 3220 h 6827"/>
                  <a:gd name="T70" fmla="*/ 2662 w 5893"/>
                  <a:gd name="T71" fmla="*/ 3436 h 6827"/>
                  <a:gd name="T72" fmla="*/ 2796 w 5893"/>
                  <a:gd name="T73" fmla="*/ 3370 h 6827"/>
                  <a:gd name="T74" fmla="*/ 2924 w 5893"/>
                  <a:gd name="T75" fmla="*/ 3391 h 6827"/>
                  <a:gd name="T76" fmla="*/ 2901 w 5893"/>
                  <a:gd name="T77" fmla="*/ 3163 h 6827"/>
                  <a:gd name="T78" fmla="*/ 2844 w 5893"/>
                  <a:gd name="T79" fmla="*/ 3016 h 6827"/>
                  <a:gd name="T80" fmla="*/ 3128 w 5893"/>
                  <a:gd name="T81" fmla="*/ 228 h 6827"/>
                  <a:gd name="T82" fmla="*/ 3413 w 5893"/>
                  <a:gd name="T83" fmla="*/ 3174 h 6827"/>
                  <a:gd name="T84" fmla="*/ 3413 w 5893"/>
                  <a:gd name="T85" fmla="*/ 3186 h 6827"/>
                  <a:gd name="T86" fmla="*/ 3299 w 5893"/>
                  <a:gd name="T87" fmla="*/ 3413 h 6827"/>
                  <a:gd name="T88" fmla="*/ 3527 w 5893"/>
                  <a:gd name="T89" fmla="*/ 3486 h 6827"/>
                  <a:gd name="T90" fmla="*/ 3754 w 5893"/>
                  <a:gd name="T91" fmla="*/ 3413 h 6827"/>
                  <a:gd name="T92" fmla="*/ 3641 w 5893"/>
                  <a:gd name="T93" fmla="*/ 3206 h 6827"/>
                  <a:gd name="T94" fmla="*/ 4551 w 5893"/>
                  <a:gd name="T95" fmla="*/ 455 h 6827"/>
                  <a:gd name="T96" fmla="*/ 4846 w 5893"/>
                  <a:gd name="T97" fmla="*/ 705 h 6827"/>
                  <a:gd name="T98" fmla="*/ 4209 w 5893"/>
                  <a:gd name="T99" fmla="*/ 3391 h 6827"/>
                  <a:gd name="T100" fmla="*/ 4050 w 5893"/>
                  <a:gd name="T101" fmla="*/ 3595 h 6827"/>
                  <a:gd name="T102" fmla="*/ 4175 w 5893"/>
                  <a:gd name="T103" fmla="*/ 3732 h 6827"/>
                  <a:gd name="T104" fmla="*/ 4369 w 5893"/>
                  <a:gd name="T105" fmla="*/ 3777 h 6827"/>
                  <a:gd name="T106" fmla="*/ 4505 w 5893"/>
                  <a:gd name="T107" fmla="*/ 3686 h 6827"/>
                  <a:gd name="T108" fmla="*/ 4436 w 5893"/>
                  <a:gd name="T109" fmla="*/ 3452 h 6827"/>
                  <a:gd name="T110" fmla="*/ 5347 w 5893"/>
                  <a:gd name="T111" fmla="*/ 2162 h 6827"/>
                  <a:gd name="T112" fmla="*/ 5609 w 5893"/>
                  <a:gd name="T113" fmla="*/ 2549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93" h="6827">
                    <a:moveTo>
                      <a:pt x="5609" y="2002"/>
                    </a:moveTo>
                    <a:cubicBezTo>
                      <a:pt x="5529" y="1957"/>
                      <a:pt x="5438" y="1934"/>
                      <a:pt x="5347" y="1934"/>
                    </a:cubicBezTo>
                    <a:cubicBezTo>
                      <a:pt x="5165" y="1934"/>
                      <a:pt x="5017" y="2037"/>
                      <a:pt x="4892" y="2230"/>
                    </a:cubicBezTo>
                    <a:cubicBezTo>
                      <a:pt x="4858" y="2298"/>
                      <a:pt x="4733" y="2492"/>
                      <a:pt x="4608" y="2708"/>
                    </a:cubicBezTo>
                    <a:lnTo>
                      <a:pt x="5063" y="762"/>
                    </a:lnTo>
                    <a:cubicBezTo>
                      <a:pt x="5097" y="580"/>
                      <a:pt x="5029" y="466"/>
                      <a:pt x="4972" y="398"/>
                    </a:cubicBezTo>
                    <a:cubicBezTo>
                      <a:pt x="4881" y="284"/>
                      <a:pt x="4721" y="216"/>
                      <a:pt x="4551" y="228"/>
                    </a:cubicBezTo>
                    <a:cubicBezTo>
                      <a:pt x="4300" y="228"/>
                      <a:pt x="4118" y="398"/>
                      <a:pt x="4039" y="717"/>
                    </a:cubicBezTo>
                    <a:lnTo>
                      <a:pt x="3640" y="2287"/>
                    </a:lnTo>
                    <a:lnTo>
                      <a:pt x="3640" y="512"/>
                    </a:lnTo>
                    <a:cubicBezTo>
                      <a:pt x="3640" y="228"/>
                      <a:pt x="3413" y="0"/>
                      <a:pt x="3128" y="0"/>
                    </a:cubicBezTo>
                    <a:cubicBezTo>
                      <a:pt x="2844" y="0"/>
                      <a:pt x="2616" y="228"/>
                      <a:pt x="2616" y="512"/>
                    </a:cubicBezTo>
                    <a:lnTo>
                      <a:pt x="2616" y="2310"/>
                    </a:lnTo>
                    <a:lnTo>
                      <a:pt x="2218" y="933"/>
                    </a:lnTo>
                    <a:cubicBezTo>
                      <a:pt x="2150" y="751"/>
                      <a:pt x="2059" y="466"/>
                      <a:pt x="1706" y="455"/>
                    </a:cubicBezTo>
                    <a:cubicBezTo>
                      <a:pt x="1524" y="455"/>
                      <a:pt x="1354" y="558"/>
                      <a:pt x="1263" y="705"/>
                    </a:cubicBezTo>
                    <a:cubicBezTo>
                      <a:pt x="1206" y="819"/>
                      <a:pt x="1183" y="944"/>
                      <a:pt x="1217" y="1081"/>
                    </a:cubicBezTo>
                    <a:lnTo>
                      <a:pt x="1718" y="3118"/>
                    </a:lnTo>
                    <a:cubicBezTo>
                      <a:pt x="1410" y="2765"/>
                      <a:pt x="1035" y="2549"/>
                      <a:pt x="898" y="2469"/>
                    </a:cubicBezTo>
                    <a:cubicBezTo>
                      <a:pt x="671" y="2344"/>
                      <a:pt x="318" y="2435"/>
                      <a:pt x="170" y="2651"/>
                    </a:cubicBezTo>
                    <a:cubicBezTo>
                      <a:pt x="125" y="2719"/>
                      <a:pt x="0" y="2981"/>
                      <a:pt x="352" y="3254"/>
                    </a:cubicBezTo>
                    <a:cubicBezTo>
                      <a:pt x="682" y="3516"/>
                      <a:pt x="1080" y="4187"/>
                      <a:pt x="1206" y="4597"/>
                    </a:cubicBezTo>
                    <a:lnTo>
                      <a:pt x="1206" y="4608"/>
                    </a:lnTo>
                    <a:cubicBezTo>
                      <a:pt x="1399" y="5439"/>
                      <a:pt x="1877" y="5848"/>
                      <a:pt x="2048" y="5973"/>
                    </a:cubicBezTo>
                    <a:lnTo>
                      <a:pt x="2048" y="6372"/>
                    </a:lnTo>
                    <a:cubicBezTo>
                      <a:pt x="2048" y="6645"/>
                      <a:pt x="2230" y="6827"/>
                      <a:pt x="2503" y="6827"/>
                    </a:cubicBezTo>
                    <a:lnTo>
                      <a:pt x="4494" y="6827"/>
                    </a:lnTo>
                    <a:cubicBezTo>
                      <a:pt x="4744" y="6827"/>
                      <a:pt x="4892" y="6656"/>
                      <a:pt x="4892" y="6372"/>
                    </a:cubicBezTo>
                    <a:lnTo>
                      <a:pt x="4892" y="5951"/>
                    </a:lnTo>
                    <a:cubicBezTo>
                      <a:pt x="5199" y="5530"/>
                      <a:pt x="5233" y="5450"/>
                      <a:pt x="5233" y="4745"/>
                    </a:cubicBezTo>
                    <a:cubicBezTo>
                      <a:pt x="5233" y="4517"/>
                      <a:pt x="5313" y="4278"/>
                      <a:pt x="5381" y="4039"/>
                    </a:cubicBezTo>
                    <a:lnTo>
                      <a:pt x="5825" y="2594"/>
                    </a:lnTo>
                    <a:cubicBezTo>
                      <a:pt x="5893" y="2367"/>
                      <a:pt x="5802" y="2116"/>
                      <a:pt x="5609" y="2002"/>
                    </a:cubicBezTo>
                    <a:close/>
                    <a:moveTo>
                      <a:pt x="5609" y="2549"/>
                    </a:moveTo>
                    <a:lnTo>
                      <a:pt x="5199" y="3891"/>
                    </a:lnTo>
                    <a:lnTo>
                      <a:pt x="5165" y="3994"/>
                    </a:lnTo>
                    <a:cubicBezTo>
                      <a:pt x="5085" y="4244"/>
                      <a:pt x="5006" y="4494"/>
                      <a:pt x="5006" y="4767"/>
                    </a:cubicBezTo>
                    <a:cubicBezTo>
                      <a:pt x="5006" y="5406"/>
                      <a:pt x="4995" y="5447"/>
                      <a:pt x="4730" y="5803"/>
                    </a:cubicBezTo>
                    <a:lnTo>
                      <a:pt x="4551" y="5803"/>
                    </a:lnTo>
                    <a:cubicBezTo>
                      <a:pt x="4482" y="5803"/>
                      <a:pt x="4437" y="5848"/>
                      <a:pt x="4437" y="5916"/>
                    </a:cubicBezTo>
                    <a:cubicBezTo>
                      <a:pt x="4437" y="5985"/>
                      <a:pt x="4482" y="6030"/>
                      <a:pt x="4551" y="6030"/>
                    </a:cubicBezTo>
                    <a:lnTo>
                      <a:pt x="4664" y="6030"/>
                    </a:lnTo>
                    <a:lnTo>
                      <a:pt x="4664" y="6383"/>
                    </a:lnTo>
                    <a:cubicBezTo>
                      <a:pt x="4664" y="6610"/>
                      <a:pt x="4551" y="6610"/>
                      <a:pt x="4494" y="6610"/>
                    </a:cubicBezTo>
                    <a:lnTo>
                      <a:pt x="2503" y="6610"/>
                    </a:lnTo>
                    <a:cubicBezTo>
                      <a:pt x="2446" y="6610"/>
                      <a:pt x="2275" y="6588"/>
                      <a:pt x="2275" y="6383"/>
                    </a:cubicBezTo>
                    <a:lnTo>
                      <a:pt x="2275" y="6030"/>
                    </a:lnTo>
                    <a:lnTo>
                      <a:pt x="2503" y="6030"/>
                    </a:lnTo>
                    <a:cubicBezTo>
                      <a:pt x="2571" y="6030"/>
                      <a:pt x="2616" y="5985"/>
                      <a:pt x="2616" y="5916"/>
                    </a:cubicBezTo>
                    <a:cubicBezTo>
                      <a:pt x="2616" y="5848"/>
                      <a:pt x="2571" y="5803"/>
                      <a:pt x="2503" y="5803"/>
                    </a:cubicBezTo>
                    <a:lnTo>
                      <a:pt x="2191" y="5803"/>
                    </a:lnTo>
                    <a:cubicBezTo>
                      <a:pt x="2070" y="5709"/>
                      <a:pt x="1590" y="5322"/>
                      <a:pt x="1422" y="4528"/>
                    </a:cubicBezTo>
                    <a:cubicBezTo>
                      <a:pt x="1422" y="4517"/>
                      <a:pt x="1410" y="4506"/>
                      <a:pt x="1410" y="4494"/>
                    </a:cubicBezTo>
                    <a:cubicBezTo>
                      <a:pt x="1274" y="4085"/>
                      <a:pt x="887" y="3379"/>
                      <a:pt x="512" y="3072"/>
                    </a:cubicBezTo>
                    <a:cubicBezTo>
                      <a:pt x="409" y="2992"/>
                      <a:pt x="307" y="2879"/>
                      <a:pt x="375" y="2776"/>
                    </a:cubicBezTo>
                    <a:cubicBezTo>
                      <a:pt x="443" y="2651"/>
                      <a:pt x="671" y="2594"/>
                      <a:pt x="796" y="2662"/>
                    </a:cubicBezTo>
                    <a:cubicBezTo>
                      <a:pt x="989" y="2765"/>
                      <a:pt x="1627" y="3163"/>
                      <a:pt x="1888" y="3789"/>
                    </a:cubicBezTo>
                    <a:cubicBezTo>
                      <a:pt x="1957" y="3948"/>
                      <a:pt x="2036" y="4142"/>
                      <a:pt x="2275" y="4301"/>
                    </a:cubicBezTo>
                    <a:cubicBezTo>
                      <a:pt x="2286" y="4312"/>
                      <a:pt x="2309" y="4324"/>
                      <a:pt x="2332" y="4324"/>
                    </a:cubicBezTo>
                    <a:cubicBezTo>
                      <a:pt x="2366" y="4324"/>
                      <a:pt x="2400" y="4301"/>
                      <a:pt x="2434" y="4267"/>
                    </a:cubicBezTo>
                    <a:cubicBezTo>
                      <a:pt x="2469" y="4210"/>
                      <a:pt x="2457" y="4142"/>
                      <a:pt x="2400" y="4107"/>
                    </a:cubicBezTo>
                    <a:cubicBezTo>
                      <a:pt x="2218" y="3994"/>
                      <a:pt x="2161" y="3857"/>
                      <a:pt x="2104" y="3709"/>
                    </a:cubicBezTo>
                    <a:cubicBezTo>
                      <a:pt x="2103" y="3703"/>
                      <a:pt x="2100" y="3698"/>
                      <a:pt x="2098" y="3693"/>
                    </a:cubicBezTo>
                    <a:lnTo>
                      <a:pt x="1445" y="1024"/>
                    </a:lnTo>
                    <a:cubicBezTo>
                      <a:pt x="1433" y="944"/>
                      <a:pt x="1433" y="876"/>
                      <a:pt x="1467" y="819"/>
                    </a:cubicBezTo>
                    <a:cubicBezTo>
                      <a:pt x="1513" y="740"/>
                      <a:pt x="1604" y="683"/>
                      <a:pt x="1706" y="683"/>
                    </a:cubicBezTo>
                    <a:cubicBezTo>
                      <a:pt x="1866" y="683"/>
                      <a:pt x="1922" y="785"/>
                      <a:pt x="1991" y="1001"/>
                    </a:cubicBezTo>
                    <a:lnTo>
                      <a:pt x="2616" y="3140"/>
                    </a:lnTo>
                    <a:cubicBezTo>
                      <a:pt x="2618" y="3149"/>
                      <a:pt x="2621" y="3157"/>
                      <a:pt x="2625" y="3164"/>
                    </a:cubicBezTo>
                    <a:cubicBezTo>
                      <a:pt x="2626" y="3188"/>
                      <a:pt x="2623" y="3206"/>
                      <a:pt x="2616" y="3220"/>
                    </a:cubicBezTo>
                    <a:cubicBezTo>
                      <a:pt x="2571" y="3243"/>
                      <a:pt x="2537" y="3288"/>
                      <a:pt x="2548" y="3345"/>
                    </a:cubicBezTo>
                    <a:cubicBezTo>
                      <a:pt x="2560" y="3402"/>
                      <a:pt x="2605" y="3436"/>
                      <a:pt x="2662" y="3436"/>
                    </a:cubicBezTo>
                    <a:lnTo>
                      <a:pt x="2685" y="3436"/>
                    </a:lnTo>
                    <a:cubicBezTo>
                      <a:pt x="2731" y="3428"/>
                      <a:pt x="2768" y="3405"/>
                      <a:pt x="2796" y="3370"/>
                    </a:cubicBezTo>
                    <a:cubicBezTo>
                      <a:pt x="2822" y="3383"/>
                      <a:pt x="2850" y="3391"/>
                      <a:pt x="2878" y="3391"/>
                    </a:cubicBezTo>
                    <a:lnTo>
                      <a:pt x="2924" y="3391"/>
                    </a:lnTo>
                    <a:cubicBezTo>
                      <a:pt x="2992" y="3379"/>
                      <a:pt x="3026" y="3311"/>
                      <a:pt x="3015" y="3254"/>
                    </a:cubicBezTo>
                    <a:cubicBezTo>
                      <a:pt x="3003" y="3197"/>
                      <a:pt x="2958" y="3163"/>
                      <a:pt x="2901" y="3163"/>
                    </a:cubicBezTo>
                    <a:cubicBezTo>
                      <a:pt x="2890" y="3140"/>
                      <a:pt x="2867" y="3106"/>
                      <a:pt x="2855" y="3049"/>
                    </a:cubicBezTo>
                    <a:cubicBezTo>
                      <a:pt x="2853" y="3037"/>
                      <a:pt x="2849" y="3026"/>
                      <a:pt x="2844" y="3016"/>
                    </a:cubicBezTo>
                    <a:lnTo>
                      <a:pt x="2844" y="512"/>
                    </a:lnTo>
                    <a:cubicBezTo>
                      <a:pt x="2844" y="353"/>
                      <a:pt x="2969" y="228"/>
                      <a:pt x="3128" y="228"/>
                    </a:cubicBezTo>
                    <a:cubicBezTo>
                      <a:pt x="3288" y="228"/>
                      <a:pt x="3413" y="353"/>
                      <a:pt x="3413" y="512"/>
                    </a:cubicBezTo>
                    <a:lnTo>
                      <a:pt x="3413" y="3174"/>
                    </a:lnTo>
                    <a:cubicBezTo>
                      <a:pt x="3413" y="3176"/>
                      <a:pt x="3413" y="3178"/>
                      <a:pt x="3413" y="3180"/>
                    </a:cubicBezTo>
                    <a:cubicBezTo>
                      <a:pt x="3413" y="3182"/>
                      <a:pt x="3413" y="3184"/>
                      <a:pt x="3413" y="3186"/>
                    </a:cubicBezTo>
                    <a:cubicBezTo>
                      <a:pt x="3413" y="3243"/>
                      <a:pt x="3402" y="3288"/>
                      <a:pt x="3390" y="3300"/>
                    </a:cubicBezTo>
                    <a:cubicBezTo>
                      <a:pt x="3333" y="3311"/>
                      <a:pt x="3299" y="3356"/>
                      <a:pt x="3299" y="3413"/>
                    </a:cubicBezTo>
                    <a:cubicBezTo>
                      <a:pt x="3299" y="3482"/>
                      <a:pt x="3345" y="3527"/>
                      <a:pt x="3413" y="3527"/>
                    </a:cubicBezTo>
                    <a:cubicBezTo>
                      <a:pt x="3456" y="3527"/>
                      <a:pt x="3494" y="3512"/>
                      <a:pt x="3527" y="3486"/>
                    </a:cubicBezTo>
                    <a:cubicBezTo>
                      <a:pt x="3559" y="3512"/>
                      <a:pt x="3598" y="3527"/>
                      <a:pt x="3640" y="3527"/>
                    </a:cubicBezTo>
                    <a:cubicBezTo>
                      <a:pt x="3709" y="3527"/>
                      <a:pt x="3754" y="3482"/>
                      <a:pt x="3754" y="3413"/>
                    </a:cubicBezTo>
                    <a:cubicBezTo>
                      <a:pt x="3754" y="3356"/>
                      <a:pt x="3709" y="3311"/>
                      <a:pt x="3663" y="3300"/>
                    </a:cubicBezTo>
                    <a:cubicBezTo>
                      <a:pt x="3653" y="3290"/>
                      <a:pt x="3643" y="3253"/>
                      <a:pt x="3641" y="3206"/>
                    </a:cubicBezTo>
                    <a:lnTo>
                      <a:pt x="4255" y="762"/>
                    </a:lnTo>
                    <a:cubicBezTo>
                      <a:pt x="4312" y="558"/>
                      <a:pt x="4414" y="455"/>
                      <a:pt x="4551" y="455"/>
                    </a:cubicBezTo>
                    <a:cubicBezTo>
                      <a:pt x="4664" y="455"/>
                      <a:pt x="4755" y="489"/>
                      <a:pt x="4812" y="535"/>
                    </a:cubicBezTo>
                    <a:cubicBezTo>
                      <a:pt x="4846" y="580"/>
                      <a:pt x="4858" y="637"/>
                      <a:pt x="4846" y="705"/>
                    </a:cubicBezTo>
                    <a:lnTo>
                      <a:pt x="4228" y="3348"/>
                    </a:lnTo>
                    <a:cubicBezTo>
                      <a:pt x="4219" y="3361"/>
                      <a:pt x="4212" y="3375"/>
                      <a:pt x="4209" y="3391"/>
                    </a:cubicBezTo>
                    <a:cubicBezTo>
                      <a:pt x="4198" y="3459"/>
                      <a:pt x="4175" y="3493"/>
                      <a:pt x="4164" y="3504"/>
                    </a:cubicBezTo>
                    <a:cubicBezTo>
                      <a:pt x="4107" y="3504"/>
                      <a:pt x="4061" y="3538"/>
                      <a:pt x="4050" y="3595"/>
                    </a:cubicBezTo>
                    <a:cubicBezTo>
                      <a:pt x="4039" y="3664"/>
                      <a:pt x="4084" y="3721"/>
                      <a:pt x="4141" y="3732"/>
                    </a:cubicBezTo>
                    <a:lnTo>
                      <a:pt x="4175" y="3732"/>
                    </a:lnTo>
                    <a:cubicBezTo>
                      <a:pt x="4201" y="3732"/>
                      <a:pt x="4234" y="3725"/>
                      <a:pt x="4263" y="3712"/>
                    </a:cubicBezTo>
                    <a:cubicBezTo>
                      <a:pt x="4291" y="3747"/>
                      <a:pt x="4327" y="3770"/>
                      <a:pt x="4369" y="3777"/>
                    </a:cubicBezTo>
                    <a:lnTo>
                      <a:pt x="4391" y="3777"/>
                    </a:lnTo>
                    <a:cubicBezTo>
                      <a:pt x="4448" y="3777"/>
                      <a:pt x="4494" y="3732"/>
                      <a:pt x="4505" y="3686"/>
                    </a:cubicBezTo>
                    <a:cubicBezTo>
                      <a:pt x="4517" y="3629"/>
                      <a:pt x="4482" y="3584"/>
                      <a:pt x="4437" y="3561"/>
                    </a:cubicBezTo>
                    <a:cubicBezTo>
                      <a:pt x="4437" y="3550"/>
                      <a:pt x="4426" y="3507"/>
                      <a:pt x="4436" y="3452"/>
                    </a:cubicBezTo>
                    <a:cubicBezTo>
                      <a:pt x="4514" y="3320"/>
                      <a:pt x="5002" y="2491"/>
                      <a:pt x="5085" y="2355"/>
                    </a:cubicBezTo>
                    <a:cubicBezTo>
                      <a:pt x="5188" y="2185"/>
                      <a:pt x="5279" y="2162"/>
                      <a:pt x="5347" y="2162"/>
                    </a:cubicBezTo>
                    <a:cubicBezTo>
                      <a:pt x="5404" y="2162"/>
                      <a:pt x="5450" y="2173"/>
                      <a:pt x="5495" y="2219"/>
                    </a:cubicBezTo>
                    <a:cubicBezTo>
                      <a:pt x="5597" y="2287"/>
                      <a:pt x="5643" y="2423"/>
                      <a:pt x="5609" y="25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" cmpd="sng"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ist_231755">
                <a:extLst>
                  <a:ext uri="{FF2B5EF4-FFF2-40B4-BE49-F238E27FC236}">
                    <a16:creationId xmlns:a16="http://schemas.microsoft.com/office/drawing/2014/main" id="{C5571A8B-978A-42BD-A4FC-5D6B908D1981}"/>
                  </a:ext>
                </a:extLst>
              </p:cNvPr>
              <p:cNvSpPr/>
              <p:nvPr/>
            </p:nvSpPr>
            <p:spPr>
              <a:xfrm>
                <a:off x="6242836" y="5587081"/>
                <a:ext cx="206601" cy="272368"/>
              </a:xfrm>
              <a:custGeom>
                <a:avLst/>
                <a:gdLst>
                  <a:gd name="T0" fmla="*/ 4316 w 4893"/>
                  <a:gd name="T1" fmla="*/ 799 h 6827"/>
                  <a:gd name="T2" fmla="*/ 4238 w 4893"/>
                  <a:gd name="T3" fmla="*/ 797 h 6827"/>
                  <a:gd name="T4" fmla="*/ 3868 w 4893"/>
                  <a:gd name="T5" fmla="*/ 943 h 6827"/>
                  <a:gd name="T6" fmla="*/ 2219 w 4893"/>
                  <a:gd name="T7" fmla="*/ 0 h 6827"/>
                  <a:gd name="T8" fmla="*/ 1623 w 4893"/>
                  <a:gd name="T9" fmla="*/ 405 h 6827"/>
                  <a:gd name="T10" fmla="*/ 569 w 4893"/>
                  <a:gd name="T11" fmla="*/ 2503 h 6827"/>
                  <a:gd name="T12" fmla="*/ 0 w 4893"/>
                  <a:gd name="T13" fmla="*/ 4210 h 6827"/>
                  <a:gd name="T14" fmla="*/ 1252 w 4893"/>
                  <a:gd name="T15" fmla="*/ 6827 h 6827"/>
                  <a:gd name="T16" fmla="*/ 4324 w 4893"/>
                  <a:gd name="T17" fmla="*/ 5734 h 6827"/>
                  <a:gd name="T18" fmla="*/ 4893 w 4893"/>
                  <a:gd name="T19" fmla="*/ 2332 h 6827"/>
                  <a:gd name="T20" fmla="*/ 4890 w 4893"/>
                  <a:gd name="T21" fmla="*/ 1371 h 6827"/>
                  <a:gd name="T22" fmla="*/ 3891 w 4893"/>
                  <a:gd name="T23" fmla="*/ 1297 h 6827"/>
                  <a:gd name="T24" fmla="*/ 4203 w 4893"/>
                  <a:gd name="T25" fmla="*/ 1029 h 6827"/>
                  <a:gd name="T26" fmla="*/ 4238 w 4893"/>
                  <a:gd name="T27" fmla="*/ 1025 h 6827"/>
                  <a:gd name="T28" fmla="*/ 4289 w 4893"/>
                  <a:gd name="T29" fmla="*/ 1025 h 6827"/>
                  <a:gd name="T30" fmla="*/ 4616 w 4893"/>
                  <a:gd name="T31" fmla="*/ 1234 h 6827"/>
                  <a:gd name="T32" fmla="*/ 4625 w 4893"/>
                  <a:gd name="T33" fmla="*/ 1251 h 6827"/>
                  <a:gd name="T34" fmla="*/ 4267 w 4893"/>
                  <a:gd name="T35" fmla="*/ 2731 h 6827"/>
                  <a:gd name="T36" fmla="*/ 3641 w 4893"/>
                  <a:gd name="T37" fmla="*/ 967 h 6827"/>
                  <a:gd name="T38" fmla="*/ 3641 w 4893"/>
                  <a:gd name="T39" fmla="*/ 2332 h 6827"/>
                  <a:gd name="T40" fmla="*/ 2845 w 4893"/>
                  <a:gd name="T41" fmla="*/ 2446 h 6827"/>
                  <a:gd name="T42" fmla="*/ 3641 w 4893"/>
                  <a:gd name="T43" fmla="*/ 967 h 6827"/>
                  <a:gd name="T44" fmla="*/ 2128 w 4893"/>
                  <a:gd name="T45" fmla="*/ 1866 h 6827"/>
                  <a:gd name="T46" fmla="*/ 1821 w 4893"/>
                  <a:gd name="T47" fmla="*/ 1661 h 6827"/>
                  <a:gd name="T48" fmla="*/ 2219 w 4893"/>
                  <a:gd name="T49" fmla="*/ 228 h 6827"/>
                  <a:gd name="T50" fmla="*/ 2617 w 4893"/>
                  <a:gd name="T51" fmla="*/ 2446 h 6827"/>
                  <a:gd name="T52" fmla="*/ 1980 w 4893"/>
                  <a:gd name="T53" fmla="*/ 2935 h 6827"/>
                  <a:gd name="T54" fmla="*/ 1582 w 4893"/>
                  <a:gd name="T55" fmla="*/ 761 h 6827"/>
                  <a:gd name="T56" fmla="*/ 797 w 4893"/>
                  <a:gd name="T57" fmla="*/ 2402 h 6827"/>
                  <a:gd name="T58" fmla="*/ 4301 w 4893"/>
                  <a:gd name="T59" fmla="*/ 5393 h 6827"/>
                  <a:gd name="T60" fmla="*/ 3755 w 4893"/>
                  <a:gd name="T61" fmla="*/ 5689 h 6827"/>
                  <a:gd name="T62" fmla="*/ 4096 w 4893"/>
                  <a:gd name="T63" fmla="*/ 6281 h 6827"/>
                  <a:gd name="T64" fmla="*/ 910 w 4893"/>
                  <a:gd name="T65" fmla="*/ 6258 h 6827"/>
                  <a:gd name="T66" fmla="*/ 1229 w 4893"/>
                  <a:gd name="T67" fmla="*/ 6030 h 6827"/>
                  <a:gd name="T68" fmla="*/ 878 w 4893"/>
                  <a:gd name="T69" fmla="*/ 5611 h 6827"/>
                  <a:gd name="T70" fmla="*/ 228 w 4893"/>
                  <a:gd name="T71" fmla="*/ 3686 h 6827"/>
                  <a:gd name="T72" fmla="*/ 740 w 4893"/>
                  <a:gd name="T73" fmla="*/ 2719 h 6827"/>
                  <a:gd name="T74" fmla="*/ 1881 w 4893"/>
                  <a:gd name="T75" fmla="*/ 1934 h 6827"/>
                  <a:gd name="T76" fmla="*/ 1948 w 4893"/>
                  <a:gd name="T77" fmla="*/ 2543 h 6827"/>
                  <a:gd name="T78" fmla="*/ 1024 w 4893"/>
                  <a:gd name="T79" fmla="*/ 3641 h 6827"/>
                  <a:gd name="T80" fmla="*/ 2207 w 4893"/>
                  <a:gd name="T81" fmla="*/ 3186 h 6827"/>
                  <a:gd name="T82" fmla="*/ 3794 w 4893"/>
                  <a:gd name="T83" fmla="*/ 2739 h 6827"/>
                  <a:gd name="T84" fmla="*/ 4665 w 4893"/>
                  <a:gd name="T85" fmla="*/ 382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893" h="6827">
                    <a:moveTo>
                      <a:pt x="4890" y="1371"/>
                    </a:moveTo>
                    <a:cubicBezTo>
                      <a:pt x="4865" y="1072"/>
                      <a:pt x="4623" y="828"/>
                      <a:pt x="4325" y="799"/>
                    </a:cubicBezTo>
                    <a:cubicBezTo>
                      <a:pt x="4322" y="799"/>
                      <a:pt x="4319" y="799"/>
                      <a:pt x="4316" y="799"/>
                    </a:cubicBezTo>
                    <a:cubicBezTo>
                      <a:pt x="4310" y="798"/>
                      <a:pt x="4303" y="798"/>
                      <a:pt x="4297" y="797"/>
                    </a:cubicBezTo>
                    <a:cubicBezTo>
                      <a:pt x="4287" y="797"/>
                      <a:pt x="4277" y="796"/>
                      <a:pt x="4267" y="796"/>
                    </a:cubicBezTo>
                    <a:cubicBezTo>
                      <a:pt x="4257" y="796"/>
                      <a:pt x="4248" y="797"/>
                      <a:pt x="4238" y="797"/>
                    </a:cubicBezTo>
                    <a:cubicBezTo>
                      <a:pt x="4229" y="798"/>
                      <a:pt x="4221" y="798"/>
                      <a:pt x="4212" y="799"/>
                    </a:cubicBezTo>
                    <a:cubicBezTo>
                      <a:pt x="4212" y="799"/>
                      <a:pt x="4212" y="799"/>
                      <a:pt x="4212" y="799"/>
                    </a:cubicBezTo>
                    <a:cubicBezTo>
                      <a:pt x="4083" y="811"/>
                      <a:pt x="3964" y="863"/>
                      <a:pt x="3868" y="943"/>
                    </a:cubicBezTo>
                    <a:cubicBezTo>
                      <a:pt x="3856" y="602"/>
                      <a:pt x="3583" y="341"/>
                      <a:pt x="3243" y="341"/>
                    </a:cubicBezTo>
                    <a:cubicBezTo>
                      <a:pt x="3087" y="341"/>
                      <a:pt x="2943" y="401"/>
                      <a:pt x="2833" y="498"/>
                    </a:cubicBezTo>
                    <a:cubicBezTo>
                      <a:pt x="2774" y="215"/>
                      <a:pt x="2514" y="0"/>
                      <a:pt x="2219" y="0"/>
                    </a:cubicBezTo>
                    <a:cubicBezTo>
                      <a:pt x="2217" y="0"/>
                      <a:pt x="2214" y="0"/>
                      <a:pt x="2212" y="0"/>
                    </a:cubicBezTo>
                    <a:cubicBezTo>
                      <a:pt x="2211" y="0"/>
                      <a:pt x="2209" y="0"/>
                      <a:pt x="2207" y="0"/>
                    </a:cubicBezTo>
                    <a:cubicBezTo>
                      <a:pt x="1943" y="0"/>
                      <a:pt x="1714" y="170"/>
                      <a:pt x="1623" y="405"/>
                    </a:cubicBezTo>
                    <a:cubicBezTo>
                      <a:pt x="1520" y="294"/>
                      <a:pt x="1363" y="228"/>
                      <a:pt x="1195" y="228"/>
                    </a:cubicBezTo>
                    <a:cubicBezTo>
                      <a:pt x="853" y="228"/>
                      <a:pt x="569" y="512"/>
                      <a:pt x="569" y="853"/>
                    </a:cubicBezTo>
                    <a:lnTo>
                      <a:pt x="569" y="2503"/>
                    </a:lnTo>
                    <a:cubicBezTo>
                      <a:pt x="569" y="2549"/>
                      <a:pt x="478" y="2651"/>
                      <a:pt x="421" y="2742"/>
                    </a:cubicBezTo>
                    <a:cubicBezTo>
                      <a:pt x="239" y="2958"/>
                      <a:pt x="0" y="3265"/>
                      <a:pt x="0" y="3686"/>
                    </a:cubicBezTo>
                    <a:lnTo>
                      <a:pt x="0" y="4210"/>
                    </a:lnTo>
                    <a:cubicBezTo>
                      <a:pt x="0" y="5234"/>
                      <a:pt x="501" y="5643"/>
                      <a:pt x="683" y="5757"/>
                    </a:cubicBezTo>
                    <a:lnTo>
                      <a:pt x="683" y="6258"/>
                    </a:lnTo>
                    <a:cubicBezTo>
                      <a:pt x="683" y="6576"/>
                      <a:pt x="933" y="6827"/>
                      <a:pt x="1252" y="6827"/>
                    </a:cubicBezTo>
                    <a:lnTo>
                      <a:pt x="3869" y="6827"/>
                    </a:lnTo>
                    <a:cubicBezTo>
                      <a:pt x="4130" y="6827"/>
                      <a:pt x="4324" y="6599"/>
                      <a:pt x="4324" y="6292"/>
                    </a:cubicBezTo>
                    <a:lnTo>
                      <a:pt x="4324" y="5734"/>
                    </a:lnTo>
                    <a:cubicBezTo>
                      <a:pt x="4369" y="5666"/>
                      <a:pt x="4426" y="5598"/>
                      <a:pt x="4472" y="5541"/>
                    </a:cubicBezTo>
                    <a:cubicBezTo>
                      <a:pt x="4802" y="5131"/>
                      <a:pt x="4893" y="4983"/>
                      <a:pt x="4893" y="3834"/>
                    </a:cubicBezTo>
                    <a:lnTo>
                      <a:pt x="4893" y="2332"/>
                    </a:lnTo>
                    <a:lnTo>
                      <a:pt x="4893" y="1422"/>
                    </a:lnTo>
                    <a:lnTo>
                      <a:pt x="4893" y="1388"/>
                    </a:lnTo>
                    <a:cubicBezTo>
                      <a:pt x="4893" y="1382"/>
                      <a:pt x="4892" y="1376"/>
                      <a:pt x="4890" y="1371"/>
                    </a:cubicBezTo>
                    <a:close/>
                    <a:moveTo>
                      <a:pt x="3869" y="1422"/>
                    </a:moveTo>
                    <a:cubicBezTo>
                      <a:pt x="3869" y="1388"/>
                      <a:pt x="3873" y="1355"/>
                      <a:pt x="3881" y="1324"/>
                    </a:cubicBezTo>
                    <a:cubicBezTo>
                      <a:pt x="3886" y="1316"/>
                      <a:pt x="3889" y="1307"/>
                      <a:pt x="3891" y="1297"/>
                    </a:cubicBezTo>
                    <a:cubicBezTo>
                      <a:pt x="3938" y="1168"/>
                      <a:pt x="4044" y="1068"/>
                      <a:pt x="4174" y="1036"/>
                    </a:cubicBezTo>
                    <a:cubicBezTo>
                      <a:pt x="4174" y="1036"/>
                      <a:pt x="4174" y="1036"/>
                      <a:pt x="4174" y="1035"/>
                    </a:cubicBezTo>
                    <a:cubicBezTo>
                      <a:pt x="4183" y="1033"/>
                      <a:pt x="4193" y="1031"/>
                      <a:pt x="4203" y="1029"/>
                    </a:cubicBezTo>
                    <a:cubicBezTo>
                      <a:pt x="4203" y="1029"/>
                      <a:pt x="4204" y="1029"/>
                      <a:pt x="4205" y="1029"/>
                    </a:cubicBezTo>
                    <a:cubicBezTo>
                      <a:pt x="4214" y="1028"/>
                      <a:pt x="4223" y="1026"/>
                      <a:pt x="4232" y="1026"/>
                    </a:cubicBezTo>
                    <a:cubicBezTo>
                      <a:pt x="4234" y="1025"/>
                      <a:pt x="4236" y="1025"/>
                      <a:pt x="4238" y="1025"/>
                    </a:cubicBezTo>
                    <a:cubicBezTo>
                      <a:pt x="4248" y="1024"/>
                      <a:pt x="4257" y="1024"/>
                      <a:pt x="4267" y="1024"/>
                    </a:cubicBezTo>
                    <a:cubicBezTo>
                      <a:pt x="4273" y="1024"/>
                      <a:pt x="4280" y="1024"/>
                      <a:pt x="4287" y="1025"/>
                    </a:cubicBezTo>
                    <a:cubicBezTo>
                      <a:pt x="4287" y="1025"/>
                      <a:pt x="4288" y="1025"/>
                      <a:pt x="4289" y="1025"/>
                    </a:cubicBezTo>
                    <a:cubicBezTo>
                      <a:pt x="4295" y="1025"/>
                      <a:pt x="4301" y="1025"/>
                      <a:pt x="4307" y="1026"/>
                    </a:cubicBezTo>
                    <a:cubicBezTo>
                      <a:pt x="4307" y="1026"/>
                      <a:pt x="4307" y="1026"/>
                      <a:pt x="4307" y="1026"/>
                    </a:cubicBezTo>
                    <a:cubicBezTo>
                      <a:pt x="4439" y="1040"/>
                      <a:pt x="4554" y="1121"/>
                      <a:pt x="4616" y="1234"/>
                    </a:cubicBezTo>
                    <a:cubicBezTo>
                      <a:pt x="4616" y="1234"/>
                      <a:pt x="4616" y="1234"/>
                      <a:pt x="4616" y="1234"/>
                    </a:cubicBezTo>
                    <a:cubicBezTo>
                      <a:pt x="4619" y="1240"/>
                      <a:pt x="4622" y="1245"/>
                      <a:pt x="4625" y="1251"/>
                    </a:cubicBezTo>
                    <a:cubicBezTo>
                      <a:pt x="4625" y="1251"/>
                      <a:pt x="4625" y="1251"/>
                      <a:pt x="4625" y="1251"/>
                    </a:cubicBezTo>
                    <a:cubicBezTo>
                      <a:pt x="4651" y="1304"/>
                      <a:pt x="4665" y="1362"/>
                      <a:pt x="4665" y="1422"/>
                    </a:cubicBezTo>
                    <a:lnTo>
                      <a:pt x="4665" y="2332"/>
                    </a:lnTo>
                    <a:cubicBezTo>
                      <a:pt x="4665" y="2549"/>
                      <a:pt x="4483" y="2731"/>
                      <a:pt x="4267" y="2731"/>
                    </a:cubicBezTo>
                    <a:cubicBezTo>
                      <a:pt x="4051" y="2731"/>
                      <a:pt x="3869" y="2549"/>
                      <a:pt x="3869" y="2332"/>
                    </a:cubicBezTo>
                    <a:lnTo>
                      <a:pt x="3869" y="1422"/>
                    </a:lnTo>
                    <a:close/>
                    <a:moveTo>
                      <a:pt x="3641" y="967"/>
                    </a:moveTo>
                    <a:lnTo>
                      <a:pt x="3641" y="1263"/>
                    </a:lnTo>
                    <a:lnTo>
                      <a:pt x="3641" y="1422"/>
                    </a:lnTo>
                    <a:lnTo>
                      <a:pt x="3641" y="2332"/>
                    </a:lnTo>
                    <a:lnTo>
                      <a:pt x="3641" y="2446"/>
                    </a:lnTo>
                    <a:cubicBezTo>
                      <a:pt x="3641" y="2662"/>
                      <a:pt x="3459" y="2844"/>
                      <a:pt x="3243" y="2844"/>
                    </a:cubicBezTo>
                    <a:cubicBezTo>
                      <a:pt x="3027" y="2844"/>
                      <a:pt x="2845" y="2662"/>
                      <a:pt x="2845" y="2446"/>
                    </a:cubicBezTo>
                    <a:lnTo>
                      <a:pt x="2845" y="967"/>
                    </a:lnTo>
                    <a:cubicBezTo>
                      <a:pt x="2845" y="751"/>
                      <a:pt x="3027" y="569"/>
                      <a:pt x="3243" y="569"/>
                    </a:cubicBezTo>
                    <a:cubicBezTo>
                      <a:pt x="3459" y="569"/>
                      <a:pt x="3641" y="751"/>
                      <a:pt x="3641" y="967"/>
                    </a:cubicBezTo>
                    <a:close/>
                    <a:moveTo>
                      <a:pt x="2151" y="2651"/>
                    </a:moveTo>
                    <a:cubicBezTo>
                      <a:pt x="2162" y="2628"/>
                      <a:pt x="2185" y="2594"/>
                      <a:pt x="2196" y="2571"/>
                    </a:cubicBezTo>
                    <a:cubicBezTo>
                      <a:pt x="2310" y="2378"/>
                      <a:pt x="2276" y="2082"/>
                      <a:pt x="2128" y="1866"/>
                    </a:cubicBezTo>
                    <a:cubicBezTo>
                      <a:pt x="2113" y="1845"/>
                      <a:pt x="2097" y="1825"/>
                      <a:pt x="2080" y="1807"/>
                    </a:cubicBezTo>
                    <a:cubicBezTo>
                      <a:pt x="2053" y="1778"/>
                      <a:pt x="2023" y="1751"/>
                      <a:pt x="1991" y="1729"/>
                    </a:cubicBezTo>
                    <a:cubicBezTo>
                      <a:pt x="1961" y="1708"/>
                      <a:pt x="1901" y="1673"/>
                      <a:pt x="1821" y="1661"/>
                    </a:cubicBezTo>
                    <a:lnTo>
                      <a:pt x="1821" y="853"/>
                    </a:lnTo>
                    <a:lnTo>
                      <a:pt x="1821" y="626"/>
                    </a:lnTo>
                    <a:cubicBezTo>
                      <a:pt x="1821" y="410"/>
                      <a:pt x="2003" y="228"/>
                      <a:pt x="2219" y="228"/>
                    </a:cubicBezTo>
                    <a:cubicBezTo>
                      <a:pt x="2435" y="228"/>
                      <a:pt x="2617" y="410"/>
                      <a:pt x="2617" y="626"/>
                    </a:cubicBezTo>
                    <a:lnTo>
                      <a:pt x="2617" y="967"/>
                    </a:lnTo>
                    <a:lnTo>
                      <a:pt x="2617" y="2446"/>
                    </a:lnTo>
                    <a:lnTo>
                      <a:pt x="2617" y="2560"/>
                    </a:lnTo>
                    <a:cubicBezTo>
                      <a:pt x="2617" y="2776"/>
                      <a:pt x="2435" y="2958"/>
                      <a:pt x="2207" y="2958"/>
                    </a:cubicBezTo>
                    <a:cubicBezTo>
                      <a:pt x="2105" y="2958"/>
                      <a:pt x="2037" y="2958"/>
                      <a:pt x="1980" y="2935"/>
                    </a:cubicBezTo>
                    <a:cubicBezTo>
                      <a:pt x="2048" y="2844"/>
                      <a:pt x="2105" y="2742"/>
                      <a:pt x="2151" y="2651"/>
                    </a:cubicBezTo>
                    <a:close/>
                    <a:moveTo>
                      <a:pt x="1195" y="455"/>
                    </a:moveTo>
                    <a:cubicBezTo>
                      <a:pt x="1379" y="455"/>
                      <a:pt x="1539" y="588"/>
                      <a:pt x="1582" y="761"/>
                    </a:cubicBezTo>
                    <a:lnTo>
                      <a:pt x="1582" y="1697"/>
                    </a:lnTo>
                    <a:cubicBezTo>
                      <a:pt x="1494" y="1736"/>
                      <a:pt x="1398" y="1809"/>
                      <a:pt x="1297" y="1934"/>
                    </a:cubicBezTo>
                    <a:cubicBezTo>
                      <a:pt x="1156" y="2111"/>
                      <a:pt x="987" y="2267"/>
                      <a:pt x="797" y="2402"/>
                    </a:cubicBezTo>
                    <a:lnTo>
                      <a:pt x="797" y="853"/>
                    </a:lnTo>
                    <a:cubicBezTo>
                      <a:pt x="797" y="637"/>
                      <a:pt x="979" y="455"/>
                      <a:pt x="1195" y="455"/>
                    </a:cubicBezTo>
                    <a:close/>
                    <a:moveTo>
                      <a:pt x="4301" y="5393"/>
                    </a:moveTo>
                    <a:cubicBezTo>
                      <a:pt x="4254" y="5449"/>
                      <a:pt x="4207" y="5506"/>
                      <a:pt x="4154" y="5575"/>
                    </a:cubicBezTo>
                    <a:lnTo>
                      <a:pt x="3869" y="5575"/>
                    </a:lnTo>
                    <a:cubicBezTo>
                      <a:pt x="3800" y="5575"/>
                      <a:pt x="3755" y="5621"/>
                      <a:pt x="3755" y="5689"/>
                    </a:cubicBezTo>
                    <a:cubicBezTo>
                      <a:pt x="3755" y="5757"/>
                      <a:pt x="3800" y="5803"/>
                      <a:pt x="3869" y="5803"/>
                    </a:cubicBezTo>
                    <a:lnTo>
                      <a:pt x="4096" y="5803"/>
                    </a:lnTo>
                    <a:lnTo>
                      <a:pt x="4096" y="6281"/>
                    </a:lnTo>
                    <a:cubicBezTo>
                      <a:pt x="4096" y="6428"/>
                      <a:pt x="4039" y="6599"/>
                      <a:pt x="3869" y="6599"/>
                    </a:cubicBezTo>
                    <a:lnTo>
                      <a:pt x="1252" y="6599"/>
                    </a:lnTo>
                    <a:cubicBezTo>
                      <a:pt x="1058" y="6599"/>
                      <a:pt x="910" y="6451"/>
                      <a:pt x="910" y="6258"/>
                    </a:cubicBezTo>
                    <a:lnTo>
                      <a:pt x="910" y="5885"/>
                    </a:lnTo>
                    <a:cubicBezTo>
                      <a:pt x="1060" y="5960"/>
                      <a:pt x="1183" y="6019"/>
                      <a:pt x="1183" y="6019"/>
                    </a:cubicBezTo>
                    <a:cubicBezTo>
                      <a:pt x="1195" y="6030"/>
                      <a:pt x="1218" y="6030"/>
                      <a:pt x="1229" y="6030"/>
                    </a:cubicBezTo>
                    <a:cubicBezTo>
                      <a:pt x="1274" y="6030"/>
                      <a:pt x="1309" y="6007"/>
                      <a:pt x="1331" y="5962"/>
                    </a:cubicBezTo>
                    <a:cubicBezTo>
                      <a:pt x="1354" y="5905"/>
                      <a:pt x="1331" y="5837"/>
                      <a:pt x="1274" y="5814"/>
                    </a:cubicBezTo>
                    <a:cubicBezTo>
                      <a:pt x="1274" y="5814"/>
                      <a:pt x="1079" y="5716"/>
                      <a:pt x="878" y="5611"/>
                    </a:cubicBezTo>
                    <a:cubicBezTo>
                      <a:pt x="868" y="5602"/>
                      <a:pt x="856" y="5594"/>
                      <a:pt x="842" y="5586"/>
                    </a:cubicBezTo>
                    <a:cubicBezTo>
                      <a:pt x="842" y="5586"/>
                      <a:pt x="228" y="5291"/>
                      <a:pt x="228" y="4210"/>
                    </a:cubicBezTo>
                    <a:lnTo>
                      <a:pt x="228" y="3686"/>
                    </a:lnTo>
                    <a:cubicBezTo>
                      <a:pt x="228" y="3345"/>
                      <a:pt x="432" y="3083"/>
                      <a:pt x="592" y="2879"/>
                    </a:cubicBezTo>
                    <a:cubicBezTo>
                      <a:pt x="633" y="2825"/>
                      <a:pt x="672" y="2775"/>
                      <a:pt x="704" y="2729"/>
                    </a:cubicBezTo>
                    <a:cubicBezTo>
                      <a:pt x="716" y="2727"/>
                      <a:pt x="728" y="2724"/>
                      <a:pt x="740" y="2719"/>
                    </a:cubicBezTo>
                    <a:cubicBezTo>
                      <a:pt x="1024" y="2549"/>
                      <a:pt x="1274" y="2332"/>
                      <a:pt x="1479" y="2082"/>
                    </a:cubicBezTo>
                    <a:cubicBezTo>
                      <a:pt x="1582" y="1957"/>
                      <a:pt x="1730" y="1832"/>
                      <a:pt x="1866" y="1923"/>
                    </a:cubicBezTo>
                    <a:cubicBezTo>
                      <a:pt x="1871" y="1926"/>
                      <a:pt x="1876" y="1930"/>
                      <a:pt x="1881" y="1934"/>
                    </a:cubicBezTo>
                    <a:cubicBezTo>
                      <a:pt x="1902" y="1952"/>
                      <a:pt x="1919" y="1972"/>
                      <a:pt x="1934" y="1991"/>
                    </a:cubicBezTo>
                    <a:cubicBezTo>
                      <a:pt x="2037" y="2128"/>
                      <a:pt x="2059" y="2332"/>
                      <a:pt x="1991" y="2458"/>
                    </a:cubicBezTo>
                    <a:cubicBezTo>
                      <a:pt x="1981" y="2490"/>
                      <a:pt x="1960" y="2512"/>
                      <a:pt x="1948" y="2543"/>
                    </a:cubicBezTo>
                    <a:cubicBezTo>
                      <a:pt x="1684" y="2978"/>
                      <a:pt x="1281" y="3349"/>
                      <a:pt x="990" y="3425"/>
                    </a:cubicBezTo>
                    <a:cubicBezTo>
                      <a:pt x="933" y="3436"/>
                      <a:pt x="899" y="3504"/>
                      <a:pt x="910" y="3561"/>
                    </a:cubicBezTo>
                    <a:cubicBezTo>
                      <a:pt x="933" y="3607"/>
                      <a:pt x="979" y="3641"/>
                      <a:pt x="1024" y="3641"/>
                    </a:cubicBezTo>
                    <a:cubicBezTo>
                      <a:pt x="1035" y="3641"/>
                      <a:pt x="1047" y="3641"/>
                      <a:pt x="1047" y="3630"/>
                    </a:cubicBezTo>
                    <a:cubicBezTo>
                      <a:pt x="1301" y="3561"/>
                      <a:pt x="1572" y="3351"/>
                      <a:pt x="1802" y="3098"/>
                    </a:cubicBezTo>
                    <a:cubicBezTo>
                      <a:pt x="1920" y="3186"/>
                      <a:pt x="2067" y="3186"/>
                      <a:pt x="2207" y="3186"/>
                    </a:cubicBezTo>
                    <a:cubicBezTo>
                      <a:pt x="2453" y="3186"/>
                      <a:pt x="2665" y="3048"/>
                      <a:pt x="2768" y="2850"/>
                    </a:cubicBezTo>
                    <a:cubicBezTo>
                      <a:pt x="2883" y="2985"/>
                      <a:pt x="3054" y="3072"/>
                      <a:pt x="3243" y="3072"/>
                    </a:cubicBezTo>
                    <a:cubicBezTo>
                      <a:pt x="3479" y="3072"/>
                      <a:pt x="3688" y="2936"/>
                      <a:pt x="3794" y="2739"/>
                    </a:cubicBezTo>
                    <a:cubicBezTo>
                      <a:pt x="3910" y="2872"/>
                      <a:pt x="4080" y="2958"/>
                      <a:pt x="4267" y="2958"/>
                    </a:cubicBezTo>
                    <a:cubicBezTo>
                      <a:pt x="4417" y="2958"/>
                      <a:pt x="4556" y="2903"/>
                      <a:pt x="4665" y="2812"/>
                    </a:cubicBezTo>
                    <a:lnTo>
                      <a:pt x="4665" y="3823"/>
                    </a:lnTo>
                    <a:cubicBezTo>
                      <a:pt x="4665" y="4938"/>
                      <a:pt x="4585" y="5040"/>
                      <a:pt x="4301" y="53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639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E9D90D-3B06-4100-9AD9-37512C082E97}"/>
              </a:ext>
            </a:extLst>
          </p:cNvPr>
          <p:cNvSpPr txBox="1"/>
          <p:nvPr/>
        </p:nvSpPr>
        <p:spPr>
          <a:xfrm>
            <a:off x="151494" y="1330395"/>
            <a:ext cx="4309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Flexible </a:t>
            </a:r>
          </a:p>
          <a:p>
            <a:pPr algn="ctr"/>
            <a:r>
              <a:rPr lang="en-US" altLang="zh-CN" sz="20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Intelligent</a:t>
            </a:r>
          </a:p>
          <a:p>
            <a:pPr algn="ctr"/>
            <a:r>
              <a:rPr lang="en-US" altLang="zh-CN" sz="20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 </a:t>
            </a:r>
            <a:r>
              <a:rPr lang="en-US" altLang="zh-CN" sz="2000" i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Lab</a:t>
            </a:r>
            <a:r>
              <a:rPr lang="en-US" altLang="zh-CN" sz="20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 </a:t>
            </a:r>
            <a:endParaRPr lang="zh-CN" altLang="en-US" sz="2000" i="1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69D74-6879-4EB0-BEE4-146B6606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24" y="1351507"/>
            <a:ext cx="3696877" cy="1150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9C6C26-53BB-4A53-BF60-EDE350CAB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72" y="2724346"/>
            <a:ext cx="4903324" cy="381661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8BC8227-FEA5-47F1-B518-1FC8C9AEB41E}"/>
              </a:ext>
            </a:extLst>
          </p:cNvPr>
          <p:cNvGrpSpPr/>
          <p:nvPr/>
        </p:nvGrpSpPr>
        <p:grpSpPr>
          <a:xfrm>
            <a:off x="7382997" y="1277217"/>
            <a:ext cx="5410986" cy="5019773"/>
            <a:chOff x="3755300" y="1989275"/>
            <a:chExt cx="2833845" cy="24575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B4FC2-C1B8-4C16-AB24-699D09826EFB}"/>
                </a:ext>
              </a:extLst>
            </p:cNvPr>
            <p:cNvSpPr/>
            <p:nvPr/>
          </p:nvSpPr>
          <p:spPr>
            <a:xfrm>
              <a:off x="3906616" y="1989275"/>
              <a:ext cx="2682529" cy="24048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240783A-0DD8-4322-951B-CA4D00FE15FB}"/>
                </a:ext>
              </a:extLst>
            </p:cNvPr>
            <p:cNvGrpSpPr/>
            <p:nvPr/>
          </p:nvGrpSpPr>
          <p:grpSpPr>
            <a:xfrm>
              <a:off x="3755300" y="2549357"/>
              <a:ext cx="2154100" cy="1897474"/>
              <a:chOff x="2792449" y="2641685"/>
              <a:chExt cx="2154100" cy="189747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A7C1D1B-ED5C-4365-9DA7-5A35B9D64235}"/>
                  </a:ext>
                </a:extLst>
              </p:cNvPr>
              <p:cNvGrpSpPr/>
              <p:nvPr/>
            </p:nvGrpSpPr>
            <p:grpSpPr>
              <a:xfrm>
                <a:off x="2792449" y="2641685"/>
                <a:ext cx="2154100" cy="1897474"/>
                <a:chOff x="5976873" y="2443056"/>
                <a:chExt cx="2935736" cy="2684002"/>
              </a:xfrm>
            </p:grpSpPr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A4BAFAF9-C371-4FA7-9CD7-01D7E2325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7573159" y="3787608"/>
                  <a:ext cx="2597047" cy="81853"/>
                </a:xfrm>
                <a:prstGeom prst="rect">
                  <a:avLst/>
                </a:prstGeom>
              </p:spPr>
            </p:pic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DCD70114-B5A4-4F3B-9F15-C1EE589BD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3315532"/>
                  <a:ext cx="2814972" cy="79769"/>
                </a:xfrm>
                <a:prstGeom prst="rect">
                  <a:avLst/>
                </a:prstGeom>
              </p:spPr>
            </p:pic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EB75DE72-CAB4-44D6-80B5-78537DAD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6625560" y="3780422"/>
                  <a:ext cx="2597046" cy="81853"/>
                </a:xfrm>
                <a:prstGeom prst="rect">
                  <a:avLst/>
                </a:prstGeom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380C6536-FB01-44F9-BDB7-03AD27FE68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5667251" y="3767731"/>
                  <a:ext cx="2632104" cy="82959"/>
                </a:xfrm>
                <a:prstGeom prst="rect">
                  <a:avLst/>
                </a:prstGeom>
              </p:spPr>
            </p:pic>
            <p:sp>
              <p:nvSpPr>
                <p:cNvPr id="26" name="箭头: 左弧形 25">
                  <a:extLst>
                    <a:ext uri="{FF2B5EF4-FFF2-40B4-BE49-F238E27FC236}">
                      <a16:creationId xmlns:a16="http://schemas.microsoft.com/office/drawing/2014/main" id="{94400235-0FA2-46F5-A6A6-E901BFA0BBB5}"/>
                    </a:ext>
                  </a:extLst>
                </p:cNvPr>
                <p:cNvSpPr/>
                <p:nvPr/>
              </p:nvSpPr>
              <p:spPr>
                <a:xfrm>
                  <a:off x="6378482" y="4863997"/>
                  <a:ext cx="341957" cy="181538"/>
                </a:xfrm>
                <a:prstGeom prst="curvedRightArrow">
                  <a:avLst>
                    <a:gd name="adj1" fmla="val 25000"/>
                    <a:gd name="adj2" fmla="val 50000"/>
                    <a:gd name="adj3" fmla="val 35973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013A20CA-FA96-44DE-81AD-71C1D62E6CAE}"/>
                    </a:ext>
                  </a:extLst>
                </p:cNvPr>
                <p:cNvGrpSpPr/>
                <p:nvPr/>
              </p:nvGrpSpPr>
              <p:grpSpPr>
                <a:xfrm>
                  <a:off x="6397635" y="287625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D1750F59-FE63-4706-9177-B6D64339A1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04F47C41-1AFC-4992-9F50-B29D3B0F0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BEA7A478-0D9B-44C1-8ADA-462F676CA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B4C41377-2B8C-4B42-A3EB-497C5FFB3E98}"/>
                    </a:ext>
                  </a:extLst>
                </p:cNvPr>
                <p:cNvGrpSpPr/>
                <p:nvPr/>
              </p:nvGrpSpPr>
              <p:grpSpPr>
                <a:xfrm>
                  <a:off x="6397635" y="3011819"/>
                  <a:ext cx="180163" cy="67900"/>
                  <a:chOff x="4692015" y="4659181"/>
                  <a:chExt cx="123825" cy="29577"/>
                </a:xfrm>
              </p:grpSpPr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57B9D8C7-EACA-443B-9AC9-03724627F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86B428B1-0B2C-4855-8B15-B652F62049CE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B1F90526-F063-4A46-BE5A-2621F09959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9C4785A-842E-4877-B892-50DB7AB96E97}"/>
                    </a:ext>
                  </a:extLst>
                </p:cNvPr>
                <p:cNvGrpSpPr/>
                <p:nvPr/>
              </p:nvGrpSpPr>
              <p:grpSpPr>
                <a:xfrm>
                  <a:off x="7289853" y="286801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F85B72B3-E63C-450A-A76E-21C4499F40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41EBBCC1-1AED-426E-A9C5-B4A8C5CD1D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5B211B90-9C28-4E67-AC9E-D3F6743D5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52ACE969-06D5-41BA-9E19-609C16FFF28A}"/>
                    </a:ext>
                  </a:extLst>
                </p:cNvPr>
                <p:cNvGrpSpPr/>
                <p:nvPr/>
              </p:nvGrpSpPr>
              <p:grpSpPr>
                <a:xfrm>
                  <a:off x="8216855" y="287625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0944C3AE-0A99-46D0-B564-D685E6F14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3D0049D7-14A4-4331-8C06-7B74AADDC1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DC6B1234-C3F2-48C1-8BAF-C806E0312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1D085686-8BE1-4FF5-9D42-3B608FC5FCBE}"/>
                    </a:ext>
                  </a:extLst>
                </p:cNvPr>
                <p:cNvGrpSpPr/>
                <p:nvPr/>
              </p:nvGrpSpPr>
              <p:grpSpPr>
                <a:xfrm>
                  <a:off x="6385034" y="370411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8E2A7383-C65B-44BD-A1CB-ACE7F5966F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66ED2347-8828-4DC8-ADE0-DB72AA67FE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AA61FA2E-FE48-4234-8A64-B92019B798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06C3C183-A7D8-4F24-9314-ACE8C0291BA1}"/>
                    </a:ext>
                  </a:extLst>
                </p:cNvPr>
                <p:cNvGrpSpPr/>
                <p:nvPr/>
              </p:nvGrpSpPr>
              <p:grpSpPr>
                <a:xfrm>
                  <a:off x="7277252" y="369587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89707B9B-52C4-4425-9306-D851B6657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823F4FDD-3527-42F8-88D8-2D4E36663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73664EC5-499F-44F2-9A19-748F26AE2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E6F9C9CF-7241-429D-98A2-60BF3C53077D}"/>
                    </a:ext>
                  </a:extLst>
                </p:cNvPr>
                <p:cNvGrpSpPr/>
                <p:nvPr/>
              </p:nvGrpSpPr>
              <p:grpSpPr>
                <a:xfrm>
                  <a:off x="8204254" y="370411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33F80C68-A372-484E-B7CC-6AAAA22A99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158CDD84-CFED-44B9-9280-1CE1F2826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9743C91C-1590-44EB-AA05-5F5AB63655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fingers_231712">
                  <a:extLst>
                    <a:ext uri="{FF2B5EF4-FFF2-40B4-BE49-F238E27FC236}">
                      <a16:creationId xmlns:a16="http://schemas.microsoft.com/office/drawing/2014/main" id="{23F60542-8C4B-46A9-AD1E-D393F11DEF7C}"/>
                    </a:ext>
                  </a:extLst>
                </p:cNvPr>
                <p:cNvSpPr/>
                <p:nvPr/>
              </p:nvSpPr>
              <p:spPr>
                <a:xfrm>
                  <a:off x="6330787" y="4438658"/>
                  <a:ext cx="389651" cy="425340"/>
                </a:xfrm>
                <a:custGeom>
                  <a:avLst/>
                  <a:gdLst>
                    <a:gd name="T0" fmla="*/ 5347 w 5893"/>
                    <a:gd name="T1" fmla="*/ 1934 h 6827"/>
                    <a:gd name="T2" fmla="*/ 4608 w 5893"/>
                    <a:gd name="T3" fmla="*/ 2708 h 6827"/>
                    <a:gd name="T4" fmla="*/ 4972 w 5893"/>
                    <a:gd name="T5" fmla="*/ 398 h 6827"/>
                    <a:gd name="T6" fmla="*/ 4039 w 5893"/>
                    <a:gd name="T7" fmla="*/ 717 h 6827"/>
                    <a:gd name="T8" fmla="*/ 3640 w 5893"/>
                    <a:gd name="T9" fmla="*/ 512 h 6827"/>
                    <a:gd name="T10" fmla="*/ 2616 w 5893"/>
                    <a:gd name="T11" fmla="*/ 512 h 6827"/>
                    <a:gd name="T12" fmla="*/ 2218 w 5893"/>
                    <a:gd name="T13" fmla="*/ 933 h 6827"/>
                    <a:gd name="T14" fmla="*/ 1263 w 5893"/>
                    <a:gd name="T15" fmla="*/ 705 h 6827"/>
                    <a:gd name="T16" fmla="*/ 1718 w 5893"/>
                    <a:gd name="T17" fmla="*/ 3118 h 6827"/>
                    <a:gd name="T18" fmla="*/ 170 w 5893"/>
                    <a:gd name="T19" fmla="*/ 2651 h 6827"/>
                    <a:gd name="T20" fmla="*/ 1206 w 5893"/>
                    <a:gd name="T21" fmla="*/ 4597 h 6827"/>
                    <a:gd name="T22" fmla="*/ 2048 w 5893"/>
                    <a:gd name="T23" fmla="*/ 5973 h 6827"/>
                    <a:gd name="T24" fmla="*/ 2503 w 5893"/>
                    <a:gd name="T25" fmla="*/ 6827 h 6827"/>
                    <a:gd name="T26" fmla="*/ 4892 w 5893"/>
                    <a:gd name="T27" fmla="*/ 6372 h 6827"/>
                    <a:gd name="T28" fmla="*/ 5233 w 5893"/>
                    <a:gd name="T29" fmla="*/ 4745 h 6827"/>
                    <a:gd name="T30" fmla="*/ 5825 w 5893"/>
                    <a:gd name="T31" fmla="*/ 2594 h 6827"/>
                    <a:gd name="T32" fmla="*/ 5609 w 5893"/>
                    <a:gd name="T33" fmla="*/ 2549 h 6827"/>
                    <a:gd name="T34" fmla="*/ 5165 w 5893"/>
                    <a:gd name="T35" fmla="*/ 3994 h 6827"/>
                    <a:gd name="T36" fmla="*/ 4730 w 5893"/>
                    <a:gd name="T37" fmla="*/ 5803 h 6827"/>
                    <a:gd name="T38" fmla="*/ 4437 w 5893"/>
                    <a:gd name="T39" fmla="*/ 5916 h 6827"/>
                    <a:gd name="T40" fmla="*/ 4664 w 5893"/>
                    <a:gd name="T41" fmla="*/ 6030 h 6827"/>
                    <a:gd name="T42" fmla="*/ 4494 w 5893"/>
                    <a:gd name="T43" fmla="*/ 6610 h 6827"/>
                    <a:gd name="T44" fmla="*/ 2275 w 5893"/>
                    <a:gd name="T45" fmla="*/ 6383 h 6827"/>
                    <a:gd name="T46" fmla="*/ 2503 w 5893"/>
                    <a:gd name="T47" fmla="*/ 6030 h 6827"/>
                    <a:gd name="T48" fmla="*/ 2503 w 5893"/>
                    <a:gd name="T49" fmla="*/ 5803 h 6827"/>
                    <a:gd name="T50" fmla="*/ 1422 w 5893"/>
                    <a:gd name="T51" fmla="*/ 4528 h 6827"/>
                    <a:gd name="T52" fmla="*/ 512 w 5893"/>
                    <a:gd name="T53" fmla="*/ 3072 h 6827"/>
                    <a:gd name="T54" fmla="*/ 796 w 5893"/>
                    <a:gd name="T55" fmla="*/ 2662 h 6827"/>
                    <a:gd name="T56" fmla="*/ 2275 w 5893"/>
                    <a:gd name="T57" fmla="*/ 4301 h 6827"/>
                    <a:gd name="T58" fmla="*/ 2434 w 5893"/>
                    <a:gd name="T59" fmla="*/ 4267 h 6827"/>
                    <a:gd name="T60" fmla="*/ 2104 w 5893"/>
                    <a:gd name="T61" fmla="*/ 3709 h 6827"/>
                    <a:gd name="T62" fmla="*/ 1445 w 5893"/>
                    <a:gd name="T63" fmla="*/ 1024 h 6827"/>
                    <a:gd name="T64" fmla="*/ 1706 w 5893"/>
                    <a:gd name="T65" fmla="*/ 683 h 6827"/>
                    <a:gd name="T66" fmla="*/ 2616 w 5893"/>
                    <a:gd name="T67" fmla="*/ 3140 h 6827"/>
                    <a:gd name="T68" fmla="*/ 2616 w 5893"/>
                    <a:gd name="T69" fmla="*/ 3220 h 6827"/>
                    <a:gd name="T70" fmla="*/ 2662 w 5893"/>
                    <a:gd name="T71" fmla="*/ 3436 h 6827"/>
                    <a:gd name="T72" fmla="*/ 2796 w 5893"/>
                    <a:gd name="T73" fmla="*/ 3370 h 6827"/>
                    <a:gd name="T74" fmla="*/ 2924 w 5893"/>
                    <a:gd name="T75" fmla="*/ 3391 h 6827"/>
                    <a:gd name="T76" fmla="*/ 2901 w 5893"/>
                    <a:gd name="T77" fmla="*/ 3163 h 6827"/>
                    <a:gd name="T78" fmla="*/ 2844 w 5893"/>
                    <a:gd name="T79" fmla="*/ 3016 h 6827"/>
                    <a:gd name="T80" fmla="*/ 3128 w 5893"/>
                    <a:gd name="T81" fmla="*/ 228 h 6827"/>
                    <a:gd name="T82" fmla="*/ 3413 w 5893"/>
                    <a:gd name="T83" fmla="*/ 3174 h 6827"/>
                    <a:gd name="T84" fmla="*/ 3413 w 5893"/>
                    <a:gd name="T85" fmla="*/ 3186 h 6827"/>
                    <a:gd name="T86" fmla="*/ 3299 w 5893"/>
                    <a:gd name="T87" fmla="*/ 3413 h 6827"/>
                    <a:gd name="T88" fmla="*/ 3527 w 5893"/>
                    <a:gd name="T89" fmla="*/ 3486 h 6827"/>
                    <a:gd name="T90" fmla="*/ 3754 w 5893"/>
                    <a:gd name="T91" fmla="*/ 3413 h 6827"/>
                    <a:gd name="T92" fmla="*/ 3641 w 5893"/>
                    <a:gd name="T93" fmla="*/ 3206 h 6827"/>
                    <a:gd name="T94" fmla="*/ 4551 w 5893"/>
                    <a:gd name="T95" fmla="*/ 455 h 6827"/>
                    <a:gd name="T96" fmla="*/ 4846 w 5893"/>
                    <a:gd name="T97" fmla="*/ 705 h 6827"/>
                    <a:gd name="T98" fmla="*/ 4209 w 5893"/>
                    <a:gd name="T99" fmla="*/ 3391 h 6827"/>
                    <a:gd name="T100" fmla="*/ 4050 w 5893"/>
                    <a:gd name="T101" fmla="*/ 3595 h 6827"/>
                    <a:gd name="T102" fmla="*/ 4175 w 5893"/>
                    <a:gd name="T103" fmla="*/ 3732 h 6827"/>
                    <a:gd name="T104" fmla="*/ 4369 w 5893"/>
                    <a:gd name="T105" fmla="*/ 3777 h 6827"/>
                    <a:gd name="T106" fmla="*/ 4505 w 5893"/>
                    <a:gd name="T107" fmla="*/ 3686 h 6827"/>
                    <a:gd name="T108" fmla="*/ 4436 w 5893"/>
                    <a:gd name="T109" fmla="*/ 3452 h 6827"/>
                    <a:gd name="T110" fmla="*/ 5347 w 5893"/>
                    <a:gd name="T111" fmla="*/ 2162 h 6827"/>
                    <a:gd name="T112" fmla="*/ 5609 w 5893"/>
                    <a:gd name="T113" fmla="*/ 2549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893" h="6827">
                      <a:moveTo>
                        <a:pt x="5609" y="2002"/>
                      </a:moveTo>
                      <a:cubicBezTo>
                        <a:pt x="5529" y="1957"/>
                        <a:pt x="5438" y="1934"/>
                        <a:pt x="5347" y="1934"/>
                      </a:cubicBezTo>
                      <a:cubicBezTo>
                        <a:pt x="5165" y="1934"/>
                        <a:pt x="5017" y="2037"/>
                        <a:pt x="4892" y="2230"/>
                      </a:cubicBezTo>
                      <a:cubicBezTo>
                        <a:pt x="4858" y="2298"/>
                        <a:pt x="4733" y="2492"/>
                        <a:pt x="4608" y="2708"/>
                      </a:cubicBezTo>
                      <a:lnTo>
                        <a:pt x="5063" y="762"/>
                      </a:lnTo>
                      <a:cubicBezTo>
                        <a:pt x="5097" y="580"/>
                        <a:pt x="5029" y="466"/>
                        <a:pt x="4972" y="398"/>
                      </a:cubicBezTo>
                      <a:cubicBezTo>
                        <a:pt x="4881" y="284"/>
                        <a:pt x="4721" y="216"/>
                        <a:pt x="4551" y="228"/>
                      </a:cubicBezTo>
                      <a:cubicBezTo>
                        <a:pt x="4300" y="228"/>
                        <a:pt x="4118" y="398"/>
                        <a:pt x="4039" y="717"/>
                      </a:cubicBezTo>
                      <a:lnTo>
                        <a:pt x="3640" y="2287"/>
                      </a:lnTo>
                      <a:lnTo>
                        <a:pt x="3640" y="512"/>
                      </a:lnTo>
                      <a:cubicBezTo>
                        <a:pt x="3640" y="228"/>
                        <a:pt x="3413" y="0"/>
                        <a:pt x="3128" y="0"/>
                      </a:cubicBezTo>
                      <a:cubicBezTo>
                        <a:pt x="2844" y="0"/>
                        <a:pt x="2616" y="228"/>
                        <a:pt x="2616" y="512"/>
                      </a:cubicBezTo>
                      <a:lnTo>
                        <a:pt x="2616" y="2310"/>
                      </a:lnTo>
                      <a:lnTo>
                        <a:pt x="2218" y="933"/>
                      </a:lnTo>
                      <a:cubicBezTo>
                        <a:pt x="2150" y="751"/>
                        <a:pt x="2059" y="466"/>
                        <a:pt x="1706" y="455"/>
                      </a:cubicBezTo>
                      <a:cubicBezTo>
                        <a:pt x="1524" y="455"/>
                        <a:pt x="1354" y="558"/>
                        <a:pt x="1263" y="705"/>
                      </a:cubicBezTo>
                      <a:cubicBezTo>
                        <a:pt x="1206" y="819"/>
                        <a:pt x="1183" y="944"/>
                        <a:pt x="1217" y="1081"/>
                      </a:cubicBezTo>
                      <a:lnTo>
                        <a:pt x="1718" y="3118"/>
                      </a:lnTo>
                      <a:cubicBezTo>
                        <a:pt x="1410" y="2765"/>
                        <a:pt x="1035" y="2549"/>
                        <a:pt x="898" y="2469"/>
                      </a:cubicBezTo>
                      <a:cubicBezTo>
                        <a:pt x="671" y="2344"/>
                        <a:pt x="318" y="2435"/>
                        <a:pt x="170" y="2651"/>
                      </a:cubicBezTo>
                      <a:cubicBezTo>
                        <a:pt x="125" y="2719"/>
                        <a:pt x="0" y="2981"/>
                        <a:pt x="352" y="3254"/>
                      </a:cubicBezTo>
                      <a:cubicBezTo>
                        <a:pt x="682" y="3516"/>
                        <a:pt x="1080" y="4187"/>
                        <a:pt x="1206" y="4597"/>
                      </a:cubicBezTo>
                      <a:lnTo>
                        <a:pt x="1206" y="4608"/>
                      </a:lnTo>
                      <a:cubicBezTo>
                        <a:pt x="1399" y="5439"/>
                        <a:pt x="1877" y="5848"/>
                        <a:pt x="2048" y="5973"/>
                      </a:cubicBezTo>
                      <a:lnTo>
                        <a:pt x="2048" y="6372"/>
                      </a:lnTo>
                      <a:cubicBezTo>
                        <a:pt x="2048" y="6645"/>
                        <a:pt x="2230" y="6827"/>
                        <a:pt x="2503" y="6827"/>
                      </a:cubicBezTo>
                      <a:lnTo>
                        <a:pt x="4494" y="6827"/>
                      </a:lnTo>
                      <a:cubicBezTo>
                        <a:pt x="4744" y="6827"/>
                        <a:pt x="4892" y="6656"/>
                        <a:pt x="4892" y="6372"/>
                      </a:cubicBezTo>
                      <a:lnTo>
                        <a:pt x="4892" y="5951"/>
                      </a:lnTo>
                      <a:cubicBezTo>
                        <a:pt x="5199" y="5530"/>
                        <a:pt x="5233" y="5450"/>
                        <a:pt x="5233" y="4745"/>
                      </a:cubicBezTo>
                      <a:cubicBezTo>
                        <a:pt x="5233" y="4517"/>
                        <a:pt x="5313" y="4278"/>
                        <a:pt x="5381" y="4039"/>
                      </a:cubicBezTo>
                      <a:lnTo>
                        <a:pt x="5825" y="2594"/>
                      </a:lnTo>
                      <a:cubicBezTo>
                        <a:pt x="5893" y="2367"/>
                        <a:pt x="5802" y="2116"/>
                        <a:pt x="5609" y="2002"/>
                      </a:cubicBezTo>
                      <a:close/>
                      <a:moveTo>
                        <a:pt x="5609" y="2549"/>
                      </a:moveTo>
                      <a:lnTo>
                        <a:pt x="5199" y="3891"/>
                      </a:lnTo>
                      <a:lnTo>
                        <a:pt x="5165" y="3994"/>
                      </a:lnTo>
                      <a:cubicBezTo>
                        <a:pt x="5085" y="4244"/>
                        <a:pt x="5006" y="4494"/>
                        <a:pt x="5006" y="4767"/>
                      </a:cubicBezTo>
                      <a:cubicBezTo>
                        <a:pt x="5006" y="5406"/>
                        <a:pt x="4995" y="5447"/>
                        <a:pt x="4730" y="5803"/>
                      </a:cubicBezTo>
                      <a:lnTo>
                        <a:pt x="4551" y="5803"/>
                      </a:lnTo>
                      <a:cubicBezTo>
                        <a:pt x="4482" y="5803"/>
                        <a:pt x="4437" y="5848"/>
                        <a:pt x="4437" y="5916"/>
                      </a:cubicBezTo>
                      <a:cubicBezTo>
                        <a:pt x="4437" y="5985"/>
                        <a:pt x="4482" y="6030"/>
                        <a:pt x="4551" y="6030"/>
                      </a:cubicBezTo>
                      <a:lnTo>
                        <a:pt x="4664" y="6030"/>
                      </a:lnTo>
                      <a:lnTo>
                        <a:pt x="4664" y="6383"/>
                      </a:lnTo>
                      <a:cubicBezTo>
                        <a:pt x="4664" y="6610"/>
                        <a:pt x="4551" y="6610"/>
                        <a:pt x="4494" y="6610"/>
                      </a:cubicBezTo>
                      <a:lnTo>
                        <a:pt x="2503" y="6610"/>
                      </a:lnTo>
                      <a:cubicBezTo>
                        <a:pt x="2446" y="6610"/>
                        <a:pt x="2275" y="6588"/>
                        <a:pt x="2275" y="6383"/>
                      </a:cubicBezTo>
                      <a:lnTo>
                        <a:pt x="2275" y="6030"/>
                      </a:lnTo>
                      <a:lnTo>
                        <a:pt x="2503" y="6030"/>
                      </a:lnTo>
                      <a:cubicBezTo>
                        <a:pt x="2571" y="6030"/>
                        <a:pt x="2616" y="5985"/>
                        <a:pt x="2616" y="5916"/>
                      </a:cubicBezTo>
                      <a:cubicBezTo>
                        <a:pt x="2616" y="5848"/>
                        <a:pt x="2571" y="5803"/>
                        <a:pt x="2503" y="5803"/>
                      </a:cubicBezTo>
                      <a:lnTo>
                        <a:pt x="2191" y="5803"/>
                      </a:lnTo>
                      <a:cubicBezTo>
                        <a:pt x="2070" y="5709"/>
                        <a:pt x="1590" y="5322"/>
                        <a:pt x="1422" y="4528"/>
                      </a:cubicBezTo>
                      <a:cubicBezTo>
                        <a:pt x="1422" y="4517"/>
                        <a:pt x="1410" y="4506"/>
                        <a:pt x="1410" y="4494"/>
                      </a:cubicBezTo>
                      <a:cubicBezTo>
                        <a:pt x="1274" y="4085"/>
                        <a:pt x="887" y="3379"/>
                        <a:pt x="512" y="3072"/>
                      </a:cubicBezTo>
                      <a:cubicBezTo>
                        <a:pt x="409" y="2992"/>
                        <a:pt x="307" y="2879"/>
                        <a:pt x="375" y="2776"/>
                      </a:cubicBezTo>
                      <a:cubicBezTo>
                        <a:pt x="443" y="2651"/>
                        <a:pt x="671" y="2594"/>
                        <a:pt x="796" y="2662"/>
                      </a:cubicBezTo>
                      <a:cubicBezTo>
                        <a:pt x="989" y="2765"/>
                        <a:pt x="1627" y="3163"/>
                        <a:pt x="1888" y="3789"/>
                      </a:cubicBezTo>
                      <a:cubicBezTo>
                        <a:pt x="1957" y="3948"/>
                        <a:pt x="2036" y="4142"/>
                        <a:pt x="2275" y="4301"/>
                      </a:cubicBezTo>
                      <a:cubicBezTo>
                        <a:pt x="2286" y="4312"/>
                        <a:pt x="2309" y="4324"/>
                        <a:pt x="2332" y="4324"/>
                      </a:cubicBezTo>
                      <a:cubicBezTo>
                        <a:pt x="2366" y="4324"/>
                        <a:pt x="2400" y="4301"/>
                        <a:pt x="2434" y="4267"/>
                      </a:cubicBezTo>
                      <a:cubicBezTo>
                        <a:pt x="2469" y="4210"/>
                        <a:pt x="2457" y="4142"/>
                        <a:pt x="2400" y="4107"/>
                      </a:cubicBezTo>
                      <a:cubicBezTo>
                        <a:pt x="2218" y="3994"/>
                        <a:pt x="2161" y="3857"/>
                        <a:pt x="2104" y="3709"/>
                      </a:cubicBezTo>
                      <a:cubicBezTo>
                        <a:pt x="2103" y="3703"/>
                        <a:pt x="2100" y="3698"/>
                        <a:pt x="2098" y="3693"/>
                      </a:cubicBezTo>
                      <a:lnTo>
                        <a:pt x="1445" y="1024"/>
                      </a:lnTo>
                      <a:cubicBezTo>
                        <a:pt x="1433" y="944"/>
                        <a:pt x="1433" y="876"/>
                        <a:pt x="1467" y="819"/>
                      </a:cubicBezTo>
                      <a:cubicBezTo>
                        <a:pt x="1513" y="740"/>
                        <a:pt x="1604" y="683"/>
                        <a:pt x="1706" y="683"/>
                      </a:cubicBezTo>
                      <a:cubicBezTo>
                        <a:pt x="1866" y="683"/>
                        <a:pt x="1922" y="785"/>
                        <a:pt x="1991" y="1001"/>
                      </a:cubicBezTo>
                      <a:lnTo>
                        <a:pt x="2616" y="3140"/>
                      </a:lnTo>
                      <a:cubicBezTo>
                        <a:pt x="2618" y="3149"/>
                        <a:pt x="2621" y="3157"/>
                        <a:pt x="2625" y="3164"/>
                      </a:cubicBezTo>
                      <a:cubicBezTo>
                        <a:pt x="2626" y="3188"/>
                        <a:pt x="2623" y="3206"/>
                        <a:pt x="2616" y="3220"/>
                      </a:cubicBezTo>
                      <a:cubicBezTo>
                        <a:pt x="2571" y="3243"/>
                        <a:pt x="2537" y="3288"/>
                        <a:pt x="2548" y="3345"/>
                      </a:cubicBezTo>
                      <a:cubicBezTo>
                        <a:pt x="2560" y="3402"/>
                        <a:pt x="2605" y="3436"/>
                        <a:pt x="2662" y="3436"/>
                      </a:cubicBezTo>
                      <a:lnTo>
                        <a:pt x="2685" y="3436"/>
                      </a:lnTo>
                      <a:cubicBezTo>
                        <a:pt x="2731" y="3428"/>
                        <a:pt x="2768" y="3405"/>
                        <a:pt x="2796" y="3370"/>
                      </a:cubicBezTo>
                      <a:cubicBezTo>
                        <a:pt x="2822" y="3383"/>
                        <a:pt x="2850" y="3391"/>
                        <a:pt x="2878" y="3391"/>
                      </a:cubicBezTo>
                      <a:lnTo>
                        <a:pt x="2924" y="3391"/>
                      </a:lnTo>
                      <a:cubicBezTo>
                        <a:pt x="2992" y="3379"/>
                        <a:pt x="3026" y="3311"/>
                        <a:pt x="3015" y="3254"/>
                      </a:cubicBezTo>
                      <a:cubicBezTo>
                        <a:pt x="3003" y="3197"/>
                        <a:pt x="2958" y="3163"/>
                        <a:pt x="2901" y="3163"/>
                      </a:cubicBezTo>
                      <a:cubicBezTo>
                        <a:pt x="2890" y="3140"/>
                        <a:pt x="2867" y="3106"/>
                        <a:pt x="2855" y="3049"/>
                      </a:cubicBezTo>
                      <a:cubicBezTo>
                        <a:pt x="2853" y="3037"/>
                        <a:pt x="2849" y="3026"/>
                        <a:pt x="2844" y="3016"/>
                      </a:cubicBezTo>
                      <a:lnTo>
                        <a:pt x="2844" y="512"/>
                      </a:lnTo>
                      <a:cubicBezTo>
                        <a:pt x="2844" y="353"/>
                        <a:pt x="2969" y="228"/>
                        <a:pt x="3128" y="228"/>
                      </a:cubicBezTo>
                      <a:cubicBezTo>
                        <a:pt x="3288" y="228"/>
                        <a:pt x="3413" y="353"/>
                        <a:pt x="3413" y="512"/>
                      </a:cubicBezTo>
                      <a:lnTo>
                        <a:pt x="3413" y="3174"/>
                      </a:lnTo>
                      <a:cubicBezTo>
                        <a:pt x="3413" y="3176"/>
                        <a:pt x="3413" y="3178"/>
                        <a:pt x="3413" y="3180"/>
                      </a:cubicBezTo>
                      <a:cubicBezTo>
                        <a:pt x="3413" y="3182"/>
                        <a:pt x="3413" y="3184"/>
                        <a:pt x="3413" y="3186"/>
                      </a:cubicBezTo>
                      <a:cubicBezTo>
                        <a:pt x="3413" y="3243"/>
                        <a:pt x="3402" y="3288"/>
                        <a:pt x="3390" y="3300"/>
                      </a:cubicBezTo>
                      <a:cubicBezTo>
                        <a:pt x="3333" y="3311"/>
                        <a:pt x="3299" y="3356"/>
                        <a:pt x="3299" y="3413"/>
                      </a:cubicBezTo>
                      <a:cubicBezTo>
                        <a:pt x="3299" y="3482"/>
                        <a:pt x="3345" y="3527"/>
                        <a:pt x="3413" y="3527"/>
                      </a:cubicBezTo>
                      <a:cubicBezTo>
                        <a:pt x="3456" y="3527"/>
                        <a:pt x="3494" y="3512"/>
                        <a:pt x="3527" y="3486"/>
                      </a:cubicBezTo>
                      <a:cubicBezTo>
                        <a:pt x="3559" y="3512"/>
                        <a:pt x="3598" y="3527"/>
                        <a:pt x="3640" y="3527"/>
                      </a:cubicBezTo>
                      <a:cubicBezTo>
                        <a:pt x="3709" y="3527"/>
                        <a:pt x="3754" y="3482"/>
                        <a:pt x="3754" y="3413"/>
                      </a:cubicBezTo>
                      <a:cubicBezTo>
                        <a:pt x="3754" y="3356"/>
                        <a:pt x="3709" y="3311"/>
                        <a:pt x="3663" y="3300"/>
                      </a:cubicBezTo>
                      <a:cubicBezTo>
                        <a:pt x="3653" y="3290"/>
                        <a:pt x="3643" y="3253"/>
                        <a:pt x="3641" y="3206"/>
                      </a:cubicBezTo>
                      <a:lnTo>
                        <a:pt x="4255" y="762"/>
                      </a:lnTo>
                      <a:cubicBezTo>
                        <a:pt x="4312" y="558"/>
                        <a:pt x="4414" y="455"/>
                        <a:pt x="4551" y="455"/>
                      </a:cubicBezTo>
                      <a:cubicBezTo>
                        <a:pt x="4664" y="455"/>
                        <a:pt x="4755" y="489"/>
                        <a:pt x="4812" y="535"/>
                      </a:cubicBezTo>
                      <a:cubicBezTo>
                        <a:pt x="4846" y="580"/>
                        <a:pt x="4858" y="637"/>
                        <a:pt x="4846" y="705"/>
                      </a:cubicBezTo>
                      <a:lnTo>
                        <a:pt x="4228" y="3348"/>
                      </a:lnTo>
                      <a:cubicBezTo>
                        <a:pt x="4219" y="3361"/>
                        <a:pt x="4212" y="3375"/>
                        <a:pt x="4209" y="3391"/>
                      </a:cubicBezTo>
                      <a:cubicBezTo>
                        <a:pt x="4198" y="3459"/>
                        <a:pt x="4175" y="3493"/>
                        <a:pt x="4164" y="3504"/>
                      </a:cubicBezTo>
                      <a:cubicBezTo>
                        <a:pt x="4107" y="3504"/>
                        <a:pt x="4061" y="3538"/>
                        <a:pt x="4050" y="3595"/>
                      </a:cubicBezTo>
                      <a:cubicBezTo>
                        <a:pt x="4039" y="3664"/>
                        <a:pt x="4084" y="3721"/>
                        <a:pt x="4141" y="3732"/>
                      </a:cubicBezTo>
                      <a:lnTo>
                        <a:pt x="4175" y="3732"/>
                      </a:lnTo>
                      <a:cubicBezTo>
                        <a:pt x="4201" y="3732"/>
                        <a:pt x="4234" y="3725"/>
                        <a:pt x="4263" y="3712"/>
                      </a:cubicBezTo>
                      <a:cubicBezTo>
                        <a:pt x="4291" y="3747"/>
                        <a:pt x="4327" y="3770"/>
                        <a:pt x="4369" y="3777"/>
                      </a:cubicBezTo>
                      <a:lnTo>
                        <a:pt x="4391" y="3777"/>
                      </a:lnTo>
                      <a:cubicBezTo>
                        <a:pt x="4448" y="3777"/>
                        <a:pt x="4494" y="3732"/>
                        <a:pt x="4505" y="3686"/>
                      </a:cubicBezTo>
                      <a:cubicBezTo>
                        <a:pt x="4517" y="3629"/>
                        <a:pt x="4482" y="3584"/>
                        <a:pt x="4437" y="3561"/>
                      </a:cubicBezTo>
                      <a:cubicBezTo>
                        <a:pt x="4437" y="3550"/>
                        <a:pt x="4426" y="3507"/>
                        <a:pt x="4436" y="3452"/>
                      </a:cubicBezTo>
                      <a:cubicBezTo>
                        <a:pt x="4514" y="3320"/>
                        <a:pt x="5002" y="2491"/>
                        <a:pt x="5085" y="2355"/>
                      </a:cubicBezTo>
                      <a:cubicBezTo>
                        <a:pt x="5188" y="2185"/>
                        <a:pt x="5279" y="2162"/>
                        <a:pt x="5347" y="2162"/>
                      </a:cubicBezTo>
                      <a:cubicBezTo>
                        <a:pt x="5404" y="2162"/>
                        <a:pt x="5450" y="2173"/>
                        <a:pt x="5495" y="2219"/>
                      </a:cubicBezTo>
                      <a:cubicBezTo>
                        <a:pt x="5597" y="2287"/>
                        <a:pt x="5643" y="2423"/>
                        <a:pt x="5609" y="25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" cmpd="sng">
                  <a:noFill/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箭头: 左弧形 34">
                  <a:extLst>
                    <a:ext uri="{FF2B5EF4-FFF2-40B4-BE49-F238E27FC236}">
                      <a16:creationId xmlns:a16="http://schemas.microsoft.com/office/drawing/2014/main" id="{96EFCC19-77E8-464D-9BDB-C78FDB4DEA9F}"/>
                    </a:ext>
                  </a:extLst>
                </p:cNvPr>
                <p:cNvSpPr/>
                <p:nvPr/>
              </p:nvSpPr>
              <p:spPr>
                <a:xfrm flipH="1">
                  <a:off x="7305337" y="4854070"/>
                  <a:ext cx="341957" cy="181538"/>
                </a:xfrm>
                <a:prstGeom prst="curvedRightArrow">
                  <a:avLst>
                    <a:gd name="adj1" fmla="val 25000"/>
                    <a:gd name="adj2" fmla="val 50000"/>
                    <a:gd name="adj3" fmla="val 35973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fingers_231712">
                  <a:extLst>
                    <a:ext uri="{FF2B5EF4-FFF2-40B4-BE49-F238E27FC236}">
                      <a16:creationId xmlns:a16="http://schemas.microsoft.com/office/drawing/2014/main" id="{B6D618CC-9AF9-4D04-B243-A20CF0EDC9DA}"/>
                    </a:ext>
                  </a:extLst>
                </p:cNvPr>
                <p:cNvSpPr/>
                <p:nvPr/>
              </p:nvSpPr>
              <p:spPr>
                <a:xfrm>
                  <a:off x="7257643" y="4428730"/>
                  <a:ext cx="389651" cy="425340"/>
                </a:xfrm>
                <a:custGeom>
                  <a:avLst/>
                  <a:gdLst>
                    <a:gd name="T0" fmla="*/ 5347 w 5893"/>
                    <a:gd name="T1" fmla="*/ 1934 h 6827"/>
                    <a:gd name="T2" fmla="*/ 4608 w 5893"/>
                    <a:gd name="T3" fmla="*/ 2708 h 6827"/>
                    <a:gd name="T4" fmla="*/ 4972 w 5893"/>
                    <a:gd name="T5" fmla="*/ 398 h 6827"/>
                    <a:gd name="T6" fmla="*/ 4039 w 5893"/>
                    <a:gd name="T7" fmla="*/ 717 h 6827"/>
                    <a:gd name="T8" fmla="*/ 3640 w 5893"/>
                    <a:gd name="T9" fmla="*/ 512 h 6827"/>
                    <a:gd name="T10" fmla="*/ 2616 w 5893"/>
                    <a:gd name="T11" fmla="*/ 512 h 6827"/>
                    <a:gd name="T12" fmla="*/ 2218 w 5893"/>
                    <a:gd name="T13" fmla="*/ 933 h 6827"/>
                    <a:gd name="T14" fmla="*/ 1263 w 5893"/>
                    <a:gd name="T15" fmla="*/ 705 h 6827"/>
                    <a:gd name="T16" fmla="*/ 1718 w 5893"/>
                    <a:gd name="T17" fmla="*/ 3118 h 6827"/>
                    <a:gd name="T18" fmla="*/ 170 w 5893"/>
                    <a:gd name="T19" fmla="*/ 2651 h 6827"/>
                    <a:gd name="T20" fmla="*/ 1206 w 5893"/>
                    <a:gd name="T21" fmla="*/ 4597 h 6827"/>
                    <a:gd name="T22" fmla="*/ 2048 w 5893"/>
                    <a:gd name="T23" fmla="*/ 5973 h 6827"/>
                    <a:gd name="T24" fmla="*/ 2503 w 5893"/>
                    <a:gd name="T25" fmla="*/ 6827 h 6827"/>
                    <a:gd name="T26" fmla="*/ 4892 w 5893"/>
                    <a:gd name="T27" fmla="*/ 6372 h 6827"/>
                    <a:gd name="T28" fmla="*/ 5233 w 5893"/>
                    <a:gd name="T29" fmla="*/ 4745 h 6827"/>
                    <a:gd name="T30" fmla="*/ 5825 w 5893"/>
                    <a:gd name="T31" fmla="*/ 2594 h 6827"/>
                    <a:gd name="T32" fmla="*/ 5609 w 5893"/>
                    <a:gd name="T33" fmla="*/ 2549 h 6827"/>
                    <a:gd name="T34" fmla="*/ 5165 w 5893"/>
                    <a:gd name="T35" fmla="*/ 3994 h 6827"/>
                    <a:gd name="T36" fmla="*/ 4730 w 5893"/>
                    <a:gd name="T37" fmla="*/ 5803 h 6827"/>
                    <a:gd name="T38" fmla="*/ 4437 w 5893"/>
                    <a:gd name="T39" fmla="*/ 5916 h 6827"/>
                    <a:gd name="T40" fmla="*/ 4664 w 5893"/>
                    <a:gd name="T41" fmla="*/ 6030 h 6827"/>
                    <a:gd name="T42" fmla="*/ 4494 w 5893"/>
                    <a:gd name="T43" fmla="*/ 6610 h 6827"/>
                    <a:gd name="T44" fmla="*/ 2275 w 5893"/>
                    <a:gd name="T45" fmla="*/ 6383 h 6827"/>
                    <a:gd name="T46" fmla="*/ 2503 w 5893"/>
                    <a:gd name="T47" fmla="*/ 6030 h 6827"/>
                    <a:gd name="T48" fmla="*/ 2503 w 5893"/>
                    <a:gd name="T49" fmla="*/ 5803 h 6827"/>
                    <a:gd name="T50" fmla="*/ 1422 w 5893"/>
                    <a:gd name="T51" fmla="*/ 4528 h 6827"/>
                    <a:gd name="T52" fmla="*/ 512 w 5893"/>
                    <a:gd name="T53" fmla="*/ 3072 h 6827"/>
                    <a:gd name="T54" fmla="*/ 796 w 5893"/>
                    <a:gd name="T55" fmla="*/ 2662 h 6827"/>
                    <a:gd name="T56" fmla="*/ 2275 w 5893"/>
                    <a:gd name="T57" fmla="*/ 4301 h 6827"/>
                    <a:gd name="T58" fmla="*/ 2434 w 5893"/>
                    <a:gd name="T59" fmla="*/ 4267 h 6827"/>
                    <a:gd name="T60" fmla="*/ 2104 w 5893"/>
                    <a:gd name="T61" fmla="*/ 3709 h 6827"/>
                    <a:gd name="T62" fmla="*/ 1445 w 5893"/>
                    <a:gd name="T63" fmla="*/ 1024 h 6827"/>
                    <a:gd name="T64" fmla="*/ 1706 w 5893"/>
                    <a:gd name="T65" fmla="*/ 683 h 6827"/>
                    <a:gd name="T66" fmla="*/ 2616 w 5893"/>
                    <a:gd name="T67" fmla="*/ 3140 h 6827"/>
                    <a:gd name="T68" fmla="*/ 2616 w 5893"/>
                    <a:gd name="T69" fmla="*/ 3220 h 6827"/>
                    <a:gd name="T70" fmla="*/ 2662 w 5893"/>
                    <a:gd name="T71" fmla="*/ 3436 h 6827"/>
                    <a:gd name="T72" fmla="*/ 2796 w 5893"/>
                    <a:gd name="T73" fmla="*/ 3370 h 6827"/>
                    <a:gd name="T74" fmla="*/ 2924 w 5893"/>
                    <a:gd name="T75" fmla="*/ 3391 h 6827"/>
                    <a:gd name="T76" fmla="*/ 2901 w 5893"/>
                    <a:gd name="T77" fmla="*/ 3163 h 6827"/>
                    <a:gd name="T78" fmla="*/ 2844 w 5893"/>
                    <a:gd name="T79" fmla="*/ 3016 h 6827"/>
                    <a:gd name="T80" fmla="*/ 3128 w 5893"/>
                    <a:gd name="T81" fmla="*/ 228 h 6827"/>
                    <a:gd name="T82" fmla="*/ 3413 w 5893"/>
                    <a:gd name="T83" fmla="*/ 3174 h 6827"/>
                    <a:gd name="T84" fmla="*/ 3413 w 5893"/>
                    <a:gd name="T85" fmla="*/ 3186 h 6827"/>
                    <a:gd name="T86" fmla="*/ 3299 w 5893"/>
                    <a:gd name="T87" fmla="*/ 3413 h 6827"/>
                    <a:gd name="T88" fmla="*/ 3527 w 5893"/>
                    <a:gd name="T89" fmla="*/ 3486 h 6827"/>
                    <a:gd name="T90" fmla="*/ 3754 w 5893"/>
                    <a:gd name="T91" fmla="*/ 3413 h 6827"/>
                    <a:gd name="T92" fmla="*/ 3641 w 5893"/>
                    <a:gd name="T93" fmla="*/ 3206 h 6827"/>
                    <a:gd name="T94" fmla="*/ 4551 w 5893"/>
                    <a:gd name="T95" fmla="*/ 455 h 6827"/>
                    <a:gd name="T96" fmla="*/ 4846 w 5893"/>
                    <a:gd name="T97" fmla="*/ 705 h 6827"/>
                    <a:gd name="T98" fmla="*/ 4209 w 5893"/>
                    <a:gd name="T99" fmla="*/ 3391 h 6827"/>
                    <a:gd name="T100" fmla="*/ 4050 w 5893"/>
                    <a:gd name="T101" fmla="*/ 3595 h 6827"/>
                    <a:gd name="T102" fmla="*/ 4175 w 5893"/>
                    <a:gd name="T103" fmla="*/ 3732 h 6827"/>
                    <a:gd name="T104" fmla="*/ 4369 w 5893"/>
                    <a:gd name="T105" fmla="*/ 3777 h 6827"/>
                    <a:gd name="T106" fmla="*/ 4505 w 5893"/>
                    <a:gd name="T107" fmla="*/ 3686 h 6827"/>
                    <a:gd name="T108" fmla="*/ 4436 w 5893"/>
                    <a:gd name="T109" fmla="*/ 3452 h 6827"/>
                    <a:gd name="T110" fmla="*/ 5347 w 5893"/>
                    <a:gd name="T111" fmla="*/ 2162 h 6827"/>
                    <a:gd name="T112" fmla="*/ 5609 w 5893"/>
                    <a:gd name="T113" fmla="*/ 2549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893" h="6827">
                      <a:moveTo>
                        <a:pt x="5609" y="2002"/>
                      </a:moveTo>
                      <a:cubicBezTo>
                        <a:pt x="5529" y="1957"/>
                        <a:pt x="5438" y="1934"/>
                        <a:pt x="5347" y="1934"/>
                      </a:cubicBezTo>
                      <a:cubicBezTo>
                        <a:pt x="5165" y="1934"/>
                        <a:pt x="5017" y="2037"/>
                        <a:pt x="4892" y="2230"/>
                      </a:cubicBezTo>
                      <a:cubicBezTo>
                        <a:pt x="4858" y="2298"/>
                        <a:pt x="4733" y="2492"/>
                        <a:pt x="4608" y="2708"/>
                      </a:cubicBezTo>
                      <a:lnTo>
                        <a:pt x="5063" y="762"/>
                      </a:lnTo>
                      <a:cubicBezTo>
                        <a:pt x="5097" y="580"/>
                        <a:pt x="5029" y="466"/>
                        <a:pt x="4972" y="398"/>
                      </a:cubicBezTo>
                      <a:cubicBezTo>
                        <a:pt x="4881" y="284"/>
                        <a:pt x="4721" y="216"/>
                        <a:pt x="4551" y="228"/>
                      </a:cubicBezTo>
                      <a:cubicBezTo>
                        <a:pt x="4300" y="228"/>
                        <a:pt x="4118" y="398"/>
                        <a:pt x="4039" y="717"/>
                      </a:cubicBezTo>
                      <a:lnTo>
                        <a:pt x="3640" y="2287"/>
                      </a:lnTo>
                      <a:lnTo>
                        <a:pt x="3640" y="512"/>
                      </a:lnTo>
                      <a:cubicBezTo>
                        <a:pt x="3640" y="228"/>
                        <a:pt x="3413" y="0"/>
                        <a:pt x="3128" y="0"/>
                      </a:cubicBezTo>
                      <a:cubicBezTo>
                        <a:pt x="2844" y="0"/>
                        <a:pt x="2616" y="228"/>
                        <a:pt x="2616" y="512"/>
                      </a:cubicBezTo>
                      <a:lnTo>
                        <a:pt x="2616" y="2310"/>
                      </a:lnTo>
                      <a:lnTo>
                        <a:pt x="2218" y="933"/>
                      </a:lnTo>
                      <a:cubicBezTo>
                        <a:pt x="2150" y="751"/>
                        <a:pt x="2059" y="466"/>
                        <a:pt x="1706" y="455"/>
                      </a:cubicBezTo>
                      <a:cubicBezTo>
                        <a:pt x="1524" y="455"/>
                        <a:pt x="1354" y="558"/>
                        <a:pt x="1263" y="705"/>
                      </a:cubicBezTo>
                      <a:cubicBezTo>
                        <a:pt x="1206" y="819"/>
                        <a:pt x="1183" y="944"/>
                        <a:pt x="1217" y="1081"/>
                      </a:cubicBezTo>
                      <a:lnTo>
                        <a:pt x="1718" y="3118"/>
                      </a:lnTo>
                      <a:cubicBezTo>
                        <a:pt x="1410" y="2765"/>
                        <a:pt x="1035" y="2549"/>
                        <a:pt x="898" y="2469"/>
                      </a:cubicBezTo>
                      <a:cubicBezTo>
                        <a:pt x="671" y="2344"/>
                        <a:pt x="318" y="2435"/>
                        <a:pt x="170" y="2651"/>
                      </a:cubicBezTo>
                      <a:cubicBezTo>
                        <a:pt x="125" y="2719"/>
                        <a:pt x="0" y="2981"/>
                        <a:pt x="352" y="3254"/>
                      </a:cubicBezTo>
                      <a:cubicBezTo>
                        <a:pt x="682" y="3516"/>
                        <a:pt x="1080" y="4187"/>
                        <a:pt x="1206" y="4597"/>
                      </a:cubicBezTo>
                      <a:lnTo>
                        <a:pt x="1206" y="4608"/>
                      </a:lnTo>
                      <a:cubicBezTo>
                        <a:pt x="1399" y="5439"/>
                        <a:pt x="1877" y="5848"/>
                        <a:pt x="2048" y="5973"/>
                      </a:cubicBezTo>
                      <a:lnTo>
                        <a:pt x="2048" y="6372"/>
                      </a:lnTo>
                      <a:cubicBezTo>
                        <a:pt x="2048" y="6645"/>
                        <a:pt x="2230" y="6827"/>
                        <a:pt x="2503" y="6827"/>
                      </a:cubicBezTo>
                      <a:lnTo>
                        <a:pt x="4494" y="6827"/>
                      </a:lnTo>
                      <a:cubicBezTo>
                        <a:pt x="4744" y="6827"/>
                        <a:pt x="4892" y="6656"/>
                        <a:pt x="4892" y="6372"/>
                      </a:cubicBezTo>
                      <a:lnTo>
                        <a:pt x="4892" y="5951"/>
                      </a:lnTo>
                      <a:cubicBezTo>
                        <a:pt x="5199" y="5530"/>
                        <a:pt x="5233" y="5450"/>
                        <a:pt x="5233" y="4745"/>
                      </a:cubicBezTo>
                      <a:cubicBezTo>
                        <a:pt x="5233" y="4517"/>
                        <a:pt x="5313" y="4278"/>
                        <a:pt x="5381" y="4039"/>
                      </a:cubicBezTo>
                      <a:lnTo>
                        <a:pt x="5825" y="2594"/>
                      </a:lnTo>
                      <a:cubicBezTo>
                        <a:pt x="5893" y="2367"/>
                        <a:pt x="5802" y="2116"/>
                        <a:pt x="5609" y="2002"/>
                      </a:cubicBezTo>
                      <a:close/>
                      <a:moveTo>
                        <a:pt x="5609" y="2549"/>
                      </a:moveTo>
                      <a:lnTo>
                        <a:pt x="5199" y="3891"/>
                      </a:lnTo>
                      <a:lnTo>
                        <a:pt x="5165" y="3994"/>
                      </a:lnTo>
                      <a:cubicBezTo>
                        <a:pt x="5085" y="4244"/>
                        <a:pt x="5006" y="4494"/>
                        <a:pt x="5006" y="4767"/>
                      </a:cubicBezTo>
                      <a:cubicBezTo>
                        <a:pt x="5006" y="5406"/>
                        <a:pt x="4995" y="5447"/>
                        <a:pt x="4730" y="5803"/>
                      </a:cubicBezTo>
                      <a:lnTo>
                        <a:pt x="4551" y="5803"/>
                      </a:lnTo>
                      <a:cubicBezTo>
                        <a:pt x="4482" y="5803"/>
                        <a:pt x="4437" y="5848"/>
                        <a:pt x="4437" y="5916"/>
                      </a:cubicBezTo>
                      <a:cubicBezTo>
                        <a:pt x="4437" y="5985"/>
                        <a:pt x="4482" y="6030"/>
                        <a:pt x="4551" y="6030"/>
                      </a:cubicBezTo>
                      <a:lnTo>
                        <a:pt x="4664" y="6030"/>
                      </a:lnTo>
                      <a:lnTo>
                        <a:pt x="4664" y="6383"/>
                      </a:lnTo>
                      <a:cubicBezTo>
                        <a:pt x="4664" y="6610"/>
                        <a:pt x="4551" y="6610"/>
                        <a:pt x="4494" y="6610"/>
                      </a:cubicBezTo>
                      <a:lnTo>
                        <a:pt x="2503" y="6610"/>
                      </a:lnTo>
                      <a:cubicBezTo>
                        <a:pt x="2446" y="6610"/>
                        <a:pt x="2275" y="6588"/>
                        <a:pt x="2275" y="6383"/>
                      </a:cubicBezTo>
                      <a:lnTo>
                        <a:pt x="2275" y="6030"/>
                      </a:lnTo>
                      <a:lnTo>
                        <a:pt x="2503" y="6030"/>
                      </a:lnTo>
                      <a:cubicBezTo>
                        <a:pt x="2571" y="6030"/>
                        <a:pt x="2616" y="5985"/>
                        <a:pt x="2616" y="5916"/>
                      </a:cubicBezTo>
                      <a:cubicBezTo>
                        <a:pt x="2616" y="5848"/>
                        <a:pt x="2571" y="5803"/>
                        <a:pt x="2503" y="5803"/>
                      </a:cubicBezTo>
                      <a:lnTo>
                        <a:pt x="2191" y="5803"/>
                      </a:lnTo>
                      <a:cubicBezTo>
                        <a:pt x="2070" y="5709"/>
                        <a:pt x="1590" y="5322"/>
                        <a:pt x="1422" y="4528"/>
                      </a:cubicBezTo>
                      <a:cubicBezTo>
                        <a:pt x="1422" y="4517"/>
                        <a:pt x="1410" y="4506"/>
                        <a:pt x="1410" y="4494"/>
                      </a:cubicBezTo>
                      <a:cubicBezTo>
                        <a:pt x="1274" y="4085"/>
                        <a:pt x="887" y="3379"/>
                        <a:pt x="512" y="3072"/>
                      </a:cubicBezTo>
                      <a:cubicBezTo>
                        <a:pt x="409" y="2992"/>
                        <a:pt x="307" y="2879"/>
                        <a:pt x="375" y="2776"/>
                      </a:cubicBezTo>
                      <a:cubicBezTo>
                        <a:pt x="443" y="2651"/>
                        <a:pt x="671" y="2594"/>
                        <a:pt x="796" y="2662"/>
                      </a:cubicBezTo>
                      <a:cubicBezTo>
                        <a:pt x="989" y="2765"/>
                        <a:pt x="1627" y="3163"/>
                        <a:pt x="1888" y="3789"/>
                      </a:cubicBezTo>
                      <a:cubicBezTo>
                        <a:pt x="1957" y="3948"/>
                        <a:pt x="2036" y="4142"/>
                        <a:pt x="2275" y="4301"/>
                      </a:cubicBezTo>
                      <a:cubicBezTo>
                        <a:pt x="2286" y="4312"/>
                        <a:pt x="2309" y="4324"/>
                        <a:pt x="2332" y="4324"/>
                      </a:cubicBezTo>
                      <a:cubicBezTo>
                        <a:pt x="2366" y="4324"/>
                        <a:pt x="2400" y="4301"/>
                        <a:pt x="2434" y="4267"/>
                      </a:cubicBezTo>
                      <a:cubicBezTo>
                        <a:pt x="2469" y="4210"/>
                        <a:pt x="2457" y="4142"/>
                        <a:pt x="2400" y="4107"/>
                      </a:cubicBezTo>
                      <a:cubicBezTo>
                        <a:pt x="2218" y="3994"/>
                        <a:pt x="2161" y="3857"/>
                        <a:pt x="2104" y="3709"/>
                      </a:cubicBezTo>
                      <a:cubicBezTo>
                        <a:pt x="2103" y="3703"/>
                        <a:pt x="2100" y="3698"/>
                        <a:pt x="2098" y="3693"/>
                      </a:cubicBezTo>
                      <a:lnTo>
                        <a:pt x="1445" y="1024"/>
                      </a:lnTo>
                      <a:cubicBezTo>
                        <a:pt x="1433" y="944"/>
                        <a:pt x="1433" y="876"/>
                        <a:pt x="1467" y="819"/>
                      </a:cubicBezTo>
                      <a:cubicBezTo>
                        <a:pt x="1513" y="740"/>
                        <a:pt x="1604" y="683"/>
                        <a:pt x="1706" y="683"/>
                      </a:cubicBezTo>
                      <a:cubicBezTo>
                        <a:pt x="1866" y="683"/>
                        <a:pt x="1922" y="785"/>
                        <a:pt x="1991" y="1001"/>
                      </a:cubicBezTo>
                      <a:lnTo>
                        <a:pt x="2616" y="3140"/>
                      </a:lnTo>
                      <a:cubicBezTo>
                        <a:pt x="2618" y="3149"/>
                        <a:pt x="2621" y="3157"/>
                        <a:pt x="2625" y="3164"/>
                      </a:cubicBezTo>
                      <a:cubicBezTo>
                        <a:pt x="2626" y="3188"/>
                        <a:pt x="2623" y="3206"/>
                        <a:pt x="2616" y="3220"/>
                      </a:cubicBezTo>
                      <a:cubicBezTo>
                        <a:pt x="2571" y="3243"/>
                        <a:pt x="2537" y="3288"/>
                        <a:pt x="2548" y="3345"/>
                      </a:cubicBezTo>
                      <a:cubicBezTo>
                        <a:pt x="2560" y="3402"/>
                        <a:pt x="2605" y="3436"/>
                        <a:pt x="2662" y="3436"/>
                      </a:cubicBezTo>
                      <a:lnTo>
                        <a:pt x="2685" y="3436"/>
                      </a:lnTo>
                      <a:cubicBezTo>
                        <a:pt x="2731" y="3428"/>
                        <a:pt x="2768" y="3405"/>
                        <a:pt x="2796" y="3370"/>
                      </a:cubicBezTo>
                      <a:cubicBezTo>
                        <a:pt x="2822" y="3383"/>
                        <a:pt x="2850" y="3391"/>
                        <a:pt x="2878" y="3391"/>
                      </a:cubicBezTo>
                      <a:lnTo>
                        <a:pt x="2924" y="3391"/>
                      </a:lnTo>
                      <a:cubicBezTo>
                        <a:pt x="2992" y="3379"/>
                        <a:pt x="3026" y="3311"/>
                        <a:pt x="3015" y="3254"/>
                      </a:cubicBezTo>
                      <a:cubicBezTo>
                        <a:pt x="3003" y="3197"/>
                        <a:pt x="2958" y="3163"/>
                        <a:pt x="2901" y="3163"/>
                      </a:cubicBezTo>
                      <a:cubicBezTo>
                        <a:pt x="2890" y="3140"/>
                        <a:pt x="2867" y="3106"/>
                        <a:pt x="2855" y="3049"/>
                      </a:cubicBezTo>
                      <a:cubicBezTo>
                        <a:pt x="2853" y="3037"/>
                        <a:pt x="2849" y="3026"/>
                        <a:pt x="2844" y="3016"/>
                      </a:cubicBezTo>
                      <a:lnTo>
                        <a:pt x="2844" y="512"/>
                      </a:lnTo>
                      <a:cubicBezTo>
                        <a:pt x="2844" y="353"/>
                        <a:pt x="2969" y="228"/>
                        <a:pt x="3128" y="228"/>
                      </a:cubicBezTo>
                      <a:cubicBezTo>
                        <a:pt x="3288" y="228"/>
                        <a:pt x="3413" y="353"/>
                        <a:pt x="3413" y="512"/>
                      </a:cubicBezTo>
                      <a:lnTo>
                        <a:pt x="3413" y="3174"/>
                      </a:lnTo>
                      <a:cubicBezTo>
                        <a:pt x="3413" y="3176"/>
                        <a:pt x="3413" y="3178"/>
                        <a:pt x="3413" y="3180"/>
                      </a:cubicBezTo>
                      <a:cubicBezTo>
                        <a:pt x="3413" y="3182"/>
                        <a:pt x="3413" y="3184"/>
                        <a:pt x="3413" y="3186"/>
                      </a:cubicBezTo>
                      <a:cubicBezTo>
                        <a:pt x="3413" y="3243"/>
                        <a:pt x="3402" y="3288"/>
                        <a:pt x="3390" y="3300"/>
                      </a:cubicBezTo>
                      <a:cubicBezTo>
                        <a:pt x="3333" y="3311"/>
                        <a:pt x="3299" y="3356"/>
                        <a:pt x="3299" y="3413"/>
                      </a:cubicBezTo>
                      <a:cubicBezTo>
                        <a:pt x="3299" y="3482"/>
                        <a:pt x="3345" y="3527"/>
                        <a:pt x="3413" y="3527"/>
                      </a:cubicBezTo>
                      <a:cubicBezTo>
                        <a:pt x="3456" y="3527"/>
                        <a:pt x="3494" y="3512"/>
                        <a:pt x="3527" y="3486"/>
                      </a:cubicBezTo>
                      <a:cubicBezTo>
                        <a:pt x="3559" y="3512"/>
                        <a:pt x="3598" y="3527"/>
                        <a:pt x="3640" y="3527"/>
                      </a:cubicBezTo>
                      <a:cubicBezTo>
                        <a:pt x="3709" y="3527"/>
                        <a:pt x="3754" y="3482"/>
                        <a:pt x="3754" y="3413"/>
                      </a:cubicBezTo>
                      <a:cubicBezTo>
                        <a:pt x="3754" y="3356"/>
                        <a:pt x="3709" y="3311"/>
                        <a:pt x="3663" y="3300"/>
                      </a:cubicBezTo>
                      <a:cubicBezTo>
                        <a:pt x="3653" y="3290"/>
                        <a:pt x="3643" y="3253"/>
                        <a:pt x="3641" y="3206"/>
                      </a:cubicBezTo>
                      <a:lnTo>
                        <a:pt x="4255" y="762"/>
                      </a:lnTo>
                      <a:cubicBezTo>
                        <a:pt x="4312" y="558"/>
                        <a:pt x="4414" y="455"/>
                        <a:pt x="4551" y="455"/>
                      </a:cubicBezTo>
                      <a:cubicBezTo>
                        <a:pt x="4664" y="455"/>
                        <a:pt x="4755" y="489"/>
                        <a:pt x="4812" y="535"/>
                      </a:cubicBezTo>
                      <a:cubicBezTo>
                        <a:pt x="4846" y="580"/>
                        <a:pt x="4858" y="637"/>
                        <a:pt x="4846" y="705"/>
                      </a:cubicBezTo>
                      <a:lnTo>
                        <a:pt x="4228" y="3348"/>
                      </a:lnTo>
                      <a:cubicBezTo>
                        <a:pt x="4219" y="3361"/>
                        <a:pt x="4212" y="3375"/>
                        <a:pt x="4209" y="3391"/>
                      </a:cubicBezTo>
                      <a:cubicBezTo>
                        <a:pt x="4198" y="3459"/>
                        <a:pt x="4175" y="3493"/>
                        <a:pt x="4164" y="3504"/>
                      </a:cubicBezTo>
                      <a:cubicBezTo>
                        <a:pt x="4107" y="3504"/>
                        <a:pt x="4061" y="3538"/>
                        <a:pt x="4050" y="3595"/>
                      </a:cubicBezTo>
                      <a:cubicBezTo>
                        <a:pt x="4039" y="3664"/>
                        <a:pt x="4084" y="3721"/>
                        <a:pt x="4141" y="3732"/>
                      </a:cubicBezTo>
                      <a:lnTo>
                        <a:pt x="4175" y="3732"/>
                      </a:lnTo>
                      <a:cubicBezTo>
                        <a:pt x="4201" y="3732"/>
                        <a:pt x="4234" y="3725"/>
                        <a:pt x="4263" y="3712"/>
                      </a:cubicBezTo>
                      <a:cubicBezTo>
                        <a:pt x="4291" y="3747"/>
                        <a:pt x="4327" y="3770"/>
                        <a:pt x="4369" y="3777"/>
                      </a:cubicBezTo>
                      <a:lnTo>
                        <a:pt x="4391" y="3777"/>
                      </a:lnTo>
                      <a:cubicBezTo>
                        <a:pt x="4448" y="3777"/>
                        <a:pt x="4494" y="3732"/>
                        <a:pt x="4505" y="3686"/>
                      </a:cubicBezTo>
                      <a:cubicBezTo>
                        <a:pt x="4517" y="3629"/>
                        <a:pt x="4482" y="3584"/>
                        <a:pt x="4437" y="3561"/>
                      </a:cubicBezTo>
                      <a:cubicBezTo>
                        <a:pt x="4437" y="3550"/>
                        <a:pt x="4426" y="3507"/>
                        <a:pt x="4436" y="3452"/>
                      </a:cubicBezTo>
                      <a:cubicBezTo>
                        <a:pt x="4514" y="3320"/>
                        <a:pt x="5002" y="2491"/>
                        <a:pt x="5085" y="2355"/>
                      </a:cubicBezTo>
                      <a:cubicBezTo>
                        <a:pt x="5188" y="2185"/>
                        <a:pt x="5279" y="2162"/>
                        <a:pt x="5347" y="2162"/>
                      </a:cubicBezTo>
                      <a:cubicBezTo>
                        <a:pt x="5404" y="2162"/>
                        <a:pt x="5450" y="2173"/>
                        <a:pt x="5495" y="2219"/>
                      </a:cubicBezTo>
                      <a:cubicBezTo>
                        <a:pt x="5597" y="2287"/>
                        <a:pt x="5643" y="2423"/>
                        <a:pt x="5609" y="25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" cmpd="sng">
                  <a:noFill/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ist_231755">
                  <a:extLst>
                    <a:ext uri="{FF2B5EF4-FFF2-40B4-BE49-F238E27FC236}">
                      <a16:creationId xmlns:a16="http://schemas.microsoft.com/office/drawing/2014/main" id="{38AE8482-0E43-4050-8280-C92F76AB07F2}"/>
                    </a:ext>
                  </a:extLst>
                </p:cNvPr>
                <p:cNvSpPr/>
                <p:nvPr/>
              </p:nvSpPr>
              <p:spPr>
                <a:xfrm>
                  <a:off x="8158694" y="4492394"/>
                  <a:ext cx="368364" cy="460705"/>
                </a:xfrm>
                <a:custGeom>
                  <a:avLst/>
                  <a:gdLst>
                    <a:gd name="T0" fmla="*/ 4316 w 4893"/>
                    <a:gd name="T1" fmla="*/ 799 h 6827"/>
                    <a:gd name="T2" fmla="*/ 4238 w 4893"/>
                    <a:gd name="T3" fmla="*/ 797 h 6827"/>
                    <a:gd name="T4" fmla="*/ 3868 w 4893"/>
                    <a:gd name="T5" fmla="*/ 943 h 6827"/>
                    <a:gd name="T6" fmla="*/ 2219 w 4893"/>
                    <a:gd name="T7" fmla="*/ 0 h 6827"/>
                    <a:gd name="T8" fmla="*/ 1623 w 4893"/>
                    <a:gd name="T9" fmla="*/ 405 h 6827"/>
                    <a:gd name="T10" fmla="*/ 569 w 4893"/>
                    <a:gd name="T11" fmla="*/ 2503 h 6827"/>
                    <a:gd name="T12" fmla="*/ 0 w 4893"/>
                    <a:gd name="T13" fmla="*/ 4210 h 6827"/>
                    <a:gd name="T14" fmla="*/ 1252 w 4893"/>
                    <a:gd name="T15" fmla="*/ 6827 h 6827"/>
                    <a:gd name="T16" fmla="*/ 4324 w 4893"/>
                    <a:gd name="T17" fmla="*/ 5734 h 6827"/>
                    <a:gd name="T18" fmla="*/ 4893 w 4893"/>
                    <a:gd name="T19" fmla="*/ 2332 h 6827"/>
                    <a:gd name="T20" fmla="*/ 4890 w 4893"/>
                    <a:gd name="T21" fmla="*/ 1371 h 6827"/>
                    <a:gd name="T22" fmla="*/ 3891 w 4893"/>
                    <a:gd name="T23" fmla="*/ 1297 h 6827"/>
                    <a:gd name="T24" fmla="*/ 4203 w 4893"/>
                    <a:gd name="T25" fmla="*/ 1029 h 6827"/>
                    <a:gd name="T26" fmla="*/ 4238 w 4893"/>
                    <a:gd name="T27" fmla="*/ 1025 h 6827"/>
                    <a:gd name="T28" fmla="*/ 4289 w 4893"/>
                    <a:gd name="T29" fmla="*/ 1025 h 6827"/>
                    <a:gd name="T30" fmla="*/ 4616 w 4893"/>
                    <a:gd name="T31" fmla="*/ 1234 h 6827"/>
                    <a:gd name="T32" fmla="*/ 4625 w 4893"/>
                    <a:gd name="T33" fmla="*/ 1251 h 6827"/>
                    <a:gd name="T34" fmla="*/ 4267 w 4893"/>
                    <a:gd name="T35" fmla="*/ 2731 h 6827"/>
                    <a:gd name="T36" fmla="*/ 3641 w 4893"/>
                    <a:gd name="T37" fmla="*/ 967 h 6827"/>
                    <a:gd name="T38" fmla="*/ 3641 w 4893"/>
                    <a:gd name="T39" fmla="*/ 2332 h 6827"/>
                    <a:gd name="T40" fmla="*/ 2845 w 4893"/>
                    <a:gd name="T41" fmla="*/ 2446 h 6827"/>
                    <a:gd name="T42" fmla="*/ 3641 w 4893"/>
                    <a:gd name="T43" fmla="*/ 967 h 6827"/>
                    <a:gd name="T44" fmla="*/ 2128 w 4893"/>
                    <a:gd name="T45" fmla="*/ 1866 h 6827"/>
                    <a:gd name="T46" fmla="*/ 1821 w 4893"/>
                    <a:gd name="T47" fmla="*/ 1661 h 6827"/>
                    <a:gd name="T48" fmla="*/ 2219 w 4893"/>
                    <a:gd name="T49" fmla="*/ 228 h 6827"/>
                    <a:gd name="T50" fmla="*/ 2617 w 4893"/>
                    <a:gd name="T51" fmla="*/ 2446 h 6827"/>
                    <a:gd name="T52" fmla="*/ 1980 w 4893"/>
                    <a:gd name="T53" fmla="*/ 2935 h 6827"/>
                    <a:gd name="T54" fmla="*/ 1582 w 4893"/>
                    <a:gd name="T55" fmla="*/ 761 h 6827"/>
                    <a:gd name="T56" fmla="*/ 797 w 4893"/>
                    <a:gd name="T57" fmla="*/ 2402 h 6827"/>
                    <a:gd name="T58" fmla="*/ 4301 w 4893"/>
                    <a:gd name="T59" fmla="*/ 5393 h 6827"/>
                    <a:gd name="T60" fmla="*/ 3755 w 4893"/>
                    <a:gd name="T61" fmla="*/ 5689 h 6827"/>
                    <a:gd name="T62" fmla="*/ 4096 w 4893"/>
                    <a:gd name="T63" fmla="*/ 6281 h 6827"/>
                    <a:gd name="T64" fmla="*/ 910 w 4893"/>
                    <a:gd name="T65" fmla="*/ 6258 h 6827"/>
                    <a:gd name="T66" fmla="*/ 1229 w 4893"/>
                    <a:gd name="T67" fmla="*/ 6030 h 6827"/>
                    <a:gd name="T68" fmla="*/ 878 w 4893"/>
                    <a:gd name="T69" fmla="*/ 5611 h 6827"/>
                    <a:gd name="T70" fmla="*/ 228 w 4893"/>
                    <a:gd name="T71" fmla="*/ 3686 h 6827"/>
                    <a:gd name="T72" fmla="*/ 740 w 4893"/>
                    <a:gd name="T73" fmla="*/ 2719 h 6827"/>
                    <a:gd name="T74" fmla="*/ 1881 w 4893"/>
                    <a:gd name="T75" fmla="*/ 1934 h 6827"/>
                    <a:gd name="T76" fmla="*/ 1948 w 4893"/>
                    <a:gd name="T77" fmla="*/ 2543 h 6827"/>
                    <a:gd name="T78" fmla="*/ 1024 w 4893"/>
                    <a:gd name="T79" fmla="*/ 3641 h 6827"/>
                    <a:gd name="T80" fmla="*/ 2207 w 4893"/>
                    <a:gd name="T81" fmla="*/ 3186 h 6827"/>
                    <a:gd name="T82" fmla="*/ 3794 w 4893"/>
                    <a:gd name="T83" fmla="*/ 2739 h 6827"/>
                    <a:gd name="T84" fmla="*/ 4665 w 4893"/>
                    <a:gd name="T85" fmla="*/ 3823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93" h="6827">
                      <a:moveTo>
                        <a:pt x="4890" y="1371"/>
                      </a:moveTo>
                      <a:cubicBezTo>
                        <a:pt x="4865" y="1072"/>
                        <a:pt x="4623" y="828"/>
                        <a:pt x="4325" y="799"/>
                      </a:cubicBezTo>
                      <a:cubicBezTo>
                        <a:pt x="4322" y="799"/>
                        <a:pt x="4319" y="799"/>
                        <a:pt x="4316" y="799"/>
                      </a:cubicBezTo>
                      <a:cubicBezTo>
                        <a:pt x="4310" y="798"/>
                        <a:pt x="4303" y="798"/>
                        <a:pt x="4297" y="797"/>
                      </a:cubicBezTo>
                      <a:cubicBezTo>
                        <a:pt x="4287" y="797"/>
                        <a:pt x="4277" y="796"/>
                        <a:pt x="4267" y="796"/>
                      </a:cubicBezTo>
                      <a:cubicBezTo>
                        <a:pt x="4257" y="796"/>
                        <a:pt x="4248" y="797"/>
                        <a:pt x="4238" y="797"/>
                      </a:cubicBezTo>
                      <a:cubicBezTo>
                        <a:pt x="4229" y="798"/>
                        <a:pt x="4221" y="798"/>
                        <a:pt x="4212" y="799"/>
                      </a:cubicBezTo>
                      <a:cubicBezTo>
                        <a:pt x="4212" y="799"/>
                        <a:pt x="4212" y="799"/>
                        <a:pt x="4212" y="799"/>
                      </a:cubicBezTo>
                      <a:cubicBezTo>
                        <a:pt x="4083" y="811"/>
                        <a:pt x="3964" y="863"/>
                        <a:pt x="3868" y="943"/>
                      </a:cubicBezTo>
                      <a:cubicBezTo>
                        <a:pt x="3856" y="602"/>
                        <a:pt x="3583" y="341"/>
                        <a:pt x="3243" y="341"/>
                      </a:cubicBezTo>
                      <a:cubicBezTo>
                        <a:pt x="3087" y="341"/>
                        <a:pt x="2943" y="401"/>
                        <a:pt x="2833" y="498"/>
                      </a:cubicBezTo>
                      <a:cubicBezTo>
                        <a:pt x="2774" y="215"/>
                        <a:pt x="2514" y="0"/>
                        <a:pt x="2219" y="0"/>
                      </a:cubicBezTo>
                      <a:cubicBezTo>
                        <a:pt x="2217" y="0"/>
                        <a:pt x="2214" y="0"/>
                        <a:pt x="2212" y="0"/>
                      </a:cubicBezTo>
                      <a:cubicBezTo>
                        <a:pt x="2211" y="0"/>
                        <a:pt x="2209" y="0"/>
                        <a:pt x="2207" y="0"/>
                      </a:cubicBezTo>
                      <a:cubicBezTo>
                        <a:pt x="1943" y="0"/>
                        <a:pt x="1714" y="170"/>
                        <a:pt x="1623" y="405"/>
                      </a:cubicBezTo>
                      <a:cubicBezTo>
                        <a:pt x="1520" y="294"/>
                        <a:pt x="1363" y="228"/>
                        <a:pt x="1195" y="228"/>
                      </a:cubicBezTo>
                      <a:cubicBezTo>
                        <a:pt x="853" y="228"/>
                        <a:pt x="569" y="512"/>
                        <a:pt x="569" y="853"/>
                      </a:cubicBezTo>
                      <a:lnTo>
                        <a:pt x="569" y="2503"/>
                      </a:lnTo>
                      <a:cubicBezTo>
                        <a:pt x="569" y="2549"/>
                        <a:pt x="478" y="2651"/>
                        <a:pt x="421" y="2742"/>
                      </a:cubicBezTo>
                      <a:cubicBezTo>
                        <a:pt x="239" y="2958"/>
                        <a:pt x="0" y="3265"/>
                        <a:pt x="0" y="3686"/>
                      </a:cubicBezTo>
                      <a:lnTo>
                        <a:pt x="0" y="4210"/>
                      </a:lnTo>
                      <a:cubicBezTo>
                        <a:pt x="0" y="5234"/>
                        <a:pt x="501" y="5643"/>
                        <a:pt x="683" y="5757"/>
                      </a:cubicBezTo>
                      <a:lnTo>
                        <a:pt x="683" y="6258"/>
                      </a:lnTo>
                      <a:cubicBezTo>
                        <a:pt x="683" y="6576"/>
                        <a:pt x="933" y="6827"/>
                        <a:pt x="1252" y="6827"/>
                      </a:cubicBezTo>
                      <a:lnTo>
                        <a:pt x="3869" y="6827"/>
                      </a:lnTo>
                      <a:cubicBezTo>
                        <a:pt x="4130" y="6827"/>
                        <a:pt x="4324" y="6599"/>
                        <a:pt x="4324" y="6292"/>
                      </a:cubicBezTo>
                      <a:lnTo>
                        <a:pt x="4324" y="5734"/>
                      </a:lnTo>
                      <a:cubicBezTo>
                        <a:pt x="4369" y="5666"/>
                        <a:pt x="4426" y="5598"/>
                        <a:pt x="4472" y="5541"/>
                      </a:cubicBezTo>
                      <a:cubicBezTo>
                        <a:pt x="4802" y="5131"/>
                        <a:pt x="4893" y="4983"/>
                        <a:pt x="4893" y="3834"/>
                      </a:cubicBezTo>
                      <a:lnTo>
                        <a:pt x="4893" y="2332"/>
                      </a:lnTo>
                      <a:lnTo>
                        <a:pt x="4893" y="1422"/>
                      </a:lnTo>
                      <a:lnTo>
                        <a:pt x="4893" y="1388"/>
                      </a:lnTo>
                      <a:cubicBezTo>
                        <a:pt x="4893" y="1382"/>
                        <a:pt x="4892" y="1376"/>
                        <a:pt x="4890" y="1371"/>
                      </a:cubicBezTo>
                      <a:close/>
                      <a:moveTo>
                        <a:pt x="3869" y="1422"/>
                      </a:moveTo>
                      <a:cubicBezTo>
                        <a:pt x="3869" y="1388"/>
                        <a:pt x="3873" y="1355"/>
                        <a:pt x="3881" y="1324"/>
                      </a:cubicBezTo>
                      <a:cubicBezTo>
                        <a:pt x="3886" y="1316"/>
                        <a:pt x="3889" y="1307"/>
                        <a:pt x="3891" y="1297"/>
                      </a:cubicBezTo>
                      <a:cubicBezTo>
                        <a:pt x="3938" y="1168"/>
                        <a:pt x="4044" y="1068"/>
                        <a:pt x="4174" y="1036"/>
                      </a:cubicBezTo>
                      <a:cubicBezTo>
                        <a:pt x="4174" y="1036"/>
                        <a:pt x="4174" y="1036"/>
                        <a:pt x="4174" y="1035"/>
                      </a:cubicBezTo>
                      <a:cubicBezTo>
                        <a:pt x="4183" y="1033"/>
                        <a:pt x="4193" y="1031"/>
                        <a:pt x="4203" y="1029"/>
                      </a:cubicBezTo>
                      <a:cubicBezTo>
                        <a:pt x="4203" y="1029"/>
                        <a:pt x="4204" y="1029"/>
                        <a:pt x="4205" y="1029"/>
                      </a:cubicBezTo>
                      <a:cubicBezTo>
                        <a:pt x="4214" y="1028"/>
                        <a:pt x="4223" y="1026"/>
                        <a:pt x="4232" y="1026"/>
                      </a:cubicBezTo>
                      <a:cubicBezTo>
                        <a:pt x="4234" y="1025"/>
                        <a:pt x="4236" y="1025"/>
                        <a:pt x="4238" y="1025"/>
                      </a:cubicBezTo>
                      <a:cubicBezTo>
                        <a:pt x="4248" y="1024"/>
                        <a:pt x="4257" y="1024"/>
                        <a:pt x="4267" y="1024"/>
                      </a:cubicBezTo>
                      <a:cubicBezTo>
                        <a:pt x="4273" y="1024"/>
                        <a:pt x="4280" y="1024"/>
                        <a:pt x="4287" y="1025"/>
                      </a:cubicBezTo>
                      <a:cubicBezTo>
                        <a:pt x="4287" y="1025"/>
                        <a:pt x="4288" y="1025"/>
                        <a:pt x="4289" y="1025"/>
                      </a:cubicBezTo>
                      <a:cubicBezTo>
                        <a:pt x="4295" y="1025"/>
                        <a:pt x="4301" y="1025"/>
                        <a:pt x="4307" y="1026"/>
                      </a:cubicBezTo>
                      <a:cubicBezTo>
                        <a:pt x="4307" y="1026"/>
                        <a:pt x="4307" y="1026"/>
                        <a:pt x="4307" y="1026"/>
                      </a:cubicBezTo>
                      <a:cubicBezTo>
                        <a:pt x="4439" y="1040"/>
                        <a:pt x="4554" y="1121"/>
                        <a:pt x="4616" y="1234"/>
                      </a:cubicBezTo>
                      <a:cubicBezTo>
                        <a:pt x="4616" y="1234"/>
                        <a:pt x="4616" y="1234"/>
                        <a:pt x="4616" y="1234"/>
                      </a:cubicBezTo>
                      <a:cubicBezTo>
                        <a:pt x="4619" y="1240"/>
                        <a:pt x="4622" y="1245"/>
                        <a:pt x="4625" y="1251"/>
                      </a:cubicBezTo>
                      <a:cubicBezTo>
                        <a:pt x="4625" y="1251"/>
                        <a:pt x="4625" y="1251"/>
                        <a:pt x="4625" y="1251"/>
                      </a:cubicBezTo>
                      <a:cubicBezTo>
                        <a:pt x="4651" y="1304"/>
                        <a:pt x="4665" y="1362"/>
                        <a:pt x="4665" y="1422"/>
                      </a:cubicBezTo>
                      <a:lnTo>
                        <a:pt x="4665" y="2332"/>
                      </a:lnTo>
                      <a:cubicBezTo>
                        <a:pt x="4665" y="2549"/>
                        <a:pt x="4483" y="2731"/>
                        <a:pt x="4267" y="2731"/>
                      </a:cubicBezTo>
                      <a:cubicBezTo>
                        <a:pt x="4051" y="2731"/>
                        <a:pt x="3869" y="2549"/>
                        <a:pt x="3869" y="2332"/>
                      </a:cubicBezTo>
                      <a:lnTo>
                        <a:pt x="3869" y="1422"/>
                      </a:lnTo>
                      <a:close/>
                      <a:moveTo>
                        <a:pt x="3641" y="967"/>
                      </a:moveTo>
                      <a:lnTo>
                        <a:pt x="3641" y="1263"/>
                      </a:lnTo>
                      <a:lnTo>
                        <a:pt x="3641" y="1422"/>
                      </a:lnTo>
                      <a:lnTo>
                        <a:pt x="3641" y="2332"/>
                      </a:lnTo>
                      <a:lnTo>
                        <a:pt x="3641" y="2446"/>
                      </a:lnTo>
                      <a:cubicBezTo>
                        <a:pt x="3641" y="2662"/>
                        <a:pt x="3459" y="2844"/>
                        <a:pt x="3243" y="2844"/>
                      </a:cubicBezTo>
                      <a:cubicBezTo>
                        <a:pt x="3027" y="2844"/>
                        <a:pt x="2845" y="2662"/>
                        <a:pt x="2845" y="2446"/>
                      </a:cubicBezTo>
                      <a:lnTo>
                        <a:pt x="2845" y="967"/>
                      </a:lnTo>
                      <a:cubicBezTo>
                        <a:pt x="2845" y="751"/>
                        <a:pt x="3027" y="569"/>
                        <a:pt x="3243" y="569"/>
                      </a:cubicBezTo>
                      <a:cubicBezTo>
                        <a:pt x="3459" y="569"/>
                        <a:pt x="3641" y="751"/>
                        <a:pt x="3641" y="967"/>
                      </a:cubicBezTo>
                      <a:close/>
                      <a:moveTo>
                        <a:pt x="2151" y="2651"/>
                      </a:moveTo>
                      <a:cubicBezTo>
                        <a:pt x="2162" y="2628"/>
                        <a:pt x="2185" y="2594"/>
                        <a:pt x="2196" y="2571"/>
                      </a:cubicBezTo>
                      <a:cubicBezTo>
                        <a:pt x="2310" y="2378"/>
                        <a:pt x="2276" y="2082"/>
                        <a:pt x="2128" y="1866"/>
                      </a:cubicBezTo>
                      <a:cubicBezTo>
                        <a:pt x="2113" y="1845"/>
                        <a:pt x="2097" y="1825"/>
                        <a:pt x="2080" y="1807"/>
                      </a:cubicBezTo>
                      <a:cubicBezTo>
                        <a:pt x="2053" y="1778"/>
                        <a:pt x="2023" y="1751"/>
                        <a:pt x="1991" y="1729"/>
                      </a:cubicBezTo>
                      <a:cubicBezTo>
                        <a:pt x="1961" y="1708"/>
                        <a:pt x="1901" y="1673"/>
                        <a:pt x="1821" y="1661"/>
                      </a:cubicBezTo>
                      <a:lnTo>
                        <a:pt x="1821" y="853"/>
                      </a:lnTo>
                      <a:lnTo>
                        <a:pt x="1821" y="626"/>
                      </a:lnTo>
                      <a:cubicBezTo>
                        <a:pt x="1821" y="410"/>
                        <a:pt x="2003" y="228"/>
                        <a:pt x="2219" y="228"/>
                      </a:cubicBezTo>
                      <a:cubicBezTo>
                        <a:pt x="2435" y="228"/>
                        <a:pt x="2617" y="410"/>
                        <a:pt x="2617" y="626"/>
                      </a:cubicBezTo>
                      <a:lnTo>
                        <a:pt x="2617" y="967"/>
                      </a:lnTo>
                      <a:lnTo>
                        <a:pt x="2617" y="2446"/>
                      </a:lnTo>
                      <a:lnTo>
                        <a:pt x="2617" y="2560"/>
                      </a:lnTo>
                      <a:cubicBezTo>
                        <a:pt x="2617" y="2776"/>
                        <a:pt x="2435" y="2958"/>
                        <a:pt x="2207" y="2958"/>
                      </a:cubicBezTo>
                      <a:cubicBezTo>
                        <a:pt x="2105" y="2958"/>
                        <a:pt x="2037" y="2958"/>
                        <a:pt x="1980" y="2935"/>
                      </a:cubicBezTo>
                      <a:cubicBezTo>
                        <a:pt x="2048" y="2844"/>
                        <a:pt x="2105" y="2742"/>
                        <a:pt x="2151" y="2651"/>
                      </a:cubicBezTo>
                      <a:close/>
                      <a:moveTo>
                        <a:pt x="1195" y="455"/>
                      </a:moveTo>
                      <a:cubicBezTo>
                        <a:pt x="1379" y="455"/>
                        <a:pt x="1539" y="588"/>
                        <a:pt x="1582" y="761"/>
                      </a:cubicBezTo>
                      <a:lnTo>
                        <a:pt x="1582" y="1697"/>
                      </a:lnTo>
                      <a:cubicBezTo>
                        <a:pt x="1494" y="1736"/>
                        <a:pt x="1398" y="1809"/>
                        <a:pt x="1297" y="1934"/>
                      </a:cubicBezTo>
                      <a:cubicBezTo>
                        <a:pt x="1156" y="2111"/>
                        <a:pt x="987" y="2267"/>
                        <a:pt x="797" y="2402"/>
                      </a:cubicBezTo>
                      <a:lnTo>
                        <a:pt x="797" y="853"/>
                      </a:lnTo>
                      <a:cubicBezTo>
                        <a:pt x="797" y="637"/>
                        <a:pt x="979" y="455"/>
                        <a:pt x="1195" y="455"/>
                      </a:cubicBezTo>
                      <a:close/>
                      <a:moveTo>
                        <a:pt x="4301" y="5393"/>
                      </a:moveTo>
                      <a:cubicBezTo>
                        <a:pt x="4254" y="5449"/>
                        <a:pt x="4207" y="5506"/>
                        <a:pt x="4154" y="5575"/>
                      </a:cubicBezTo>
                      <a:lnTo>
                        <a:pt x="3869" y="5575"/>
                      </a:lnTo>
                      <a:cubicBezTo>
                        <a:pt x="3800" y="5575"/>
                        <a:pt x="3755" y="5621"/>
                        <a:pt x="3755" y="5689"/>
                      </a:cubicBezTo>
                      <a:cubicBezTo>
                        <a:pt x="3755" y="5757"/>
                        <a:pt x="3800" y="5803"/>
                        <a:pt x="3869" y="5803"/>
                      </a:cubicBezTo>
                      <a:lnTo>
                        <a:pt x="4096" y="5803"/>
                      </a:lnTo>
                      <a:lnTo>
                        <a:pt x="4096" y="6281"/>
                      </a:lnTo>
                      <a:cubicBezTo>
                        <a:pt x="4096" y="6428"/>
                        <a:pt x="4039" y="6599"/>
                        <a:pt x="3869" y="6599"/>
                      </a:cubicBezTo>
                      <a:lnTo>
                        <a:pt x="1252" y="6599"/>
                      </a:lnTo>
                      <a:cubicBezTo>
                        <a:pt x="1058" y="6599"/>
                        <a:pt x="910" y="6451"/>
                        <a:pt x="910" y="6258"/>
                      </a:cubicBezTo>
                      <a:lnTo>
                        <a:pt x="910" y="5885"/>
                      </a:lnTo>
                      <a:cubicBezTo>
                        <a:pt x="1060" y="5960"/>
                        <a:pt x="1183" y="6019"/>
                        <a:pt x="1183" y="6019"/>
                      </a:cubicBezTo>
                      <a:cubicBezTo>
                        <a:pt x="1195" y="6030"/>
                        <a:pt x="1218" y="6030"/>
                        <a:pt x="1229" y="6030"/>
                      </a:cubicBezTo>
                      <a:cubicBezTo>
                        <a:pt x="1274" y="6030"/>
                        <a:pt x="1309" y="6007"/>
                        <a:pt x="1331" y="5962"/>
                      </a:cubicBezTo>
                      <a:cubicBezTo>
                        <a:pt x="1354" y="5905"/>
                        <a:pt x="1331" y="5837"/>
                        <a:pt x="1274" y="5814"/>
                      </a:cubicBezTo>
                      <a:cubicBezTo>
                        <a:pt x="1274" y="5814"/>
                        <a:pt x="1079" y="5716"/>
                        <a:pt x="878" y="5611"/>
                      </a:cubicBezTo>
                      <a:cubicBezTo>
                        <a:pt x="868" y="5602"/>
                        <a:pt x="856" y="5594"/>
                        <a:pt x="842" y="5586"/>
                      </a:cubicBezTo>
                      <a:cubicBezTo>
                        <a:pt x="842" y="5586"/>
                        <a:pt x="228" y="5291"/>
                        <a:pt x="228" y="4210"/>
                      </a:cubicBezTo>
                      <a:lnTo>
                        <a:pt x="228" y="3686"/>
                      </a:lnTo>
                      <a:cubicBezTo>
                        <a:pt x="228" y="3345"/>
                        <a:pt x="432" y="3083"/>
                        <a:pt x="592" y="2879"/>
                      </a:cubicBezTo>
                      <a:cubicBezTo>
                        <a:pt x="633" y="2825"/>
                        <a:pt x="672" y="2775"/>
                        <a:pt x="704" y="2729"/>
                      </a:cubicBezTo>
                      <a:cubicBezTo>
                        <a:pt x="716" y="2727"/>
                        <a:pt x="728" y="2724"/>
                        <a:pt x="740" y="2719"/>
                      </a:cubicBezTo>
                      <a:cubicBezTo>
                        <a:pt x="1024" y="2549"/>
                        <a:pt x="1274" y="2332"/>
                        <a:pt x="1479" y="2082"/>
                      </a:cubicBezTo>
                      <a:cubicBezTo>
                        <a:pt x="1582" y="1957"/>
                        <a:pt x="1730" y="1832"/>
                        <a:pt x="1866" y="1923"/>
                      </a:cubicBezTo>
                      <a:cubicBezTo>
                        <a:pt x="1871" y="1926"/>
                        <a:pt x="1876" y="1930"/>
                        <a:pt x="1881" y="1934"/>
                      </a:cubicBezTo>
                      <a:cubicBezTo>
                        <a:pt x="1902" y="1952"/>
                        <a:pt x="1919" y="1972"/>
                        <a:pt x="1934" y="1991"/>
                      </a:cubicBezTo>
                      <a:cubicBezTo>
                        <a:pt x="2037" y="2128"/>
                        <a:pt x="2059" y="2332"/>
                        <a:pt x="1991" y="2458"/>
                      </a:cubicBezTo>
                      <a:cubicBezTo>
                        <a:pt x="1981" y="2490"/>
                        <a:pt x="1960" y="2512"/>
                        <a:pt x="1948" y="2543"/>
                      </a:cubicBezTo>
                      <a:cubicBezTo>
                        <a:pt x="1684" y="2978"/>
                        <a:pt x="1281" y="3349"/>
                        <a:pt x="990" y="3425"/>
                      </a:cubicBezTo>
                      <a:cubicBezTo>
                        <a:pt x="933" y="3436"/>
                        <a:pt x="899" y="3504"/>
                        <a:pt x="910" y="3561"/>
                      </a:cubicBezTo>
                      <a:cubicBezTo>
                        <a:pt x="933" y="3607"/>
                        <a:pt x="979" y="3641"/>
                        <a:pt x="1024" y="3641"/>
                      </a:cubicBezTo>
                      <a:cubicBezTo>
                        <a:pt x="1035" y="3641"/>
                        <a:pt x="1047" y="3641"/>
                        <a:pt x="1047" y="3630"/>
                      </a:cubicBezTo>
                      <a:cubicBezTo>
                        <a:pt x="1301" y="3561"/>
                        <a:pt x="1572" y="3351"/>
                        <a:pt x="1802" y="3098"/>
                      </a:cubicBezTo>
                      <a:cubicBezTo>
                        <a:pt x="1920" y="3186"/>
                        <a:pt x="2067" y="3186"/>
                        <a:pt x="2207" y="3186"/>
                      </a:cubicBezTo>
                      <a:cubicBezTo>
                        <a:pt x="2453" y="3186"/>
                        <a:pt x="2665" y="3048"/>
                        <a:pt x="2768" y="2850"/>
                      </a:cubicBezTo>
                      <a:cubicBezTo>
                        <a:pt x="2883" y="2985"/>
                        <a:pt x="3054" y="3072"/>
                        <a:pt x="3243" y="3072"/>
                      </a:cubicBezTo>
                      <a:cubicBezTo>
                        <a:pt x="3479" y="3072"/>
                        <a:pt x="3688" y="2936"/>
                        <a:pt x="3794" y="2739"/>
                      </a:cubicBezTo>
                      <a:cubicBezTo>
                        <a:pt x="3910" y="2872"/>
                        <a:pt x="4080" y="2958"/>
                        <a:pt x="4267" y="2958"/>
                      </a:cubicBezTo>
                      <a:cubicBezTo>
                        <a:pt x="4417" y="2958"/>
                        <a:pt x="4556" y="2903"/>
                        <a:pt x="4665" y="2812"/>
                      </a:cubicBezTo>
                      <a:lnTo>
                        <a:pt x="4665" y="3823"/>
                      </a:lnTo>
                      <a:cubicBezTo>
                        <a:pt x="4665" y="4938"/>
                        <a:pt x="4585" y="5040"/>
                        <a:pt x="4301" y="539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F172A339-C303-48C2-B9DB-EAB60516D1C9}"/>
                    </a:ext>
                  </a:extLst>
                </p:cNvPr>
                <p:cNvGrpSpPr/>
                <p:nvPr/>
              </p:nvGrpSpPr>
              <p:grpSpPr>
                <a:xfrm rot="13818330">
                  <a:off x="7550596" y="3105161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AAFE78D8-4C97-44C7-9874-6573CDEE9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59553C47-5358-4620-A4A3-95BA135F261E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99415540-BC53-44B6-A72F-16A861824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2B9DE1B8-7442-4E1E-A1A2-5C67CB34E734}"/>
                    </a:ext>
                  </a:extLst>
                </p:cNvPr>
                <p:cNvGrpSpPr/>
                <p:nvPr/>
              </p:nvGrpSpPr>
              <p:grpSpPr>
                <a:xfrm rot="5400000">
                  <a:off x="8287683" y="2945913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3AFCD1B7-4368-408E-B10A-F45EC2915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CA0EBF3D-5D2C-4959-9A41-98908CB8E1D6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BB00A3F0-9749-4E75-86B4-892805D4B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43589C75-249E-411C-BEC4-C7EC9BD310D6}"/>
                    </a:ext>
                  </a:extLst>
                </p:cNvPr>
                <p:cNvGrpSpPr/>
                <p:nvPr/>
              </p:nvGrpSpPr>
              <p:grpSpPr>
                <a:xfrm rot="16200000">
                  <a:off x="8265142" y="3763745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51" name="直接连接符 50">
                    <a:extLst>
                      <a:ext uri="{FF2B5EF4-FFF2-40B4-BE49-F238E27FC236}">
                        <a16:creationId xmlns:a16="http://schemas.microsoft.com/office/drawing/2014/main" id="{8C1EEC06-5CB8-4721-B18D-1629D082B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EF940E29-0B67-4350-915F-082A0D7A9702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EF3C5B41-065B-4689-8301-C84ACD43C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1B757F49-E79E-4021-AF5B-430110B36F0C}"/>
                    </a:ext>
                  </a:extLst>
                </p:cNvPr>
                <p:cNvGrpSpPr/>
                <p:nvPr/>
              </p:nvGrpSpPr>
              <p:grpSpPr>
                <a:xfrm rot="10800000">
                  <a:off x="6398355" y="3826586"/>
                  <a:ext cx="180163" cy="67900"/>
                  <a:chOff x="4692015" y="4659181"/>
                  <a:chExt cx="123825" cy="29577"/>
                </a:xfrm>
              </p:grpSpPr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006CA8BF-F1C5-4CC7-866F-F06B601C9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70AE8B13-2540-4240-AED6-2D4160063B31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4859E8F9-4699-40E7-9866-796A988795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A9D414B3-B5F7-4992-87BD-5C70B06B60D8}"/>
                    </a:ext>
                  </a:extLst>
                </p:cNvPr>
                <p:cNvGrpSpPr/>
                <p:nvPr/>
              </p:nvGrpSpPr>
              <p:grpSpPr>
                <a:xfrm rot="3149333">
                  <a:off x="7524776" y="3939852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99A1EA12-BFEA-40EF-B00B-B8FE6DFAB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65F5E567-3E58-4DE8-93CE-368278ABA452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6177F2F8-F707-4788-872F-A624E56DB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A371326E-EE9B-4430-98D4-90B111FDF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2443056"/>
                  <a:ext cx="2814972" cy="79769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CE1B8970-149D-432F-BFB1-A42941D759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4206416"/>
                  <a:ext cx="2814973" cy="79769"/>
                </a:xfrm>
                <a:prstGeom prst="rect">
                  <a:avLst/>
                </a:prstGeom>
              </p:spPr>
            </p:pic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10FB93-3BA5-42C5-AF5F-BDE231A6424D}"/>
                  </a:ext>
                </a:extLst>
              </p:cNvPr>
              <p:cNvSpPr txBox="1"/>
              <p:nvPr/>
            </p:nvSpPr>
            <p:spPr>
              <a:xfrm>
                <a:off x="2865237" y="272838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X+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8263DC-0B2E-46A3-A531-0E5754102CA5}"/>
                  </a:ext>
                </a:extLst>
              </p:cNvPr>
              <p:cNvSpPr txBox="1"/>
              <p:nvPr/>
            </p:nvSpPr>
            <p:spPr>
              <a:xfrm>
                <a:off x="3531540" y="272229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Y+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05EFD8-C152-471D-8E79-1A108793E795}"/>
                  </a:ext>
                </a:extLst>
              </p:cNvPr>
              <p:cNvSpPr txBox="1"/>
              <p:nvPr/>
            </p:nvSpPr>
            <p:spPr>
              <a:xfrm>
                <a:off x="4201175" y="273062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BA4AC21-3782-45C9-AB0D-54A4DD5E994F}"/>
                  </a:ext>
                </a:extLst>
              </p:cNvPr>
              <p:cNvSpPr txBox="1"/>
              <p:nvPr/>
            </p:nvSpPr>
            <p:spPr>
              <a:xfrm>
                <a:off x="2865237" y="332936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X-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BBCCBE-C97F-4051-818F-FE0D028D5B78}"/>
                  </a:ext>
                </a:extLst>
              </p:cNvPr>
              <p:cNvSpPr txBox="1"/>
              <p:nvPr/>
            </p:nvSpPr>
            <p:spPr>
              <a:xfrm>
                <a:off x="3531540" y="332327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Y-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1896F07-FC58-4F82-945D-6D43FC58CC70}"/>
                  </a:ext>
                </a:extLst>
              </p:cNvPr>
              <p:cNvSpPr txBox="1"/>
              <p:nvPr/>
            </p:nvSpPr>
            <p:spPr>
              <a:xfrm>
                <a:off x="4201175" y="333160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E5C6E0-7F2D-4564-BED3-09B881AAF94B}"/>
                  </a:ext>
                </a:extLst>
              </p:cNvPr>
              <p:cNvSpPr txBox="1"/>
              <p:nvPr/>
            </p:nvSpPr>
            <p:spPr>
              <a:xfrm>
                <a:off x="2799149" y="389564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+90°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70EFC1-EC5B-46FB-8FAB-35BC07C25D36}"/>
                  </a:ext>
                </a:extLst>
              </p:cNvPr>
              <p:cNvSpPr txBox="1"/>
              <p:nvPr/>
            </p:nvSpPr>
            <p:spPr>
              <a:xfrm>
                <a:off x="3469911" y="389105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-90°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CBE791-7718-46F8-8FDB-BC03F5247706}"/>
                  </a:ext>
                </a:extLst>
              </p:cNvPr>
              <p:cNvSpPr txBox="1"/>
              <p:nvPr/>
            </p:nvSpPr>
            <p:spPr>
              <a:xfrm>
                <a:off x="4147238" y="387754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grab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41CB8040-EB0E-4B97-9590-298C72AB0E8D}"/>
              </a:ext>
            </a:extLst>
          </p:cNvPr>
          <p:cNvSpPr/>
          <p:nvPr/>
        </p:nvSpPr>
        <p:spPr>
          <a:xfrm>
            <a:off x="7382997" y="761843"/>
            <a:ext cx="1484154" cy="81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start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33436CC-2085-44B9-8202-957F3E253C3E}"/>
              </a:ext>
            </a:extLst>
          </p:cNvPr>
          <p:cNvSpPr/>
          <p:nvPr/>
        </p:nvSpPr>
        <p:spPr>
          <a:xfrm>
            <a:off x="9155621" y="761843"/>
            <a:ext cx="1484154" cy="81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stop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16ED691-679D-4E9F-A856-2375696CB03B}"/>
              </a:ext>
            </a:extLst>
          </p:cNvPr>
          <p:cNvSpPr/>
          <p:nvPr/>
        </p:nvSpPr>
        <p:spPr>
          <a:xfrm>
            <a:off x="10820578" y="761843"/>
            <a:ext cx="1585095" cy="81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connect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DB070A-CD69-4FE8-BC1A-7E639749014A}"/>
              </a:ext>
            </a:extLst>
          </p:cNvPr>
          <p:cNvGrpSpPr/>
          <p:nvPr/>
        </p:nvGrpSpPr>
        <p:grpSpPr>
          <a:xfrm>
            <a:off x="4974500" y="2099003"/>
            <a:ext cx="2833845" cy="2457556"/>
            <a:chOff x="3755300" y="1989275"/>
            <a:chExt cx="2833845" cy="245755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6A3A069-EED5-468B-AD60-34766C79DC3D}"/>
                </a:ext>
              </a:extLst>
            </p:cNvPr>
            <p:cNvSpPr/>
            <p:nvPr/>
          </p:nvSpPr>
          <p:spPr>
            <a:xfrm>
              <a:off x="3906616" y="1989275"/>
              <a:ext cx="2682529" cy="24048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016ADDF-4667-41AB-93F4-ECE44A7A5FC0}"/>
                </a:ext>
              </a:extLst>
            </p:cNvPr>
            <p:cNvGrpSpPr/>
            <p:nvPr/>
          </p:nvGrpSpPr>
          <p:grpSpPr>
            <a:xfrm>
              <a:off x="3755300" y="2549357"/>
              <a:ext cx="2154100" cy="1897474"/>
              <a:chOff x="2792449" y="2641685"/>
              <a:chExt cx="2154100" cy="1897474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85B12921-5E93-4AC9-9C8F-A75DA7D9106C}"/>
                  </a:ext>
                </a:extLst>
              </p:cNvPr>
              <p:cNvGrpSpPr/>
              <p:nvPr/>
            </p:nvGrpSpPr>
            <p:grpSpPr>
              <a:xfrm>
                <a:off x="2792449" y="2641685"/>
                <a:ext cx="2154100" cy="1897474"/>
                <a:chOff x="5976873" y="2443056"/>
                <a:chExt cx="2935736" cy="2684002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36A51F81-8E79-407A-950D-FAB61C4FD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7573159" y="3787608"/>
                  <a:ext cx="2597047" cy="81853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8C71D9C0-FC31-47A2-B22D-EF5C8AEB8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3315532"/>
                  <a:ext cx="2814972" cy="79769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00DF3CB0-A6BD-4E5D-A1CC-FF741C32C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6625560" y="3780422"/>
                  <a:ext cx="2597046" cy="81853"/>
                </a:xfrm>
                <a:prstGeom prst="rect">
                  <a:avLst/>
                </a:prstGeom>
              </p:spPr>
            </p:pic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A5AAFE8E-D60A-47D8-901E-FF858947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55" t="36123" r="7042" b="-16631"/>
                <a:stretch/>
              </p:blipFill>
              <p:spPr>
                <a:xfrm rot="5400000">
                  <a:off x="5667251" y="3767731"/>
                  <a:ext cx="2632104" cy="82959"/>
                </a:xfrm>
                <a:prstGeom prst="rect">
                  <a:avLst/>
                </a:prstGeom>
              </p:spPr>
            </p:pic>
            <p:sp>
              <p:nvSpPr>
                <p:cNvPr id="13" name="箭头: 左弧形 12">
                  <a:extLst>
                    <a:ext uri="{FF2B5EF4-FFF2-40B4-BE49-F238E27FC236}">
                      <a16:creationId xmlns:a16="http://schemas.microsoft.com/office/drawing/2014/main" id="{312295E2-51DF-40B1-8136-FEE1252C7F23}"/>
                    </a:ext>
                  </a:extLst>
                </p:cNvPr>
                <p:cNvSpPr/>
                <p:nvPr/>
              </p:nvSpPr>
              <p:spPr>
                <a:xfrm>
                  <a:off x="6378482" y="4863997"/>
                  <a:ext cx="341957" cy="181538"/>
                </a:xfrm>
                <a:prstGeom prst="curvedRightArrow">
                  <a:avLst>
                    <a:gd name="adj1" fmla="val 25000"/>
                    <a:gd name="adj2" fmla="val 50000"/>
                    <a:gd name="adj3" fmla="val 35973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C91B6104-7492-49E9-A70C-BEBC001D35EC}"/>
                    </a:ext>
                  </a:extLst>
                </p:cNvPr>
                <p:cNvGrpSpPr/>
                <p:nvPr/>
              </p:nvGrpSpPr>
              <p:grpSpPr>
                <a:xfrm>
                  <a:off x="6397635" y="287625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0D01447F-DB60-4334-9948-D47FB1AF5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E7F48DCF-31DF-4DC2-BC33-DE6DE8C62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712A378C-6E73-4991-9365-BE18027495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47D294E2-0B8A-49F8-94E6-691B0145F8A3}"/>
                    </a:ext>
                  </a:extLst>
                </p:cNvPr>
                <p:cNvGrpSpPr/>
                <p:nvPr/>
              </p:nvGrpSpPr>
              <p:grpSpPr>
                <a:xfrm>
                  <a:off x="6397635" y="3011819"/>
                  <a:ext cx="180163" cy="67900"/>
                  <a:chOff x="4692015" y="4659181"/>
                  <a:chExt cx="123825" cy="29577"/>
                </a:xfrm>
              </p:grpSpPr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1169A564-E531-414C-A60A-937DA3B58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3BC845DD-C7C4-4C4C-BA17-62A7E74B859A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54F8D04B-0CD1-49FA-97F9-18593E6BB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F9ADC509-354A-49A0-AD72-C0BE5AA528EB}"/>
                    </a:ext>
                  </a:extLst>
                </p:cNvPr>
                <p:cNvGrpSpPr/>
                <p:nvPr/>
              </p:nvGrpSpPr>
              <p:grpSpPr>
                <a:xfrm>
                  <a:off x="7289853" y="286801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BF932A9D-9AC7-487B-9480-113EE57D20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86481132-5B00-4DBA-8702-8ACCA3A88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108EEDB5-7D77-4CDC-8AF3-7EAFD392B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F10AB0D5-31F4-4B63-A327-DB70BFF63342}"/>
                    </a:ext>
                  </a:extLst>
                </p:cNvPr>
                <p:cNvGrpSpPr/>
                <p:nvPr/>
              </p:nvGrpSpPr>
              <p:grpSpPr>
                <a:xfrm>
                  <a:off x="8216855" y="2876254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5062532D-8F27-49ED-9689-1F6C321C28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4C76DBE5-4289-44CE-9C13-B380A2066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92C86885-1C88-4B37-B0F0-458867386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A59C158D-BB28-4FB0-8669-FD852AA890B6}"/>
                    </a:ext>
                  </a:extLst>
                </p:cNvPr>
                <p:cNvGrpSpPr/>
                <p:nvPr/>
              </p:nvGrpSpPr>
              <p:grpSpPr>
                <a:xfrm>
                  <a:off x="6385034" y="370411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5A49A43F-2E5B-4D51-B9E4-58C22C1C63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3C97C1C7-B0CB-45BC-A2E7-67A5AE5F9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B8A27A79-D45E-45CF-9E0C-544C7CF6BF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5FAC0011-ACCF-4132-8F1F-5A7A07961FAC}"/>
                    </a:ext>
                  </a:extLst>
                </p:cNvPr>
                <p:cNvGrpSpPr/>
                <p:nvPr/>
              </p:nvGrpSpPr>
              <p:grpSpPr>
                <a:xfrm>
                  <a:off x="7277252" y="369587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D792E14F-7EC7-49AD-B6F1-BB44C8FCD0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241BE03B-FD49-47F8-ADAF-7D433ADD6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0739B1CF-94F8-4724-B16A-AC2AB5977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E1EF9AFE-9418-4A29-AE54-B16396F12CA9}"/>
                    </a:ext>
                  </a:extLst>
                </p:cNvPr>
                <p:cNvGrpSpPr/>
                <p:nvPr/>
              </p:nvGrpSpPr>
              <p:grpSpPr>
                <a:xfrm>
                  <a:off x="8204254" y="3704113"/>
                  <a:ext cx="338357" cy="364059"/>
                  <a:chOff x="5212080" y="4583164"/>
                  <a:chExt cx="268605" cy="304641"/>
                </a:xfrm>
              </p:grpSpPr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C647CB1F-A69C-4B1D-B32B-66A49F09D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12080" y="4772394"/>
                    <a:ext cx="181610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1C05617D-174C-409C-9BAF-4236146D4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3691" y="4583164"/>
                    <a:ext cx="0" cy="18923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0B529424-FBA6-4536-92D8-9F9C7AC1AD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1665" y="4772394"/>
                    <a:ext cx="89020" cy="115411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fingers_231712">
                  <a:extLst>
                    <a:ext uri="{FF2B5EF4-FFF2-40B4-BE49-F238E27FC236}">
                      <a16:creationId xmlns:a16="http://schemas.microsoft.com/office/drawing/2014/main" id="{12495942-9190-4141-A3FA-4310D8543248}"/>
                    </a:ext>
                  </a:extLst>
                </p:cNvPr>
                <p:cNvSpPr/>
                <p:nvPr/>
              </p:nvSpPr>
              <p:spPr>
                <a:xfrm>
                  <a:off x="6330787" y="4438658"/>
                  <a:ext cx="389651" cy="425340"/>
                </a:xfrm>
                <a:custGeom>
                  <a:avLst/>
                  <a:gdLst>
                    <a:gd name="T0" fmla="*/ 5347 w 5893"/>
                    <a:gd name="T1" fmla="*/ 1934 h 6827"/>
                    <a:gd name="T2" fmla="*/ 4608 w 5893"/>
                    <a:gd name="T3" fmla="*/ 2708 h 6827"/>
                    <a:gd name="T4" fmla="*/ 4972 w 5893"/>
                    <a:gd name="T5" fmla="*/ 398 h 6827"/>
                    <a:gd name="T6" fmla="*/ 4039 w 5893"/>
                    <a:gd name="T7" fmla="*/ 717 h 6827"/>
                    <a:gd name="T8" fmla="*/ 3640 w 5893"/>
                    <a:gd name="T9" fmla="*/ 512 h 6827"/>
                    <a:gd name="T10" fmla="*/ 2616 w 5893"/>
                    <a:gd name="T11" fmla="*/ 512 h 6827"/>
                    <a:gd name="T12" fmla="*/ 2218 w 5893"/>
                    <a:gd name="T13" fmla="*/ 933 h 6827"/>
                    <a:gd name="T14" fmla="*/ 1263 w 5893"/>
                    <a:gd name="T15" fmla="*/ 705 h 6827"/>
                    <a:gd name="T16" fmla="*/ 1718 w 5893"/>
                    <a:gd name="T17" fmla="*/ 3118 h 6827"/>
                    <a:gd name="T18" fmla="*/ 170 w 5893"/>
                    <a:gd name="T19" fmla="*/ 2651 h 6827"/>
                    <a:gd name="T20" fmla="*/ 1206 w 5893"/>
                    <a:gd name="T21" fmla="*/ 4597 h 6827"/>
                    <a:gd name="T22" fmla="*/ 2048 w 5893"/>
                    <a:gd name="T23" fmla="*/ 5973 h 6827"/>
                    <a:gd name="T24" fmla="*/ 2503 w 5893"/>
                    <a:gd name="T25" fmla="*/ 6827 h 6827"/>
                    <a:gd name="T26" fmla="*/ 4892 w 5893"/>
                    <a:gd name="T27" fmla="*/ 6372 h 6827"/>
                    <a:gd name="T28" fmla="*/ 5233 w 5893"/>
                    <a:gd name="T29" fmla="*/ 4745 h 6827"/>
                    <a:gd name="T30" fmla="*/ 5825 w 5893"/>
                    <a:gd name="T31" fmla="*/ 2594 h 6827"/>
                    <a:gd name="T32" fmla="*/ 5609 w 5893"/>
                    <a:gd name="T33" fmla="*/ 2549 h 6827"/>
                    <a:gd name="T34" fmla="*/ 5165 w 5893"/>
                    <a:gd name="T35" fmla="*/ 3994 h 6827"/>
                    <a:gd name="T36" fmla="*/ 4730 w 5893"/>
                    <a:gd name="T37" fmla="*/ 5803 h 6827"/>
                    <a:gd name="T38" fmla="*/ 4437 w 5893"/>
                    <a:gd name="T39" fmla="*/ 5916 h 6827"/>
                    <a:gd name="T40" fmla="*/ 4664 w 5893"/>
                    <a:gd name="T41" fmla="*/ 6030 h 6827"/>
                    <a:gd name="T42" fmla="*/ 4494 w 5893"/>
                    <a:gd name="T43" fmla="*/ 6610 h 6827"/>
                    <a:gd name="T44" fmla="*/ 2275 w 5893"/>
                    <a:gd name="T45" fmla="*/ 6383 h 6827"/>
                    <a:gd name="T46" fmla="*/ 2503 w 5893"/>
                    <a:gd name="T47" fmla="*/ 6030 h 6827"/>
                    <a:gd name="T48" fmla="*/ 2503 w 5893"/>
                    <a:gd name="T49" fmla="*/ 5803 h 6827"/>
                    <a:gd name="T50" fmla="*/ 1422 w 5893"/>
                    <a:gd name="T51" fmla="*/ 4528 h 6827"/>
                    <a:gd name="T52" fmla="*/ 512 w 5893"/>
                    <a:gd name="T53" fmla="*/ 3072 h 6827"/>
                    <a:gd name="T54" fmla="*/ 796 w 5893"/>
                    <a:gd name="T55" fmla="*/ 2662 h 6827"/>
                    <a:gd name="T56" fmla="*/ 2275 w 5893"/>
                    <a:gd name="T57" fmla="*/ 4301 h 6827"/>
                    <a:gd name="T58" fmla="*/ 2434 w 5893"/>
                    <a:gd name="T59" fmla="*/ 4267 h 6827"/>
                    <a:gd name="T60" fmla="*/ 2104 w 5893"/>
                    <a:gd name="T61" fmla="*/ 3709 h 6827"/>
                    <a:gd name="T62" fmla="*/ 1445 w 5893"/>
                    <a:gd name="T63" fmla="*/ 1024 h 6827"/>
                    <a:gd name="T64" fmla="*/ 1706 w 5893"/>
                    <a:gd name="T65" fmla="*/ 683 h 6827"/>
                    <a:gd name="T66" fmla="*/ 2616 w 5893"/>
                    <a:gd name="T67" fmla="*/ 3140 h 6827"/>
                    <a:gd name="T68" fmla="*/ 2616 w 5893"/>
                    <a:gd name="T69" fmla="*/ 3220 h 6827"/>
                    <a:gd name="T70" fmla="*/ 2662 w 5893"/>
                    <a:gd name="T71" fmla="*/ 3436 h 6827"/>
                    <a:gd name="T72" fmla="*/ 2796 w 5893"/>
                    <a:gd name="T73" fmla="*/ 3370 h 6827"/>
                    <a:gd name="T74" fmla="*/ 2924 w 5893"/>
                    <a:gd name="T75" fmla="*/ 3391 h 6827"/>
                    <a:gd name="T76" fmla="*/ 2901 w 5893"/>
                    <a:gd name="T77" fmla="*/ 3163 h 6827"/>
                    <a:gd name="T78" fmla="*/ 2844 w 5893"/>
                    <a:gd name="T79" fmla="*/ 3016 h 6827"/>
                    <a:gd name="T80" fmla="*/ 3128 w 5893"/>
                    <a:gd name="T81" fmla="*/ 228 h 6827"/>
                    <a:gd name="T82" fmla="*/ 3413 w 5893"/>
                    <a:gd name="T83" fmla="*/ 3174 h 6827"/>
                    <a:gd name="T84" fmla="*/ 3413 w 5893"/>
                    <a:gd name="T85" fmla="*/ 3186 h 6827"/>
                    <a:gd name="T86" fmla="*/ 3299 w 5893"/>
                    <a:gd name="T87" fmla="*/ 3413 h 6827"/>
                    <a:gd name="T88" fmla="*/ 3527 w 5893"/>
                    <a:gd name="T89" fmla="*/ 3486 h 6827"/>
                    <a:gd name="T90" fmla="*/ 3754 w 5893"/>
                    <a:gd name="T91" fmla="*/ 3413 h 6827"/>
                    <a:gd name="T92" fmla="*/ 3641 w 5893"/>
                    <a:gd name="T93" fmla="*/ 3206 h 6827"/>
                    <a:gd name="T94" fmla="*/ 4551 w 5893"/>
                    <a:gd name="T95" fmla="*/ 455 h 6827"/>
                    <a:gd name="T96" fmla="*/ 4846 w 5893"/>
                    <a:gd name="T97" fmla="*/ 705 h 6827"/>
                    <a:gd name="T98" fmla="*/ 4209 w 5893"/>
                    <a:gd name="T99" fmla="*/ 3391 h 6827"/>
                    <a:gd name="T100" fmla="*/ 4050 w 5893"/>
                    <a:gd name="T101" fmla="*/ 3595 h 6827"/>
                    <a:gd name="T102" fmla="*/ 4175 w 5893"/>
                    <a:gd name="T103" fmla="*/ 3732 h 6827"/>
                    <a:gd name="T104" fmla="*/ 4369 w 5893"/>
                    <a:gd name="T105" fmla="*/ 3777 h 6827"/>
                    <a:gd name="T106" fmla="*/ 4505 w 5893"/>
                    <a:gd name="T107" fmla="*/ 3686 h 6827"/>
                    <a:gd name="T108" fmla="*/ 4436 w 5893"/>
                    <a:gd name="T109" fmla="*/ 3452 h 6827"/>
                    <a:gd name="T110" fmla="*/ 5347 w 5893"/>
                    <a:gd name="T111" fmla="*/ 2162 h 6827"/>
                    <a:gd name="T112" fmla="*/ 5609 w 5893"/>
                    <a:gd name="T113" fmla="*/ 2549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893" h="6827">
                      <a:moveTo>
                        <a:pt x="5609" y="2002"/>
                      </a:moveTo>
                      <a:cubicBezTo>
                        <a:pt x="5529" y="1957"/>
                        <a:pt x="5438" y="1934"/>
                        <a:pt x="5347" y="1934"/>
                      </a:cubicBezTo>
                      <a:cubicBezTo>
                        <a:pt x="5165" y="1934"/>
                        <a:pt x="5017" y="2037"/>
                        <a:pt x="4892" y="2230"/>
                      </a:cubicBezTo>
                      <a:cubicBezTo>
                        <a:pt x="4858" y="2298"/>
                        <a:pt x="4733" y="2492"/>
                        <a:pt x="4608" y="2708"/>
                      </a:cubicBezTo>
                      <a:lnTo>
                        <a:pt x="5063" y="762"/>
                      </a:lnTo>
                      <a:cubicBezTo>
                        <a:pt x="5097" y="580"/>
                        <a:pt x="5029" y="466"/>
                        <a:pt x="4972" y="398"/>
                      </a:cubicBezTo>
                      <a:cubicBezTo>
                        <a:pt x="4881" y="284"/>
                        <a:pt x="4721" y="216"/>
                        <a:pt x="4551" y="228"/>
                      </a:cubicBezTo>
                      <a:cubicBezTo>
                        <a:pt x="4300" y="228"/>
                        <a:pt x="4118" y="398"/>
                        <a:pt x="4039" y="717"/>
                      </a:cubicBezTo>
                      <a:lnTo>
                        <a:pt x="3640" y="2287"/>
                      </a:lnTo>
                      <a:lnTo>
                        <a:pt x="3640" y="512"/>
                      </a:lnTo>
                      <a:cubicBezTo>
                        <a:pt x="3640" y="228"/>
                        <a:pt x="3413" y="0"/>
                        <a:pt x="3128" y="0"/>
                      </a:cubicBezTo>
                      <a:cubicBezTo>
                        <a:pt x="2844" y="0"/>
                        <a:pt x="2616" y="228"/>
                        <a:pt x="2616" y="512"/>
                      </a:cubicBezTo>
                      <a:lnTo>
                        <a:pt x="2616" y="2310"/>
                      </a:lnTo>
                      <a:lnTo>
                        <a:pt x="2218" y="933"/>
                      </a:lnTo>
                      <a:cubicBezTo>
                        <a:pt x="2150" y="751"/>
                        <a:pt x="2059" y="466"/>
                        <a:pt x="1706" y="455"/>
                      </a:cubicBezTo>
                      <a:cubicBezTo>
                        <a:pt x="1524" y="455"/>
                        <a:pt x="1354" y="558"/>
                        <a:pt x="1263" y="705"/>
                      </a:cubicBezTo>
                      <a:cubicBezTo>
                        <a:pt x="1206" y="819"/>
                        <a:pt x="1183" y="944"/>
                        <a:pt x="1217" y="1081"/>
                      </a:cubicBezTo>
                      <a:lnTo>
                        <a:pt x="1718" y="3118"/>
                      </a:lnTo>
                      <a:cubicBezTo>
                        <a:pt x="1410" y="2765"/>
                        <a:pt x="1035" y="2549"/>
                        <a:pt x="898" y="2469"/>
                      </a:cubicBezTo>
                      <a:cubicBezTo>
                        <a:pt x="671" y="2344"/>
                        <a:pt x="318" y="2435"/>
                        <a:pt x="170" y="2651"/>
                      </a:cubicBezTo>
                      <a:cubicBezTo>
                        <a:pt x="125" y="2719"/>
                        <a:pt x="0" y="2981"/>
                        <a:pt x="352" y="3254"/>
                      </a:cubicBezTo>
                      <a:cubicBezTo>
                        <a:pt x="682" y="3516"/>
                        <a:pt x="1080" y="4187"/>
                        <a:pt x="1206" y="4597"/>
                      </a:cubicBezTo>
                      <a:lnTo>
                        <a:pt x="1206" y="4608"/>
                      </a:lnTo>
                      <a:cubicBezTo>
                        <a:pt x="1399" y="5439"/>
                        <a:pt x="1877" y="5848"/>
                        <a:pt x="2048" y="5973"/>
                      </a:cubicBezTo>
                      <a:lnTo>
                        <a:pt x="2048" y="6372"/>
                      </a:lnTo>
                      <a:cubicBezTo>
                        <a:pt x="2048" y="6645"/>
                        <a:pt x="2230" y="6827"/>
                        <a:pt x="2503" y="6827"/>
                      </a:cubicBezTo>
                      <a:lnTo>
                        <a:pt x="4494" y="6827"/>
                      </a:lnTo>
                      <a:cubicBezTo>
                        <a:pt x="4744" y="6827"/>
                        <a:pt x="4892" y="6656"/>
                        <a:pt x="4892" y="6372"/>
                      </a:cubicBezTo>
                      <a:lnTo>
                        <a:pt x="4892" y="5951"/>
                      </a:lnTo>
                      <a:cubicBezTo>
                        <a:pt x="5199" y="5530"/>
                        <a:pt x="5233" y="5450"/>
                        <a:pt x="5233" y="4745"/>
                      </a:cubicBezTo>
                      <a:cubicBezTo>
                        <a:pt x="5233" y="4517"/>
                        <a:pt x="5313" y="4278"/>
                        <a:pt x="5381" y="4039"/>
                      </a:cubicBezTo>
                      <a:lnTo>
                        <a:pt x="5825" y="2594"/>
                      </a:lnTo>
                      <a:cubicBezTo>
                        <a:pt x="5893" y="2367"/>
                        <a:pt x="5802" y="2116"/>
                        <a:pt x="5609" y="2002"/>
                      </a:cubicBezTo>
                      <a:close/>
                      <a:moveTo>
                        <a:pt x="5609" y="2549"/>
                      </a:moveTo>
                      <a:lnTo>
                        <a:pt x="5199" y="3891"/>
                      </a:lnTo>
                      <a:lnTo>
                        <a:pt x="5165" y="3994"/>
                      </a:lnTo>
                      <a:cubicBezTo>
                        <a:pt x="5085" y="4244"/>
                        <a:pt x="5006" y="4494"/>
                        <a:pt x="5006" y="4767"/>
                      </a:cubicBezTo>
                      <a:cubicBezTo>
                        <a:pt x="5006" y="5406"/>
                        <a:pt x="4995" y="5447"/>
                        <a:pt x="4730" y="5803"/>
                      </a:cubicBezTo>
                      <a:lnTo>
                        <a:pt x="4551" y="5803"/>
                      </a:lnTo>
                      <a:cubicBezTo>
                        <a:pt x="4482" y="5803"/>
                        <a:pt x="4437" y="5848"/>
                        <a:pt x="4437" y="5916"/>
                      </a:cubicBezTo>
                      <a:cubicBezTo>
                        <a:pt x="4437" y="5985"/>
                        <a:pt x="4482" y="6030"/>
                        <a:pt x="4551" y="6030"/>
                      </a:cubicBezTo>
                      <a:lnTo>
                        <a:pt x="4664" y="6030"/>
                      </a:lnTo>
                      <a:lnTo>
                        <a:pt x="4664" y="6383"/>
                      </a:lnTo>
                      <a:cubicBezTo>
                        <a:pt x="4664" y="6610"/>
                        <a:pt x="4551" y="6610"/>
                        <a:pt x="4494" y="6610"/>
                      </a:cubicBezTo>
                      <a:lnTo>
                        <a:pt x="2503" y="6610"/>
                      </a:lnTo>
                      <a:cubicBezTo>
                        <a:pt x="2446" y="6610"/>
                        <a:pt x="2275" y="6588"/>
                        <a:pt x="2275" y="6383"/>
                      </a:cubicBezTo>
                      <a:lnTo>
                        <a:pt x="2275" y="6030"/>
                      </a:lnTo>
                      <a:lnTo>
                        <a:pt x="2503" y="6030"/>
                      </a:lnTo>
                      <a:cubicBezTo>
                        <a:pt x="2571" y="6030"/>
                        <a:pt x="2616" y="5985"/>
                        <a:pt x="2616" y="5916"/>
                      </a:cubicBezTo>
                      <a:cubicBezTo>
                        <a:pt x="2616" y="5848"/>
                        <a:pt x="2571" y="5803"/>
                        <a:pt x="2503" y="5803"/>
                      </a:cubicBezTo>
                      <a:lnTo>
                        <a:pt x="2191" y="5803"/>
                      </a:lnTo>
                      <a:cubicBezTo>
                        <a:pt x="2070" y="5709"/>
                        <a:pt x="1590" y="5322"/>
                        <a:pt x="1422" y="4528"/>
                      </a:cubicBezTo>
                      <a:cubicBezTo>
                        <a:pt x="1422" y="4517"/>
                        <a:pt x="1410" y="4506"/>
                        <a:pt x="1410" y="4494"/>
                      </a:cubicBezTo>
                      <a:cubicBezTo>
                        <a:pt x="1274" y="4085"/>
                        <a:pt x="887" y="3379"/>
                        <a:pt x="512" y="3072"/>
                      </a:cubicBezTo>
                      <a:cubicBezTo>
                        <a:pt x="409" y="2992"/>
                        <a:pt x="307" y="2879"/>
                        <a:pt x="375" y="2776"/>
                      </a:cubicBezTo>
                      <a:cubicBezTo>
                        <a:pt x="443" y="2651"/>
                        <a:pt x="671" y="2594"/>
                        <a:pt x="796" y="2662"/>
                      </a:cubicBezTo>
                      <a:cubicBezTo>
                        <a:pt x="989" y="2765"/>
                        <a:pt x="1627" y="3163"/>
                        <a:pt x="1888" y="3789"/>
                      </a:cubicBezTo>
                      <a:cubicBezTo>
                        <a:pt x="1957" y="3948"/>
                        <a:pt x="2036" y="4142"/>
                        <a:pt x="2275" y="4301"/>
                      </a:cubicBezTo>
                      <a:cubicBezTo>
                        <a:pt x="2286" y="4312"/>
                        <a:pt x="2309" y="4324"/>
                        <a:pt x="2332" y="4324"/>
                      </a:cubicBezTo>
                      <a:cubicBezTo>
                        <a:pt x="2366" y="4324"/>
                        <a:pt x="2400" y="4301"/>
                        <a:pt x="2434" y="4267"/>
                      </a:cubicBezTo>
                      <a:cubicBezTo>
                        <a:pt x="2469" y="4210"/>
                        <a:pt x="2457" y="4142"/>
                        <a:pt x="2400" y="4107"/>
                      </a:cubicBezTo>
                      <a:cubicBezTo>
                        <a:pt x="2218" y="3994"/>
                        <a:pt x="2161" y="3857"/>
                        <a:pt x="2104" y="3709"/>
                      </a:cubicBezTo>
                      <a:cubicBezTo>
                        <a:pt x="2103" y="3703"/>
                        <a:pt x="2100" y="3698"/>
                        <a:pt x="2098" y="3693"/>
                      </a:cubicBezTo>
                      <a:lnTo>
                        <a:pt x="1445" y="1024"/>
                      </a:lnTo>
                      <a:cubicBezTo>
                        <a:pt x="1433" y="944"/>
                        <a:pt x="1433" y="876"/>
                        <a:pt x="1467" y="819"/>
                      </a:cubicBezTo>
                      <a:cubicBezTo>
                        <a:pt x="1513" y="740"/>
                        <a:pt x="1604" y="683"/>
                        <a:pt x="1706" y="683"/>
                      </a:cubicBezTo>
                      <a:cubicBezTo>
                        <a:pt x="1866" y="683"/>
                        <a:pt x="1922" y="785"/>
                        <a:pt x="1991" y="1001"/>
                      </a:cubicBezTo>
                      <a:lnTo>
                        <a:pt x="2616" y="3140"/>
                      </a:lnTo>
                      <a:cubicBezTo>
                        <a:pt x="2618" y="3149"/>
                        <a:pt x="2621" y="3157"/>
                        <a:pt x="2625" y="3164"/>
                      </a:cubicBezTo>
                      <a:cubicBezTo>
                        <a:pt x="2626" y="3188"/>
                        <a:pt x="2623" y="3206"/>
                        <a:pt x="2616" y="3220"/>
                      </a:cubicBezTo>
                      <a:cubicBezTo>
                        <a:pt x="2571" y="3243"/>
                        <a:pt x="2537" y="3288"/>
                        <a:pt x="2548" y="3345"/>
                      </a:cubicBezTo>
                      <a:cubicBezTo>
                        <a:pt x="2560" y="3402"/>
                        <a:pt x="2605" y="3436"/>
                        <a:pt x="2662" y="3436"/>
                      </a:cubicBezTo>
                      <a:lnTo>
                        <a:pt x="2685" y="3436"/>
                      </a:lnTo>
                      <a:cubicBezTo>
                        <a:pt x="2731" y="3428"/>
                        <a:pt x="2768" y="3405"/>
                        <a:pt x="2796" y="3370"/>
                      </a:cubicBezTo>
                      <a:cubicBezTo>
                        <a:pt x="2822" y="3383"/>
                        <a:pt x="2850" y="3391"/>
                        <a:pt x="2878" y="3391"/>
                      </a:cubicBezTo>
                      <a:lnTo>
                        <a:pt x="2924" y="3391"/>
                      </a:lnTo>
                      <a:cubicBezTo>
                        <a:pt x="2992" y="3379"/>
                        <a:pt x="3026" y="3311"/>
                        <a:pt x="3015" y="3254"/>
                      </a:cubicBezTo>
                      <a:cubicBezTo>
                        <a:pt x="3003" y="3197"/>
                        <a:pt x="2958" y="3163"/>
                        <a:pt x="2901" y="3163"/>
                      </a:cubicBezTo>
                      <a:cubicBezTo>
                        <a:pt x="2890" y="3140"/>
                        <a:pt x="2867" y="3106"/>
                        <a:pt x="2855" y="3049"/>
                      </a:cubicBezTo>
                      <a:cubicBezTo>
                        <a:pt x="2853" y="3037"/>
                        <a:pt x="2849" y="3026"/>
                        <a:pt x="2844" y="3016"/>
                      </a:cubicBezTo>
                      <a:lnTo>
                        <a:pt x="2844" y="512"/>
                      </a:lnTo>
                      <a:cubicBezTo>
                        <a:pt x="2844" y="353"/>
                        <a:pt x="2969" y="228"/>
                        <a:pt x="3128" y="228"/>
                      </a:cubicBezTo>
                      <a:cubicBezTo>
                        <a:pt x="3288" y="228"/>
                        <a:pt x="3413" y="353"/>
                        <a:pt x="3413" y="512"/>
                      </a:cubicBezTo>
                      <a:lnTo>
                        <a:pt x="3413" y="3174"/>
                      </a:lnTo>
                      <a:cubicBezTo>
                        <a:pt x="3413" y="3176"/>
                        <a:pt x="3413" y="3178"/>
                        <a:pt x="3413" y="3180"/>
                      </a:cubicBezTo>
                      <a:cubicBezTo>
                        <a:pt x="3413" y="3182"/>
                        <a:pt x="3413" y="3184"/>
                        <a:pt x="3413" y="3186"/>
                      </a:cubicBezTo>
                      <a:cubicBezTo>
                        <a:pt x="3413" y="3243"/>
                        <a:pt x="3402" y="3288"/>
                        <a:pt x="3390" y="3300"/>
                      </a:cubicBezTo>
                      <a:cubicBezTo>
                        <a:pt x="3333" y="3311"/>
                        <a:pt x="3299" y="3356"/>
                        <a:pt x="3299" y="3413"/>
                      </a:cubicBezTo>
                      <a:cubicBezTo>
                        <a:pt x="3299" y="3482"/>
                        <a:pt x="3345" y="3527"/>
                        <a:pt x="3413" y="3527"/>
                      </a:cubicBezTo>
                      <a:cubicBezTo>
                        <a:pt x="3456" y="3527"/>
                        <a:pt x="3494" y="3512"/>
                        <a:pt x="3527" y="3486"/>
                      </a:cubicBezTo>
                      <a:cubicBezTo>
                        <a:pt x="3559" y="3512"/>
                        <a:pt x="3598" y="3527"/>
                        <a:pt x="3640" y="3527"/>
                      </a:cubicBezTo>
                      <a:cubicBezTo>
                        <a:pt x="3709" y="3527"/>
                        <a:pt x="3754" y="3482"/>
                        <a:pt x="3754" y="3413"/>
                      </a:cubicBezTo>
                      <a:cubicBezTo>
                        <a:pt x="3754" y="3356"/>
                        <a:pt x="3709" y="3311"/>
                        <a:pt x="3663" y="3300"/>
                      </a:cubicBezTo>
                      <a:cubicBezTo>
                        <a:pt x="3653" y="3290"/>
                        <a:pt x="3643" y="3253"/>
                        <a:pt x="3641" y="3206"/>
                      </a:cubicBezTo>
                      <a:lnTo>
                        <a:pt x="4255" y="762"/>
                      </a:lnTo>
                      <a:cubicBezTo>
                        <a:pt x="4312" y="558"/>
                        <a:pt x="4414" y="455"/>
                        <a:pt x="4551" y="455"/>
                      </a:cubicBezTo>
                      <a:cubicBezTo>
                        <a:pt x="4664" y="455"/>
                        <a:pt x="4755" y="489"/>
                        <a:pt x="4812" y="535"/>
                      </a:cubicBezTo>
                      <a:cubicBezTo>
                        <a:pt x="4846" y="580"/>
                        <a:pt x="4858" y="637"/>
                        <a:pt x="4846" y="705"/>
                      </a:cubicBezTo>
                      <a:lnTo>
                        <a:pt x="4228" y="3348"/>
                      </a:lnTo>
                      <a:cubicBezTo>
                        <a:pt x="4219" y="3361"/>
                        <a:pt x="4212" y="3375"/>
                        <a:pt x="4209" y="3391"/>
                      </a:cubicBezTo>
                      <a:cubicBezTo>
                        <a:pt x="4198" y="3459"/>
                        <a:pt x="4175" y="3493"/>
                        <a:pt x="4164" y="3504"/>
                      </a:cubicBezTo>
                      <a:cubicBezTo>
                        <a:pt x="4107" y="3504"/>
                        <a:pt x="4061" y="3538"/>
                        <a:pt x="4050" y="3595"/>
                      </a:cubicBezTo>
                      <a:cubicBezTo>
                        <a:pt x="4039" y="3664"/>
                        <a:pt x="4084" y="3721"/>
                        <a:pt x="4141" y="3732"/>
                      </a:cubicBezTo>
                      <a:lnTo>
                        <a:pt x="4175" y="3732"/>
                      </a:lnTo>
                      <a:cubicBezTo>
                        <a:pt x="4201" y="3732"/>
                        <a:pt x="4234" y="3725"/>
                        <a:pt x="4263" y="3712"/>
                      </a:cubicBezTo>
                      <a:cubicBezTo>
                        <a:pt x="4291" y="3747"/>
                        <a:pt x="4327" y="3770"/>
                        <a:pt x="4369" y="3777"/>
                      </a:cubicBezTo>
                      <a:lnTo>
                        <a:pt x="4391" y="3777"/>
                      </a:lnTo>
                      <a:cubicBezTo>
                        <a:pt x="4448" y="3777"/>
                        <a:pt x="4494" y="3732"/>
                        <a:pt x="4505" y="3686"/>
                      </a:cubicBezTo>
                      <a:cubicBezTo>
                        <a:pt x="4517" y="3629"/>
                        <a:pt x="4482" y="3584"/>
                        <a:pt x="4437" y="3561"/>
                      </a:cubicBezTo>
                      <a:cubicBezTo>
                        <a:pt x="4437" y="3550"/>
                        <a:pt x="4426" y="3507"/>
                        <a:pt x="4436" y="3452"/>
                      </a:cubicBezTo>
                      <a:cubicBezTo>
                        <a:pt x="4514" y="3320"/>
                        <a:pt x="5002" y="2491"/>
                        <a:pt x="5085" y="2355"/>
                      </a:cubicBezTo>
                      <a:cubicBezTo>
                        <a:pt x="5188" y="2185"/>
                        <a:pt x="5279" y="2162"/>
                        <a:pt x="5347" y="2162"/>
                      </a:cubicBezTo>
                      <a:cubicBezTo>
                        <a:pt x="5404" y="2162"/>
                        <a:pt x="5450" y="2173"/>
                        <a:pt x="5495" y="2219"/>
                      </a:cubicBezTo>
                      <a:cubicBezTo>
                        <a:pt x="5597" y="2287"/>
                        <a:pt x="5643" y="2423"/>
                        <a:pt x="5609" y="25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" cmpd="sng">
                  <a:noFill/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箭头: 左弧形 26">
                  <a:extLst>
                    <a:ext uri="{FF2B5EF4-FFF2-40B4-BE49-F238E27FC236}">
                      <a16:creationId xmlns:a16="http://schemas.microsoft.com/office/drawing/2014/main" id="{EEB9FD50-57C9-47BB-B6C3-595B01C81753}"/>
                    </a:ext>
                  </a:extLst>
                </p:cNvPr>
                <p:cNvSpPr/>
                <p:nvPr/>
              </p:nvSpPr>
              <p:spPr>
                <a:xfrm flipH="1">
                  <a:off x="7305337" y="4854070"/>
                  <a:ext cx="341957" cy="181538"/>
                </a:xfrm>
                <a:prstGeom prst="curvedRightArrow">
                  <a:avLst>
                    <a:gd name="adj1" fmla="val 25000"/>
                    <a:gd name="adj2" fmla="val 50000"/>
                    <a:gd name="adj3" fmla="val 35973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ingers_231712">
                  <a:extLst>
                    <a:ext uri="{FF2B5EF4-FFF2-40B4-BE49-F238E27FC236}">
                      <a16:creationId xmlns:a16="http://schemas.microsoft.com/office/drawing/2014/main" id="{76C9EBAC-C8CA-4E8C-AB31-1A69898FEA06}"/>
                    </a:ext>
                  </a:extLst>
                </p:cNvPr>
                <p:cNvSpPr/>
                <p:nvPr/>
              </p:nvSpPr>
              <p:spPr>
                <a:xfrm>
                  <a:off x="7257643" y="4428730"/>
                  <a:ext cx="389651" cy="425340"/>
                </a:xfrm>
                <a:custGeom>
                  <a:avLst/>
                  <a:gdLst>
                    <a:gd name="T0" fmla="*/ 5347 w 5893"/>
                    <a:gd name="T1" fmla="*/ 1934 h 6827"/>
                    <a:gd name="T2" fmla="*/ 4608 w 5893"/>
                    <a:gd name="T3" fmla="*/ 2708 h 6827"/>
                    <a:gd name="T4" fmla="*/ 4972 w 5893"/>
                    <a:gd name="T5" fmla="*/ 398 h 6827"/>
                    <a:gd name="T6" fmla="*/ 4039 w 5893"/>
                    <a:gd name="T7" fmla="*/ 717 h 6827"/>
                    <a:gd name="T8" fmla="*/ 3640 w 5893"/>
                    <a:gd name="T9" fmla="*/ 512 h 6827"/>
                    <a:gd name="T10" fmla="*/ 2616 w 5893"/>
                    <a:gd name="T11" fmla="*/ 512 h 6827"/>
                    <a:gd name="T12" fmla="*/ 2218 w 5893"/>
                    <a:gd name="T13" fmla="*/ 933 h 6827"/>
                    <a:gd name="T14" fmla="*/ 1263 w 5893"/>
                    <a:gd name="T15" fmla="*/ 705 h 6827"/>
                    <a:gd name="T16" fmla="*/ 1718 w 5893"/>
                    <a:gd name="T17" fmla="*/ 3118 h 6827"/>
                    <a:gd name="T18" fmla="*/ 170 w 5893"/>
                    <a:gd name="T19" fmla="*/ 2651 h 6827"/>
                    <a:gd name="T20" fmla="*/ 1206 w 5893"/>
                    <a:gd name="T21" fmla="*/ 4597 h 6827"/>
                    <a:gd name="T22" fmla="*/ 2048 w 5893"/>
                    <a:gd name="T23" fmla="*/ 5973 h 6827"/>
                    <a:gd name="T24" fmla="*/ 2503 w 5893"/>
                    <a:gd name="T25" fmla="*/ 6827 h 6827"/>
                    <a:gd name="T26" fmla="*/ 4892 w 5893"/>
                    <a:gd name="T27" fmla="*/ 6372 h 6827"/>
                    <a:gd name="T28" fmla="*/ 5233 w 5893"/>
                    <a:gd name="T29" fmla="*/ 4745 h 6827"/>
                    <a:gd name="T30" fmla="*/ 5825 w 5893"/>
                    <a:gd name="T31" fmla="*/ 2594 h 6827"/>
                    <a:gd name="T32" fmla="*/ 5609 w 5893"/>
                    <a:gd name="T33" fmla="*/ 2549 h 6827"/>
                    <a:gd name="T34" fmla="*/ 5165 w 5893"/>
                    <a:gd name="T35" fmla="*/ 3994 h 6827"/>
                    <a:gd name="T36" fmla="*/ 4730 w 5893"/>
                    <a:gd name="T37" fmla="*/ 5803 h 6827"/>
                    <a:gd name="T38" fmla="*/ 4437 w 5893"/>
                    <a:gd name="T39" fmla="*/ 5916 h 6827"/>
                    <a:gd name="T40" fmla="*/ 4664 w 5893"/>
                    <a:gd name="T41" fmla="*/ 6030 h 6827"/>
                    <a:gd name="T42" fmla="*/ 4494 w 5893"/>
                    <a:gd name="T43" fmla="*/ 6610 h 6827"/>
                    <a:gd name="T44" fmla="*/ 2275 w 5893"/>
                    <a:gd name="T45" fmla="*/ 6383 h 6827"/>
                    <a:gd name="T46" fmla="*/ 2503 w 5893"/>
                    <a:gd name="T47" fmla="*/ 6030 h 6827"/>
                    <a:gd name="T48" fmla="*/ 2503 w 5893"/>
                    <a:gd name="T49" fmla="*/ 5803 h 6827"/>
                    <a:gd name="T50" fmla="*/ 1422 w 5893"/>
                    <a:gd name="T51" fmla="*/ 4528 h 6827"/>
                    <a:gd name="T52" fmla="*/ 512 w 5893"/>
                    <a:gd name="T53" fmla="*/ 3072 h 6827"/>
                    <a:gd name="T54" fmla="*/ 796 w 5893"/>
                    <a:gd name="T55" fmla="*/ 2662 h 6827"/>
                    <a:gd name="T56" fmla="*/ 2275 w 5893"/>
                    <a:gd name="T57" fmla="*/ 4301 h 6827"/>
                    <a:gd name="T58" fmla="*/ 2434 w 5893"/>
                    <a:gd name="T59" fmla="*/ 4267 h 6827"/>
                    <a:gd name="T60" fmla="*/ 2104 w 5893"/>
                    <a:gd name="T61" fmla="*/ 3709 h 6827"/>
                    <a:gd name="T62" fmla="*/ 1445 w 5893"/>
                    <a:gd name="T63" fmla="*/ 1024 h 6827"/>
                    <a:gd name="T64" fmla="*/ 1706 w 5893"/>
                    <a:gd name="T65" fmla="*/ 683 h 6827"/>
                    <a:gd name="T66" fmla="*/ 2616 w 5893"/>
                    <a:gd name="T67" fmla="*/ 3140 h 6827"/>
                    <a:gd name="T68" fmla="*/ 2616 w 5893"/>
                    <a:gd name="T69" fmla="*/ 3220 h 6827"/>
                    <a:gd name="T70" fmla="*/ 2662 w 5893"/>
                    <a:gd name="T71" fmla="*/ 3436 h 6827"/>
                    <a:gd name="T72" fmla="*/ 2796 w 5893"/>
                    <a:gd name="T73" fmla="*/ 3370 h 6827"/>
                    <a:gd name="T74" fmla="*/ 2924 w 5893"/>
                    <a:gd name="T75" fmla="*/ 3391 h 6827"/>
                    <a:gd name="T76" fmla="*/ 2901 w 5893"/>
                    <a:gd name="T77" fmla="*/ 3163 h 6827"/>
                    <a:gd name="T78" fmla="*/ 2844 w 5893"/>
                    <a:gd name="T79" fmla="*/ 3016 h 6827"/>
                    <a:gd name="T80" fmla="*/ 3128 w 5893"/>
                    <a:gd name="T81" fmla="*/ 228 h 6827"/>
                    <a:gd name="T82" fmla="*/ 3413 w 5893"/>
                    <a:gd name="T83" fmla="*/ 3174 h 6827"/>
                    <a:gd name="T84" fmla="*/ 3413 w 5893"/>
                    <a:gd name="T85" fmla="*/ 3186 h 6827"/>
                    <a:gd name="T86" fmla="*/ 3299 w 5893"/>
                    <a:gd name="T87" fmla="*/ 3413 h 6827"/>
                    <a:gd name="T88" fmla="*/ 3527 w 5893"/>
                    <a:gd name="T89" fmla="*/ 3486 h 6827"/>
                    <a:gd name="T90" fmla="*/ 3754 w 5893"/>
                    <a:gd name="T91" fmla="*/ 3413 h 6827"/>
                    <a:gd name="T92" fmla="*/ 3641 w 5893"/>
                    <a:gd name="T93" fmla="*/ 3206 h 6827"/>
                    <a:gd name="T94" fmla="*/ 4551 w 5893"/>
                    <a:gd name="T95" fmla="*/ 455 h 6827"/>
                    <a:gd name="T96" fmla="*/ 4846 w 5893"/>
                    <a:gd name="T97" fmla="*/ 705 h 6827"/>
                    <a:gd name="T98" fmla="*/ 4209 w 5893"/>
                    <a:gd name="T99" fmla="*/ 3391 h 6827"/>
                    <a:gd name="T100" fmla="*/ 4050 w 5893"/>
                    <a:gd name="T101" fmla="*/ 3595 h 6827"/>
                    <a:gd name="T102" fmla="*/ 4175 w 5893"/>
                    <a:gd name="T103" fmla="*/ 3732 h 6827"/>
                    <a:gd name="T104" fmla="*/ 4369 w 5893"/>
                    <a:gd name="T105" fmla="*/ 3777 h 6827"/>
                    <a:gd name="T106" fmla="*/ 4505 w 5893"/>
                    <a:gd name="T107" fmla="*/ 3686 h 6827"/>
                    <a:gd name="T108" fmla="*/ 4436 w 5893"/>
                    <a:gd name="T109" fmla="*/ 3452 h 6827"/>
                    <a:gd name="T110" fmla="*/ 5347 w 5893"/>
                    <a:gd name="T111" fmla="*/ 2162 h 6827"/>
                    <a:gd name="T112" fmla="*/ 5609 w 5893"/>
                    <a:gd name="T113" fmla="*/ 2549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893" h="6827">
                      <a:moveTo>
                        <a:pt x="5609" y="2002"/>
                      </a:moveTo>
                      <a:cubicBezTo>
                        <a:pt x="5529" y="1957"/>
                        <a:pt x="5438" y="1934"/>
                        <a:pt x="5347" y="1934"/>
                      </a:cubicBezTo>
                      <a:cubicBezTo>
                        <a:pt x="5165" y="1934"/>
                        <a:pt x="5017" y="2037"/>
                        <a:pt x="4892" y="2230"/>
                      </a:cubicBezTo>
                      <a:cubicBezTo>
                        <a:pt x="4858" y="2298"/>
                        <a:pt x="4733" y="2492"/>
                        <a:pt x="4608" y="2708"/>
                      </a:cubicBezTo>
                      <a:lnTo>
                        <a:pt x="5063" y="762"/>
                      </a:lnTo>
                      <a:cubicBezTo>
                        <a:pt x="5097" y="580"/>
                        <a:pt x="5029" y="466"/>
                        <a:pt x="4972" y="398"/>
                      </a:cubicBezTo>
                      <a:cubicBezTo>
                        <a:pt x="4881" y="284"/>
                        <a:pt x="4721" y="216"/>
                        <a:pt x="4551" y="228"/>
                      </a:cubicBezTo>
                      <a:cubicBezTo>
                        <a:pt x="4300" y="228"/>
                        <a:pt x="4118" y="398"/>
                        <a:pt x="4039" y="717"/>
                      </a:cubicBezTo>
                      <a:lnTo>
                        <a:pt x="3640" y="2287"/>
                      </a:lnTo>
                      <a:lnTo>
                        <a:pt x="3640" y="512"/>
                      </a:lnTo>
                      <a:cubicBezTo>
                        <a:pt x="3640" y="228"/>
                        <a:pt x="3413" y="0"/>
                        <a:pt x="3128" y="0"/>
                      </a:cubicBezTo>
                      <a:cubicBezTo>
                        <a:pt x="2844" y="0"/>
                        <a:pt x="2616" y="228"/>
                        <a:pt x="2616" y="512"/>
                      </a:cubicBezTo>
                      <a:lnTo>
                        <a:pt x="2616" y="2310"/>
                      </a:lnTo>
                      <a:lnTo>
                        <a:pt x="2218" y="933"/>
                      </a:lnTo>
                      <a:cubicBezTo>
                        <a:pt x="2150" y="751"/>
                        <a:pt x="2059" y="466"/>
                        <a:pt x="1706" y="455"/>
                      </a:cubicBezTo>
                      <a:cubicBezTo>
                        <a:pt x="1524" y="455"/>
                        <a:pt x="1354" y="558"/>
                        <a:pt x="1263" y="705"/>
                      </a:cubicBezTo>
                      <a:cubicBezTo>
                        <a:pt x="1206" y="819"/>
                        <a:pt x="1183" y="944"/>
                        <a:pt x="1217" y="1081"/>
                      </a:cubicBezTo>
                      <a:lnTo>
                        <a:pt x="1718" y="3118"/>
                      </a:lnTo>
                      <a:cubicBezTo>
                        <a:pt x="1410" y="2765"/>
                        <a:pt x="1035" y="2549"/>
                        <a:pt x="898" y="2469"/>
                      </a:cubicBezTo>
                      <a:cubicBezTo>
                        <a:pt x="671" y="2344"/>
                        <a:pt x="318" y="2435"/>
                        <a:pt x="170" y="2651"/>
                      </a:cubicBezTo>
                      <a:cubicBezTo>
                        <a:pt x="125" y="2719"/>
                        <a:pt x="0" y="2981"/>
                        <a:pt x="352" y="3254"/>
                      </a:cubicBezTo>
                      <a:cubicBezTo>
                        <a:pt x="682" y="3516"/>
                        <a:pt x="1080" y="4187"/>
                        <a:pt x="1206" y="4597"/>
                      </a:cubicBezTo>
                      <a:lnTo>
                        <a:pt x="1206" y="4608"/>
                      </a:lnTo>
                      <a:cubicBezTo>
                        <a:pt x="1399" y="5439"/>
                        <a:pt x="1877" y="5848"/>
                        <a:pt x="2048" y="5973"/>
                      </a:cubicBezTo>
                      <a:lnTo>
                        <a:pt x="2048" y="6372"/>
                      </a:lnTo>
                      <a:cubicBezTo>
                        <a:pt x="2048" y="6645"/>
                        <a:pt x="2230" y="6827"/>
                        <a:pt x="2503" y="6827"/>
                      </a:cubicBezTo>
                      <a:lnTo>
                        <a:pt x="4494" y="6827"/>
                      </a:lnTo>
                      <a:cubicBezTo>
                        <a:pt x="4744" y="6827"/>
                        <a:pt x="4892" y="6656"/>
                        <a:pt x="4892" y="6372"/>
                      </a:cubicBezTo>
                      <a:lnTo>
                        <a:pt x="4892" y="5951"/>
                      </a:lnTo>
                      <a:cubicBezTo>
                        <a:pt x="5199" y="5530"/>
                        <a:pt x="5233" y="5450"/>
                        <a:pt x="5233" y="4745"/>
                      </a:cubicBezTo>
                      <a:cubicBezTo>
                        <a:pt x="5233" y="4517"/>
                        <a:pt x="5313" y="4278"/>
                        <a:pt x="5381" y="4039"/>
                      </a:cubicBezTo>
                      <a:lnTo>
                        <a:pt x="5825" y="2594"/>
                      </a:lnTo>
                      <a:cubicBezTo>
                        <a:pt x="5893" y="2367"/>
                        <a:pt x="5802" y="2116"/>
                        <a:pt x="5609" y="2002"/>
                      </a:cubicBezTo>
                      <a:close/>
                      <a:moveTo>
                        <a:pt x="5609" y="2549"/>
                      </a:moveTo>
                      <a:lnTo>
                        <a:pt x="5199" y="3891"/>
                      </a:lnTo>
                      <a:lnTo>
                        <a:pt x="5165" y="3994"/>
                      </a:lnTo>
                      <a:cubicBezTo>
                        <a:pt x="5085" y="4244"/>
                        <a:pt x="5006" y="4494"/>
                        <a:pt x="5006" y="4767"/>
                      </a:cubicBezTo>
                      <a:cubicBezTo>
                        <a:pt x="5006" y="5406"/>
                        <a:pt x="4995" y="5447"/>
                        <a:pt x="4730" y="5803"/>
                      </a:cubicBezTo>
                      <a:lnTo>
                        <a:pt x="4551" y="5803"/>
                      </a:lnTo>
                      <a:cubicBezTo>
                        <a:pt x="4482" y="5803"/>
                        <a:pt x="4437" y="5848"/>
                        <a:pt x="4437" y="5916"/>
                      </a:cubicBezTo>
                      <a:cubicBezTo>
                        <a:pt x="4437" y="5985"/>
                        <a:pt x="4482" y="6030"/>
                        <a:pt x="4551" y="6030"/>
                      </a:cubicBezTo>
                      <a:lnTo>
                        <a:pt x="4664" y="6030"/>
                      </a:lnTo>
                      <a:lnTo>
                        <a:pt x="4664" y="6383"/>
                      </a:lnTo>
                      <a:cubicBezTo>
                        <a:pt x="4664" y="6610"/>
                        <a:pt x="4551" y="6610"/>
                        <a:pt x="4494" y="6610"/>
                      </a:cubicBezTo>
                      <a:lnTo>
                        <a:pt x="2503" y="6610"/>
                      </a:lnTo>
                      <a:cubicBezTo>
                        <a:pt x="2446" y="6610"/>
                        <a:pt x="2275" y="6588"/>
                        <a:pt x="2275" y="6383"/>
                      </a:cubicBezTo>
                      <a:lnTo>
                        <a:pt x="2275" y="6030"/>
                      </a:lnTo>
                      <a:lnTo>
                        <a:pt x="2503" y="6030"/>
                      </a:lnTo>
                      <a:cubicBezTo>
                        <a:pt x="2571" y="6030"/>
                        <a:pt x="2616" y="5985"/>
                        <a:pt x="2616" y="5916"/>
                      </a:cubicBezTo>
                      <a:cubicBezTo>
                        <a:pt x="2616" y="5848"/>
                        <a:pt x="2571" y="5803"/>
                        <a:pt x="2503" y="5803"/>
                      </a:cubicBezTo>
                      <a:lnTo>
                        <a:pt x="2191" y="5803"/>
                      </a:lnTo>
                      <a:cubicBezTo>
                        <a:pt x="2070" y="5709"/>
                        <a:pt x="1590" y="5322"/>
                        <a:pt x="1422" y="4528"/>
                      </a:cubicBezTo>
                      <a:cubicBezTo>
                        <a:pt x="1422" y="4517"/>
                        <a:pt x="1410" y="4506"/>
                        <a:pt x="1410" y="4494"/>
                      </a:cubicBezTo>
                      <a:cubicBezTo>
                        <a:pt x="1274" y="4085"/>
                        <a:pt x="887" y="3379"/>
                        <a:pt x="512" y="3072"/>
                      </a:cubicBezTo>
                      <a:cubicBezTo>
                        <a:pt x="409" y="2992"/>
                        <a:pt x="307" y="2879"/>
                        <a:pt x="375" y="2776"/>
                      </a:cubicBezTo>
                      <a:cubicBezTo>
                        <a:pt x="443" y="2651"/>
                        <a:pt x="671" y="2594"/>
                        <a:pt x="796" y="2662"/>
                      </a:cubicBezTo>
                      <a:cubicBezTo>
                        <a:pt x="989" y="2765"/>
                        <a:pt x="1627" y="3163"/>
                        <a:pt x="1888" y="3789"/>
                      </a:cubicBezTo>
                      <a:cubicBezTo>
                        <a:pt x="1957" y="3948"/>
                        <a:pt x="2036" y="4142"/>
                        <a:pt x="2275" y="4301"/>
                      </a:cubicBezTo>
                      <a:cubicBezTo>
                        <a:pt x="2286" y="4312"/>
                        <a:pt x="2309" y="4324"/>
                        <a:pt x="2332" y="4324"/>
                      </a:cubicBezTo>
                      <a:cubicBezTo>
                        <a:pt x="2366" y="4324"/>
                        <a:pt x="2400" y="4301"/>
                        <a:pt x="2434" y="4267"/>
                      </a:cubicBezTo>
                      <a:cubicBezTo>
                        <a:pt x="2469" y="4210"/>
                        <a:pt x="2457" y="4142"/>
                        <a:pt x="2400" y="4107"/>
                      </a:cubicBezTo>
                      <a:cubicBezTo>
                        <a:pt x="2218" y="3994"/>
                        <a:pt x="2161" y="3857"/>
                        <a:pt x="2104" y="3709"/>
                      </a:cubicBezTo>
                      <a:cubicBezTo>
                        <a:pt x="2103" y="3703"/>
                        <a:pt x="2100" y="3698"/>
                        <a:pt x="2098" y="3693"/>
                      </a:cubicBezTo>
                      <a:lnTo>
                        <a:pt x="1445" y="1024"/>
                      </a:lnTo>
                      <a:cubicBezTo>
                        <a:pt x="1433" y="944"/>
                        <a:pt x="1433" y="876"/>
                        <a:pt x="1467" y="819"/>
                      </a:cubicBezTo>
                      <a:cubicBezTo>
                        <a:pt x="1513" y="740"/>
                        <a:pt x="1604" y="683"/>
                        <a:pt x="1706" y="683"/>
                      </a:cubicBezTo>
                      <a:cubicBezTo>
                        <a:pt x="1866" y="683"/>
                        <a:pt x="1922" y="785"/>
                        <a:pt x="1991" y="1001"/>
                      </a:cubicBezTo>
                      <a:lnTo>
                        <a:pt x="2616" y="3140"/>
                      </a:lnTo>
                      <a:cubicBezTo>
                        <a:pt x="2618" y="3149"/>
                        <a:pt x="2621" y="3157"/>
                        <a:pt x="2625" y="3164"/>
                      </a:cubicBezTo>
                      <a:cubicBezTo>
                        <a:pt x="2626" y="3188"/>
                        <a:pt x="2623" y="3206"/>
                        <a:pt x="2616" y="3220"/>
                      </a:cubicBezTo>
                      <a:cubicBezTo>
                        <a:pt x="2571" y="3243"/>
                        <a:pt x="2537" y="3288"/>
                        <a:pt x="2548" y="3345"/>
                      </a:cubicBezTo>
                      <a:cubicBezTo>
                        <a:pt x="2560" y="3402"/>
                        <a:pt x="2605" y="3436"/>
                        <a:pt x="2662" y="3436"/>
                      </a:cubicBezTo>
                      <a:lnTo>
                        <a:pt x="2685" y="3436"/>
                      </a:lnTo>
                      <a:cubicBezTo>
                        <a:pt x="2731" y="3428"/>
                        <a:pt x="2768" y="3405"/>
                        <a:pt x="2796" y="3370"/>
                      </a:cubicBezTo>
                      <a:cubicBezTo>
                        <a:pt x="2822" y="3383"/>
                        <a:pt x="2850" y="3391"/>
                        <a:pt x="2878" y="3391"/>
                      </a:cubicBezTo>
                      <a:lnTo>
                        <a:pt x="2924" y="3391"/>
                      </a:lnTo>
                      <a:cubicBezTo>
                        <a:pt x="2992" y="3379"/>
                        <a:pt x="3026" y="3311"/>
                        <a:pt x="3015" y="3254"/>
                      </a:cubicBezTo>
                      <a:cubicBezTo>
                        <a:pt x="3003" y="3197"/>
                        <a:pt x="2958" y="3163"/>
                        <a:pt x="2901" y="3163"/>
                      </a:cubicBezTo>
                      <a:cubicBezTo>
                        <a:pt x="2890" y="3140"/>
                        <a:pt x="2867" y="3106"/>
                        <a:pt x="2855" y="3049"/>
                      </a:cubicBezTo>
                      <a:cubicBezTo>
                        <a:pt x="2853" y="3037"/>
                        <a:pt x="2849" y="3026"/>
                        <a:pt x="2844" y="3016"/>
                      </a:cubicBezTo>
                      <a:lnTo>
                        <a:pt x="2844" y="512"/>
                      </a:lnTo>
                      <a:cubicBezTo>
                        <a:pt x="2844" y="353"/>
                        <a:pt x="2969" y="228"/>
                        <a:pt x="3128" y="228"/>
                      </a:cubicBezTo>
                      <a:cubicBezTo>
                        <a:pt x="3288" y="228"/>
                        <a:pt x="3413" y="353"/>
                        <a:pt x="3413" y="512"/>
                      </a:cubicBezTo>
                      <a:lnTo>
                        <a:pt x="3413" y="3174"/>
                      </a:lnTo>
                      <a:cubicBezTo>
                        <a:pt x="3413" y="3176"/>
                        <a:pt x="3413" y="3178"/>
                        <a:pt x="3413" y="3180"/>
                      </a:cubicBezTo>
                      <a:cubicBezTo>
                        <a:pt x="3413" y="3182"/>
                        <a:pt x="3413" y="3184"/>
                        <a:pt x="3413" y="3186"/>
                      </a:cubicBezTo>
                      <a:cubicBezTo>
                        <a:pt x="3413" y="3243"/>
                        <a:pt x="3402" y="3288"/>
                        <a:pt x="3390" y="3300"/>
                      </a:cubicBezTo>
                      <a:cubicBezTo>
                        <a:pt x="3333" y="3311"/>
                        <a:pt x="3299" y="3356"/>
                        <a:pt x="3299" y="3413"/>
                      </a:cubicBezTo>
                      <a:cubicBezTo>
                        <a:pt x="3299" y="3482"/>
                        <a:pt x="3345" y="3527"/>
                        <a:pt x="3413" y="3527"/>
                      </a:cubicBezTo>
                      <a:cubicBezTo>
                        <a:pt x="3456" y="3527"/>
                        <a:pt x="3494" y="3512"/>
                        <a:pt x="3527" y="3486"/>
                      </a:cubicBezTo>
                      <a:cubicBezTo>
                        <a:pt x="3559" y="3512"/>
                        <a:pt x="3598" y="3527"/>
                        <a:pt x="3640" y="3527"/>
                      </a:cubicBezTo>
                      <a:cubicBezTo>
                        <a:pt x="3709" y="3527"/>
                        <a:pt x="3754" y="3482"/>
                        <a:pt x="3754" y="3413"/>
                      </a:cubicBezTo>
                      <a:cubicBezTo>
                        <a:pt x="3754" y="3356"/>
                        <a:pt x="3709" y="3311"/>
                        <a:pt x="3663" y="3300"/>
                      </a:cubicBezTo>
                      <a:cubicBezTo>
                        <a:pt x="3653" y="3290"/>
                        <a:pt x="3643" y="3253"/>
                        <a:pt x="3641" y="3206"/>
                      </a:cubicBezTo>
                      <a:lnTo>
                        <a:pt x="4255" y="762"/>
                      </a:lnTo>
                      <a:cubicBezTo>
                        <a:pt x="4312" y="558"/>
                        <a:pt x="4414" y="455"/>
                        <a:pt x="4551" y="455"/>
                      </a:cubicBezTo>
                      <a:cubicBezTo>
                        <a:pt x="4664" y="455"/>
                        <a:pt x="4755" y="489"/>
                        <a:pt x="4812" y="535"/>
                      </a:cubicBezTo>
                      <a:cubicBezTo>
                        <a:pt x="4846" y="580"/>
                        <a:pt x="4858" y="637"/>
                        <a:pt x="4846" y="705"/>
                      </a:cubicBezTo>
                      <a:lnTo>
                        <a:pt x="4228" y="3348"/>
                      </a:lnTo>
                      <a:cubicBezTo>
                        <a:pt x="4219" y="3361"/>
                        <a:pt x="4212" y="3375"/>
                        <a:pt x="4209" y="3391"/>
                      </a:cubicBezTo>
                      <a:cubicBezTo>
                        <a:pt x="4198" y="3459"/>
                        <a:pt x="4175" y="3493"/>
                        <a:pt x="4164" y="3504"/>
                      </a:cubicBezTo>
                      <a:cubicBezTo>
                        <a:pt x="4107" y="3504"/>
                        <a:pt x="4061" y="3538"/>
                        <a:pt x="4050" y="3595"/>
                      </a:cubicBezTo>
                      <a:cubicBezTo>
                        <a:pt x="4039" y="3664"/>
                        <a:pt x="4084" y="3721"/>
                        <a:pt x="4141" y="3732"/>
                      </a:cubicBezTo>
                      <a:lnTo>
                        <a:pt x="4175" y="3732"/>
                      </a:lnTo>
                      <a:cubicBezTo>
                        <a:pt x="4201" y="3732"/>
                        <a:pt x="4234" y="3725"/>
                        <a:pt x="4263" y="3712"/>
                      </a:cubicBezTo>
                      <a:cubicBezTo>
                        <a:pt x="4291" y="3747"/>
                        <a:pt x="4327" y="3770"/>
                        <a:pt x="4369" y="3777"/>
                      </a:cubicBezTo>
                      <a:lnTo>
                        <a:pt x="4391" y="3777"/>
                      </a:lnTo>
                      <a:cubicBezTo>
                        <a:pt x="4448" y="3777"/>
                        <a:pt x="4494" y="3732"/>
                        <a:pt x="4505" y="3686"/>
                      </a:cubicBezTo>
                      <a:cubicBezTo>
                        <a:pt x="4517" y="3629"/>
                        <a:pt x="4482" y="3584"/>
                        <a:pt x="4437" y="3561"/>
                      </a:cubicBezTo>
                      <a:cubicBezTo>
                        <a:pt x="4437" y="3550"/>
                        <a:pt x="4426" y="3507"/>
                        <a:pt x="4436" y="3452"/>
                      </a:cubicBezTo>
                      <a:cubicBezTo>
                        <a:pt x="4514" y="3320"/>
                        <a:pt x="5002" y="2491"/>
                        <a:pt x="5085" y="2355"/>
                      </a:cubicBezTo>
                      <a:cubicBezTo>
                        <a:pt x="5188" y="2185"/>
                        <a:pt x="5279" y="2162"/>
                        <a:pt x="5347" y="2162"/>
                      </a:cubicBezTo>
                      <a:cubicBezTo>
                        <a:pt x="5404" y="2162"/>
                        <a:pt x="5450" y="2173"/>
                        <a:pt x="5495" y="2219"/>
                      </a:cubicBezTo>
                      <a:cubicBezTo>
                        <a:pt x="5597" y="2287"/>
                        <a:pt x="5643" y="2423"/>
                        <a:pt x="5609" y="25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" cmpd="sng">
                  <a:noFill/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ist_231755">
                  <a:extLst>
                    <a:ext uri="{FF2B5EF4-FFF2-40B4-BE49-F238E27FC236}">
                      <a16:creationId xmlns:a16="http://schemas.microsoft.com/office/drawing/2014/main" id="{1AA4844A-4C3E-45B6-9472-C2823A338442}"/>
                    </a:ext>
                  </a:extLst>
                </p:cNvPr>
                <p:cNvSpPr/>
                <p:nvPr/>
              </p:nvSpPr>
              <p:spPr>
                <a:xfrm>
                  <a:off x="8158694" y="4492394"/>
                  <a:ext cx="368364" cy="460705"/>
                </a:xfrm>
                <a:custGeom>
                  <a:avLst/>
                  <a:gdLst>
                    <a:gd name="T0" fmla="*/ 4316 w 4893"/>
                    <a:gd name="T1" fmla="*/ 799 h 6827"/>
                    <a:gd name="T2" fmla="*/ 4238 w 4893"/>
                    <a:gd name="T3" fmla="*/ 797 h 6827"/>
                    <a:gd name="T4" fmla="*/ 3868 w 4893"/>
                    <a:gd name="T5" fmla="*/ 943 h 6827"/>
                    <a:gd name="T6" fmla="*/ 2219 w 4893"/>
                    <a:gd name="T7" fmla="*/ 0 h 6827"/>
                    <a:gd name="T8" fmla="*/ 1623 w 4893"/>
                    <a:gd name="T9" fmla="*/ 405 h 6827"/>
                    <a:gd name="T10" fmla="*/ 569 w 4893"/>
                    <a:gd name="T11" fmla="*/ 2503 h 6827"/>
                    <a:gd name="T12" fmla="*/ 0 w 4893"/>
                    <a:gd name="T13" fmla="*/ 4210 h 6827"/>
                    <a:gd name="T14" fmla="*/ 1252 w 4893"/>
                    <a:gd name="T15" fmla="*/ 6827 h 6827"/>
                    <a:gd name="T16" fmla="*/ 4324 w 4893"/>
                    <a:gd name="T17" fmla="*/ 5734 h 6827"/>
                    <a:gd name="T18" fmla="*/ 4893 w 4893"/>
                    <a:gd name="T19" fmla="*/ 2332 h 6827"/>
                    <a:gd name="T20" fmla="*/ 4890 w 4893"/>
                    <a:gd name="T21" fmla="*/ 1371 h 6827"/>
                    <a:gd name="T22" fmla="*/ 3891 w 4893"/>
                    <a:gd name="T23" fmla="*/ 1297 h 6827"/>
                    <a:gd name="T24" fmla="*/ 4203 w 4893"/>
                    <a:gd name="T25" fmla="*/ 1029 h 6827"/>
                    <a:gd name="T26" fmla="*/ 4238 w 4893"/>
                    <a:gd name="T27" fmla="*/ 1025 h 6827"/>
                    <a:gd name="T28" fmla="*/ 4289 w 4893"/>
                    <a:gd name="T29" fmla="*/ 1025 h 6827"/>
                    <a:gd name="T30" fmla="*/ 4616 w 4893"/>
                    <a:gd name="T31" fmla="*/ 1234 h 6827"/>
                    <a:gd name="T32" fmla="*/ 4625 w 4893"/>
                    <a:gd name="T33" fmla="*/ 1251 h 6827"/>
                    <a:gd name="T34" fmla="*/ 4267 w 4893"/>
                    <a:gd name="T35" fmla="*/ 2731 h 6827"/>
                    <a:gd name="T36" fmla="*/ 3641 w 4893"/>
                    <a:gd name="T37" fmla="*/ 967 h 6827"/>
                    <a:gd name="T38" fmla="*/ 3641 w 4893"/>
                    <a:gd name="T39" fmla="*/ 2332 h 6827"/>
                    <a:gd name="T40" fmla="*/ 2845 w 4893"/>
                    <a:gd name="T41" fmla="*/ 2446 h 6827"/>
                    <a:gd name="T42" fmla="*/ 3641 w 4893"/>
                    <a:gd name="T43" fmla="*/ 967 h 6827"/>
                    <a:gd name="T44" fmla="*/ 2128 w 4893"/>
                    <a:gd name="T45" fmla="*/ 1866 h 6827"/>
                    <a:gd name="T46" fmla="*/ 1821 w 4893"/>
                    <a:gd name="T47" fmla="*/ 1661 h 6827"/>
                    <a:gd name="T48" fmla="*/ 2219 w 4893"/>
                    <a:gd name="T49" fmla="*/ 228 h 6827"/>
                    <a:gd name="T50" fmla="*/ 2617 w 4893"/>
                    <a:gd name="T51" fmla="*/ 2446 h 6827"/>
                    <a:gd name="T52" fmla="*/ 1980 w 4893"/>
                    <a:gd name="T53" fmla="*/ 2935 h 6827"/>
                    <a:gd name="T54" fmla="*/ 1582 w 4893"/>
                    <a:gd name="T55" fmla="*/ 761 h 6827"/>
                    <a:gd name="T56" fmla="*/ 797 w 4893"/>
                    <a:gd name="T57" fmla="*/ 2402 h 6827"/>
                    <a:gd name="T58" fmla="*/ 4301 w 4893"/>
                    <a:gd name="T59" fmla="*/ 5393 h 6827"/>
                    <a:gd name="T60" fmla="*/ 3755 w 4893"/>
                    <a:gd name="T61" fmla="*/ 5689 h 6827"/>
                    <a:gd name="T62" fmla="*/ 4096 w 4893"/>
                    <a:gd name="T63" fmla="*/ 6281 h 6827"/>
                    <a:gd name="T64" fmla="*/ 910 w 4893"/>
                    <a:gd name="T65" fmla="*/ 6258 h 6827"/>
                    <a:gd name="T66" fmla="*/ 1229 w 4893"/>
                    <a:gd name="T67" fmla="*/ 6030 h 6827"/>
                    <a:gd name="T68" fmla="*/ 878 w 4893"/>
                    <a:gd name="T69" fmla="*/ 5611 h 6827"/>
                    <a:gd name="T70" fmla="*/ 228 w 4893"/>
                    <a:gd name="T71" fmla="*/ 3686 h 6827"/>
                    <a:gd name="T72" fmla="*/ 740 w 4893"/>
                    <a:gd name="T73" fmla="*/ 2719 h 6827"/>
                    <a:gd name="T74" fmla="*/ 1881 w 4893"/>
                    <a:gd name="T75" fmla="*/ 1934 h 6827"/>
                    <a:gd name="T76" fmla="*/ 1948 w 4893"/>
                    <a:gd name="T77" fmla="*/ 2543 h 6827"/>
                    <a:gd name="T78" fmla="*/ 1024 w 4893"/>
                    <a:gd name="T79" fmla="*/ 3641 h 6827"/>
                    <a:gd name="T80" fmla="*/ 2207 w 4893"/>
                    <a:gd name="T81" fmla="*/ 3186 h 6827"/>
                    <a:gd name="T82" fmla="*/ 3794 w 4893"/>
                    <a:gd name="T83" fmla="*/ 2739 h 6827"/>
                    <a:gd name="T84" fmla="*/ 4665 w 4893"/>
                    <a:gd name="T85" fmla="*/ 3823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93" h="6827">
                      <a:moveTo>
                        <a:pt x="4890" y="1371"/>
                      </a:moveTo>
                      <a:cubicBezTo>
                        <a:pt x="4865" y="1072"/>
                        <a:pt x="4623" y="828"/>
                        <a:pt x="4325" y="799"/>
                      </a:cubicBezTo>
                      <a:cubicBezTo>
                        <a:pt x="4322" y="799"/>
                        <a:pt x="4319" y="799"/>
                        <a:pt x="4316" y="799"/>
                      </a:cubicBezTo>
                      <a:cubicBezTo>
                        <a:pt x="4310" y="798"/>
                        <a:pt x="4303" y="798"/>
                        <a:pt x="4297" y="797"/>
                      </a:cubicBezTo>
                      <a:cubicBezTo>
                        <a:pt x="4287" y="797"/>
                        <a:pt x="4277" y="796"/>
                        <a:pt x="4267" y="796"/>
                      </a:cubicBezTo>
                      <a:cubicBezTo>
                        <a:pt x="4257" y="796"/>
                        <a:pt x="4248" y="797"/>
                        <a:pt x="4238" y="797"/>
                      </a:cubicBezTo>
                      <a:cubicBezTo>
                        <a:pt x="4229" y="798"/>
                        <a:pt x="4221" y="798"/>
                        <a:pt x="4212" y="799"/>
                      </a:cubicBezTo>
                      <a:cubicBezTo>
                        <a:pt x="4212" y="799"/>
                        <a:pt x="4212" y="799"/>
                        <a:pt x="4212" y="799"/>
                      </a:cubicBezTo>
                      <a:cubicBezTo>
                        <a:pt x="4083" y="811"/>
                        <a:pt x="3964" y="863"/>
                        <a:pt x="3868" y="943"/>
                      </a:cubicBezTo>
                      <a:cubicBezTo>
                        <a:pt x="3856" y="602"/>
                        <a:pt x="3583" y="341"/>
                        <a:pt x="3243" y="341"/>
                      </a:cubicBezTo>
                      <a:cubicBezTo>
                        <a:pt x="3087" y="341"/>
                        <a:pt x="2943" y="401"/>
                        <a:pt x="2833" y="498"/>
                      </a:cubicBezTo>
                      <a:cubicBezTo>
                        <a:pt x="2774" y="215"/>
                        <a:pt x="2514" y="0"/>
                        <a:pt x="2219" y="0"/>
                      </a:cubicBezTo>
                      <a:cubicBezTo>
                        <a:pt x="2217" y="0"/>
                        <a:pt x="2214" y="0"/>
                        <a:pt x="2212" y="0"/>
                      </a:cubicBezTo>
                      <a:cubicBezTo>
                        <a:pt x="2211" y="0"/>
                        <a:pt x="2209" y="0"/>
                        <a:pt x="2207" y="0"/>
                      </a:cubicBezTo>
                      <a:cubicBezTo>
                        <a:pt x="1943" y="0"/>
                        <a:pt x="1714" y="170"/>
                        <a:pt x="1623" y="405"/>
                      </a:cubicBezTo>
                      <a:cubicBezTo>
                        <a:pt x="1520" y="294"/>
                        <a:pt x="1363" y="228"/>
                        <a:pt x="1195" y="228"/>
                      </a:cubicBezTo>
                      <a:cubicBezTo>
                        <a:pt x="853" y="228"/>
                        <a:pt x="569" y="512"/>
                        <a:pt x="569" y="853"/>
                      </a:cubicBezTo>
                      <a:lnTo>
                        <a:pt x="569" y="2503"/>
                      </a:lnTo>
                      <a:cubicBezTo>
                        <a:pt x="569" y="2549"/>
                        <a:pt x="478" y="2651"/>
                        <a:pt x="421" y="2742"/>
                      </a:cubicBezTo>
                      <a:cubicBezTo>
                        <a:pt x="239" y="2958"/>
                        <a:pt x="0" y="3265"/>
                        <a:pt x="0" y="3686"/>
                      </a:cubicBezTo>
                      <a:lnTo>
                        <a:pt x="0" y="4210"/>
                      </a:lnTo>
                      <a:cubicBezTo>
                        <a:pt x="0" y="5234"/>
                        <a:pt x="501" y="5643"/>
                        <a:pt x="683" y="5757"/>
                      </a:cubicBezTo>
                      <a:lnTo>
                        <a:pt x="683" y="6258"/>
                      </a:lnTo>
                      <a:cubicBezTo>
                        <a:pt x="683" y="6576"/>
                        <a:pt x="933" y="6827"/>
                        <a:pt x="1252" y="6827"/>
                      </a:cubicBezTo>
                      <a:lnTo>
                        <a:pt x="3869" y="6827"/>
                      </a:lnTo>
                      <a:cubicBezTo>
                        <a:pt x="4130" y="6827"/>
                        <a:pt x="4324" y="6599"/>
                        <a:pt x="4324" y="6292"/>
                      </a:cubicBezTo>
                      <a:lnTo>
                        <a:pt x="4324" y="5734"/>
                      </a:lnTo>
                      <a:cubicBezTo>
                        <a:pt x="4369" y="5666"/>
                        <a:pt x="4426" y="5598"/>
                        <a:pt x="4472" y="5541"/>
                      </a:cubicBezTo>
                      <a:cubicBezTo>
                        <a:pt x="4802" y="5131"/>
                        <a:pt x="4893" y="4983"/>
                        <a:pt x="4893" y="3834"/>
                      </a:cubicBezTo>
                      <a:lnTo>
                        <a:pt x="4893" y="2332"/>
                      </a:lnTo>
                      <a:lnTo>
                        <a:pt x="4893" y="1422"/>
                      </a:lnTo>
                      <a:lnTo>
                        <a:pt x="4893" y="1388"/>
                      </a:lnTo>
                      <a:cubicBezTo>
                        <a:pt x="4893" y="1382"/>
                        <a:pt x="4892" y="1376"/>
                        <a:pt x="4890" y="1371"/>
                      </a:cubicBezTo>
                      <a:close/>
                      <a:moveTo>
                        <a:pt x="3869" y="1422"/>
                      </a:moveTo>
                      <a:cubicBezTo>
                        <a:pt x="3869" y="1388"/>
                        <a:pt x="3873" y="1355"/>
                        <a:pt x="3881" y="1324"/>
                      </a:cubicBezTo>
                      <a:cubicBezTo>
                        <a:pt x="3886" y="1316"/>
                        <a:pt x="3889" y="1307"/>
                        <a:pt x="3891" y="1297"/>
                      </a:cubicBezTo>
                      <a:cubicBezTo>
                        <a:pt x="3938" y="1168"/>
                        <a:pt x="4044" y="1068"/>
                        <a:pt x="4174" y="1036"/>
                      </a:cubicBezTo>
                      <a:cubicBezTo>
                        <a:pt x="4174" y="1036"/>
                        <a:pt x="4174" y="1036"/>
                        <a:pt x="4174" y="1035"/>
                      </a:cubicBezTo>
                      <a:cubicBezTo>
                        <a:pt x="4183" y="1033"/>
                        <a:pt x="4193" y="1031"/>
                        <a:pt x="4203" y="1029"/>
                      </a:cubicBezTo>
                      <a:cubicBezTo>
                        <a:pt x="4203" y="1029"/>
                        <a:pt x="4204" y="1029"/>
                        <a:pt x="4205" y="1029"/>
                      </a:cubicBezTo>
                      <a:cubicBezTo>
                        <a:pt x="4214" y="1028"/>
                        <a:pt x="4223" y="1026"/>
                        <a:pt x="4232" y="1026"/>
                      </a:cubicBezTo>
                      <a:cubicBezTo>
                        <a:pt x="4234" y="1025"/>
                        <a:pt x="4236" y="1025"/>
                        <a:pt x="4238" y="1025"/>
                      </a:cubicBezTo>
                      <a:cubicBezTo>
                        <a:pt x="4248" y="1024"/>
                        <a:pt x="4257" y="1024"/>
                        <a:pt x="4267" y="1024"/>
                      </a:cubicBezTo>
                      <a:cubicBezTo>
                        <a:pt x="4273" y="1024"/>
                        <a:pt x="4280" y="1024"/>
                        <a:pt x="4287" y="1025"/>
                      </a:cubicBezTo>
                      <a:cubicBezTo>
                        <a:pt x="4287" y="1025"/>
                        <a:pt x="4288" y="1025"/>
                        <a:pt x="4289" y="1025"/>
                      </a:cubicBezTo>
                      <a:cubicBezTo>
                        <a:pt x="4295" y="1025"/>
                        <a:pt x="4301" y="1025"/>
                        <a:pt x="4307" y="1026"/>
                      </a:cubicBezTo>
                      <a:cubicBezTo>
                        <a:pt x="4307" y="1026"/>
                        <a:pt x="4307" y="1026"/>
                        <a:pt x="4307" y="1026"/>
                      </a:cubicBezTo>
                      <a:cubicBezTo>
                        <a:pt x="4439" y="1040"/>
                        <a:pt x="4554" y="1121"/>
                        <a:pt x="4616" y="1234"/>
                      </a:cubicBezTo>
                      <a:cubicBezTo>
                        <a:pt x="4616" y="1234"/>
                        <a:pt x="4616" y="1234"/>
                        <a:pt x="4616" y="1234"/>
                      </a:cubicBezTo>
                      <a:cubicBezTo>
                        <a:pt x="4619" y="1240"/>
                        <a:pt x="4622" y="1245"/>
                        <a:pt x="4625" y="1251"/>
                      </a:cubicBezTo>
                      <a:cubicBezTo>
                        <a:pt x="4625" y="1251"/>
                        <a:pt x="4625" y="1251"/>
                        <a:pt x="4625" y="1251"/>
                      </a:cubicBezTo>
                      <a:cubicBezTo>
                        <a:pt x="4651" y="1304"/>
                        <a:pt x="4665" y="1362"/>
                        <a:pt x="4665" y="1422"/>
                      </a:cubicBezTo>
                      <a:lnTo>
                        <a:pt x="4665" y="2332"/>
                      </a:lnTo>
                      <a:cubicBezTo>
                        <a:pt x="4665" y="2549"/>
                        <a:pt x="4483" y="2731"/>
                        <a:pt x="4267" y="2731"/>
                      </a:cubicBezTo>
                      <a:cubicBezTo>
                        <a:pt x="4051" y="2731"/>
                        <a:pt x="3869" y="2549"/>
                        <a:pt x="3869" y="2332"/>
                      </a:cubicBezTo>
                      <a:lnTo>
                        <a:pt x="3869" y="1422"/>
                      </a:lnTo>
                      <a:close/>
                      <a:moveTo>
                        <a:pt x="3641" y="967"/>
                      </a:moveTo>
                      <a:lnTo>
                        <a:pt x="3641" y="1263"/>
                      </a:lnTo>
                      <a:lnTo>
                        <a:pt x="3641" y="1422"/>
                      </a:lnTo>
                      <a:lnTo>
                        <a:pt x="3641" y="2332"/>
                      </a:lnTo>
                      <a:lnTo>
                        <a:pt x="3641" y="2446"/>
                      </a:lnTo>
                      <a:cubicBezTo>
                        <a:pt x="3641" y="2662"/>
                        <a:pt x="3459" y="2844"/>
                        <a:pt x="3243" y="2844"/>
                      </a:cubicBezTo>
                      <a:cubicBezTo>
                        <a:pt x="3027" y="2844"/>
                        <a:pt x="2845" y="2662"/>
                        <a:pt x="2845" y="2446"/>
                      </a:cubicBezTo>
                      <a:lnTo>
                        <a:pt x="2845" y="967"/>
                      </a:lnTo>
                      <a:cubicBezTo>
                        <a:pt x="2845" y="751"/>
                        <a:pt x="3027" y="569"/>
                        <a:pt x="3243" y="569"/>
                      </a:cubicBezTo>
                      <a:cubicBezTo>
                        <a:pt x="3459" y="569"/>
                        <a:pt x="3641" y="751"/>
                        <a:pt x="3641" y="967"/>
                      </a:cubicBezTo>
                      <a:close/>
                      <a:moveTo>
                        <a:pt x="2151" y="2651"/>
                      </a:moveTo>
                      <a:cubicBezTo>
                        <a:pt x="2162" y="2628"/>
                        <a:pt x="2185" y="2594"/>
                        <a:pt x="2196" y="2571"/>
                      </a:cubicBezTo>
                      <a:cubicBezTo>
                        <a:pt x="2310" y="2378"/>
                        <a:pt x="2276" y="2082"/>
                        <a:pt x="2128" y="1866"/>
                      </a:cubicBezTo>
                      <a:cubicBezTo>
                        <a:pt x="2113" y="1845"/>
                        <a:pt x="2097" y="1825"/>
                        <a:pt x="2080" y="1807"/>
                      </a:cubicBezTo>
                      <a:cubicBezTo>
                        <a:pt x="2053" y="1778"/>
                        <a:pt x="2023" y="1751"/>
                        <a:pt x="1991" y="1729"/>
                      </a:cubicBezTo>
                      <a:cubicBezTo>
                        <a:pt x="1961" y="1708"/>
                        <a:pt x="1901" y="1673"/>
                        <a:pt x="1821" y="1661"/>
                      </a:cubicBezTo>
                      <a:lnTo>
                        <a:pt x="1821" y="853"/>
                      </a:lnTo>
                      <a:lnTo>
                        <a:pt x="1821" y="626"/>
                      </a:lnTo>
                      <a:cubicBezTo>
                        <a:pt x="1821" y="410"/>
                        <a:pt x="2003" y="228"/>
                        <a:pt x="2219" y="228"/>
                      </a:cubicBezTo>
                      <a:cubicBezTo>
                        <a:pt x="2435" y="228"/>
                        <a:pt x="2617" y="410"/>
                        <a:pt x="2617" y="626"/>
                      </a:cubicBezTo>
                      <a:lnTo>
                        <a:pt x="2617" y="967"/>
                      </a:lnTo>
                      <a:lnTo>
                        <a:pt x="2617" y="2446"/>
                      </a:lnTo>
                      <a:lnTo>
                        <a:pt x="2617" y="2560"/>
                      </a:lnTo>
                      <a:cubicBezTo>
                        <a:pt x="2617" y="2776"/>
                        <a:pt x="2435" y="2958"/>
                        <a:pt x="2207" y="2958"/>
                      </a:cubicBezTo>
                      <a:cubicBezTo>
                        <a:pt x="2105" y="2958"/>
                        <a:pt x="2037" y="2958"/>
                        <a:pt x="1980" y="2935"/>
                      </a:cubicBezTo>
                      <a:cubicBezTo>
                        <a:pt x="2048" y="2844"/>
                        <a:pt x="2105" y="2742"/>
                        <a:pt x="2151" y="2651"/>
                      </a:cubicBezTo>
                      <a:close/>
                      <a:moveTo>
                        <a:pt x="1195" y="455"/>
                      </a:moveTo>
                      <a:cubicBezTo>
                        <a:pt x="1379" y="455"/>
                        <a:pt x="1539" y="588"/>
                        <a:pt x="1582" y="761"/>
                      </a:cubicBezTo>
                      <a:lnTo>
                        <a:pt x="1582" y="1697"/>
                      </a:lnTo>
                      <a:cubicBezTo>
                        <a:pt x="1494" y="1736"/>
                        <a:pt x="1398" y="1809"/>
                        <a:pt x="1297" y="1934"/>
                      </a:cubicBezTo>
                      <a:cubicBezTo>
                        <a:pt x="1156" y="2111"/>
                        <a:pt x="987" y="2267"/>
                        <a:pt x="797" y="2402"/>
                      </a:cubicBezTo>
                      <a:lnTo>
                        <a:pt x="797" y="853"/>
                      </a:lnTo>
                      <a:cubicBezTo>
                        <a:pt x="797" y="637"/>
                        <a:pt x="979" y="455"/>
                        <a:pt x="1195" y="455"/>
                      </a:cubicBezTo>
                      <a:close/>
                      <a:moveTo>
                        <a:pt x="4301" y="5393"/>
                      </a:moveTo>
                      <a:cubicBezTo>
                        <a:pt x="4254" y="5449"/>
                        <a:pt x="4207" y="5506"/>
                        <a:pt x="4154" y="5575"/>
                      </a:cubicBezTo>
                      <a:lnTo>
                        <a:pt x="3869" y="5575"/>
                      </a:lnTo>
                      <a:cubicBezTo>
                        <a:pt x="3800" y="5575"/>
                        <a:pt x="3755" y="5621"/>
                        <a:pt x="3755" y="5689"/>
                      </a:cubicBezTo>
                      <a:cubicBezTo>
                        <a:pt x="3755" y="5757"/>
                        <a:pt x="3800" y="5803"/>
                        <a:pt x="3869" y="5803"/>
                      </a:cubicBezTo>
                      <a:lnTo>
                        <a:pt x="4096" y="5803"/>
                      </a:lnTo>
                      <a:lnTo>
                        <a:pt x="4096" y="6281"/>
                      </a:lnTo>
                      <a:cubicBezTo>
                        <a:pt x="4096" y="6428"/>
                        <a:pt x="4039" y="6599"/>
                        <a:pt x="3869" y="6599"/>
                      </a:cubicBezTo>
                      <a:lnTo>
                        <a:pt x="1252" y="6599"/>
                      </a:lnTo>
                      <a:cubicBezTo>
                        <a:pt x="1058" y="6599"/>
                        <a:pt x="910" y="6451"/>
                        <a:pt x="910" y="6258"/>
                      </a:cubicBezTo>
                      <a:lnTo>
                        <a:pt x="910" y="5885"/>
                      </a:lnTo>
                      <a:cubicBezTo>
                        <a:pt x="1060" y="5960"/>
                        <a:pt x="1183" y="6019"/>
                        <a:pt x="1183" y="6019"/>
                      </a:cubicBezTo>
                      <a:cubicBezTo>
                        <a:pt x="1195" y="6030"/>
                        <a:pt x="1218" y="6030"/>
                        <a:pt x="1229" y="6030"/>
                      </a:cubicBezTo>
                      <a:cubicBezTo>
                        <a:pt x="1274" y="6030"/>
                        <a:pt x="1309" y="6007"/>
                        <a:pt x="1331" y="5962"/>
                      </a:cubicBezTo>
                      <a:cubicBezTo>
                        <a:pt x="1354" y="5905"/>
                        <a:pt x="1331" y="5837"/>
                        <a:pt x="1274" y="5814"/>
                      </a:cubicBezTo>
                      <a:cubicBezTo>
                        <a:pt x="1274" y="5814"/>
                        <a:pt x="1079" y="5716"/>
                        <a:pt x="878" y="5611"/>
                      </a:cubicBezTo>
                      <a:cubicBezTo>
                        <a:pt x="868" y="5602"/>
                        <a:pt x="856" y="5594"/>
                        <a:pt x="842" y="5586"/>
                      </a:cubicBezTo>
                      <a:cubicBezTo>
                        <a:pt x="842" y="5586"/>
                        <a:pt x="228" y="5291"/>
                        <a:pt x="228" y="4210"/>
                      </a:cubicBezTo>
                      <a:lnTo>
                        <a:pt x="228" y="3686"/>
                      </a:lnTo>
                      <a:cubicBezTo>
                        <a:pt x="228" y="3345"/>
                        <a:pt x="432" y="3083"/>
                        <a:pt x="592" y="2879"/>
                      </a:cubicBezTo>
                      <a:cubicBezTo>
                        <a:pt x="633" y="2825"/>
                        <a:pt x="672" y="2775"/>
                        <a:pt x="704" y="2729"/>
                      </a:cubicBezTo>
                      <a:cubicBezTo>
                        <a:pt x="716" y="2727"/>
                        <a:pt x="728" y="2724"/>
                        <a:pt x="740" y="2719"/>
                      </a:cubicBezTo>
                      <a:cubicBezTo>
                        <a:pt x="1024" y="2549"/>
                        <a:pt x="1274" y="2332"/>
                        <a:pt x="1479" y="2082"/>
                      </a:cubicBezTo>
                      <a:cubicBezTo>
                        <a:pt x="1582" y="1957"/>
                        <a:pt x="1730" y="1832"/>
                        <a:pt x="1866" y="1923"/>
                      </a:cubicBezTo>
                      <a:cubicBezTo>
                        <a:pt x="1871" y="1926"/>
                        <a:pt x="1876" y="1930"/>
                        <a:pt x="1881" y="1934"/>
                      </a:cubicBezTo>
                      <a:cubicBezTo>
                        <a:pt x="1902" y="1952"/>
                        <a:pt x="1919" y="1972"/>
                        <a:pt x="1934" y="1991"/>
                      </a:cubicBezTo>
                      <a:cubicBezTo>
                        <a:pt x="2037" y="2128"/>
                        <a:pt x="2059" y="2332"/>
                        <a:pt x="1991" y="2458"/>
                      </a:cubicBezTo>
                      <a:cubicBezTo>
                        <a:pt x="1981" y="2490"/>
                        <a:pt x="1960" y="2512"/>
                        <a:pt x="1948" y="2543"/>
                      </a:cubicBezTo>
                      <a:cubicBezTo>
                        <a:pt x="1684" y="2978"/>
                        <a:pt x="1281" y="3349"/>
                        <a:pt x="990" y="3425"/>
                      </a:cubicBezTo>
                      <a:cubicBezTo>
                        <a:pt x="933" y="3436"/>
                        <a:pt x="899" y="3504"/>
                        <a:pt x="910" y="3561"/>
                      </a:cubicBezTo>
                      <a:cubicBezTo>
                        <a:pt x="933" y="3607"/>
                        <a:pt x="979" y="3641"/>
                        <a:pt x="1024" y="3641"/>
                      </a:cubicBezTo>
                      <a:cubicBezTo>
                        <a:pt x="1035" y="3641"/>
                        <a:pt x="1047" y="3641"/>
                        <a:pt x="1047" y="3630"/>
                      </a:cubicBezTo>
                      <a:cubicBezTo>
                        <a:pt x="1301" y="3561"/>
                        <a:pt x="1572" y="3351"/>
                        <a:pt x="1802" y="3098"/>
                      </a:cubicBezTo>
                      <a:cubicBezTo>
                        <a:pt x="1920" y="3186"/>
                        <a:pt x="2067" y="3186"/>
                        <a:pt x="2207" y="3186"/>
                      </a:cubicBezTo>
                      <a:cubicBezTo>
                        <a:pt x="2453" y="3186"/>
                        <a:pt x="2665" y="3048"/>
                        <a:pt x="2768" y="2850"/>
                      </a:cubicBezTo>
                      <a:cubicBezTo>
                        <a:pt x="2883" y="2985"/>
                        <a:pt x="3054" y="3072"/>
                        <a:pt x="3243" y="3072"/>
                      </a:cubicBezTo>
                      <a:cubicBezTo>
                        <a:pt x="3479" y="3072"/>
                        <a:pt x="3688" y="2936"/>
                        <a:pt x="3794" y="2739"/>
                      </a:cubicBezTo>
                      <a:cubicBezTo>
                        <a:pt x="3910" y="2872"/>
                        <a:pt x="4080" y="2958"/>
                        <a:pt x="4267" y="2958"/>
                      </a:cubicBezTo>
                      <a:cubicBezTo>
                        <a:pt x="4417" y="2958"/>
                        <a:pt x="4556" y="2903"/>
                        <a:pt x="4665" y="2812"/>
                      </a:cubicBezTo>
                      <a:lnTo>
                        <a:pt x="4665" y="3823"/>
                      </a:lnTo>
                      <a:cubicBezTo>
                        <a:pt x="4665" y="4938"/>
                        <a:pt x="4585" y="5040"/>
                        <a:pt x="4301" y="539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1CC3C705-B934-4565-B2A3-FD0B0B18DEA4}"/>
                    </a:ext>
                  </a:extLst>
                </p:cNvPr>
                <p:cNvGrpSpPr/>
                <p:nvPr/>
              </p:nvGrpSpPr>
              <p:grpSpPr>
                <a:xfrm rot="13818330">
                  <a:off x="7550596" y="3105161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0E26FC26-696F-4C9A-8B3A-E03C03B3F3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A5311353-CDDE-4F20-ACB7-11D1E8B14FDA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1D06FA2A-2248-4E77-9CD2-615A8544C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6ADE23C3-1224-4163-8BEC-A0C70ADE97BB}"/>
                    </a:ext>
                  </a:extLst>
                </p:cNvPr>
                <p:cNvGrpSpPr/>
                <p:nvPr/>
              </p:nvGrpSpPr>
              <p:grpSpPr>
                <a:xfrm rot="5400000">
                  <a:off x="8287683" y="2945913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C5B15901-17FD-4403-ACF1-CF4643483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D7252A69-2F7C-4DCC-81DA-F4F16B77DADF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031724DE-2623-4C6D-9D81-653F23444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15A63902-9D99-4409-A49A-4E8DC11B67B7}"/>
                    </a:ext>
                  </a:extLst>
                </p:cNvPr>
                <p:cNvGrpSpPr/>
                <p:nvPr/>
              </p:nvGrpSpPr>
              <p:grpSpPr>
                <a:xfrm rot="16200000">
                  <a:off x="8265142" y="3763745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FF93EAED-ED6E-48E6-BC74-5A97A8BE21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DD1B6C94-1BF7-4BAA-8BF5-AB80F26BD391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E48991DA-97E2-466C-9BB3-47EC283715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D03CDD18-C850-4FD9-A6EE-DA1DB6802212}"/>
                    </a:ext>
                  </a:extLst>
                </p:cNvPr>
                <p:cNvGrpSpPr/>
                <p:nvPr/>
              </p:nvGrpSpPr>
              <p:grpSpPr>
                <a:xfrm rot="10800000">
                  <a:off x="6398355" y="3826586"/>
                  <a:ext cx="180163" cy="67900"/>
                  <a:chOff x="4692015" y="4659181"/>
                  <a:chExt cx="123825" cy="29577"/>
                </a:xfrm>
              </p:grpSpPr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A7F37C9C-4BDD-4111-8727-3633FA10F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E0770187-9800-47FF-8466-C08EA3C107A2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D3E47E12-6C88-4BAE-B612-49364A5F7B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2B87EFD1-9F0C-496F-813B-58BC2580C04D}"/>
                    </a:ext>
                  </a:extLst>
                </p:cNvPr>
                <p:cNvGrpSpPr/>
                <p:nvPr/>
              </p:nvGrpSpPr>
              <p:grpSpPr>
                <a:xfrm rot="3149333">
                  <a:off x="7524776" y="3939852"/>
                  <a:ext cx="174541" cy="70087"/>
                  <a:chOff x="4692015" y="4659181"/>
                  <a:chExt cx="123825" cy="29577"/>
                </a:xfrm>
              </p:grpSpPr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C4DAE1BE-2F6F-4E71-BD99-904F59A7A2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692015" y="4673972"/>
                    <a:ext cx="22860" cy="14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CC6BF260-DDA2-4A67-9CE7-C30B026FAEDF}"/>
                      </a:ext>
                    </a:extLst>
                  </p:cNvPr>
                  <p:cNvCxnSpPr/>
                  <p:nvPr/>
                </p:nvCxnSpPr>
                <p:spPr>
                  <a:xfrm>
                    <a:off x="4692015" y="4673969"/>
                    <a:ext cx="123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D4767BE9-A891-4D8A-910E-A1C3D4145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2015" y="4659181"/>
                    <a:ext cx="22860" cy="147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9" name="图片 98">
                  <a:extLst>
                    <a:ext uri="{FF2B5EF4-FFF2-40B4-BE49-F238E27FC236}">
                      <a16:creationId xmlns:a16="http://schemas.microsoft.com/office/drawing/2014/main" id="{60C210F3-1F6B-4780-80C5-B7AAC5423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2443056"/>
                  <a:ext cx="2814972" cy="79769"/>
                </a:xfrm>
                <a:prstGeom prst="rect">
                  <a:avLst/>
                </a:prstGeom>
              </p:spPr>
            </p:pic>
            <p:pic>
              <p:nvPicPr>
                <p:cNvPr id="102" name="图片 101">
                  <a:extLst>
                    <a:ext uri="{FF2B5EF4-FFF2-40B4-BE49-F238E27FC236}">
                      <a16:creationId xmlns:a16="http://schemas.microsoft.com/office/drawing/2014/main" id="{3CE134AC-F5EC-424A-B4EE-7BC78AE00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48" t="36121" r="12109" b="-16629"/>
                <a:stretch/>
              </p:blipFill>
              <p:spPr>
                <a:xfrm>
                  <a:off x="5976873" y="4206416"/>
                  <a:ext cx="2814973" cy="79769"/>
                </a:xfrm>
                <a:prstGeom prst="rect">
                  <a:avLst/>
                </a:prstGeom>
              </p:spPr>
            </p:pic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DC3193-4F0F-4141-A47D-E65E2E3182DB}"/>
                  </a:ext>
                </a:extLst>
              </p:cNvPr>
              <p:cNvSpPr txBox="1"/>
              <p:nvPr/>
            </p:nvSpPr>
            <p:spPr>
              <a:xfrm>
                <a:off x="2865237" y="272838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X+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782570D-7227-4029-9DCD-42B7A091E814}"/>
                  </a:ext>
                </a:extLst>
              </p:cNvPr>
              <p:cNvSpPr txBox="1"/>
              <p:nvPr/>
            </p:nvSpPr>
            <p:spPr>
              <a:xfrm>
                <a:off x="3531540" y="272229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Y+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10FFA78-9B7A-4204-A919-3ACA085EAD31}"/>
                  </a:ext>
                </a:extLst>
              </p:cNvPr>
              <p:cNvSpPr txBox="1"/>
              <p:nvPr/>
            </p:nvSpPr>
            <p:spPr>
              <a:xfrm>
                <a:off x="4201175" y="273062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Z+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777A3DB-F533-4D6F-8B9E-F8F6E79F8D2C}"/>
                  </a:ext>
                </a:extLst>
              </p:cNvPr>
              <p:cNvSpPr txBox="1"/>
              <p:nvPr/>
            </p:nvSpPr>
            <p:spPr>
              <a:xfrm>
                <a:off x="2865237" y="332936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X-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5FA65C-F45A-47A2-9067-D9595E208193}"/>
                  </a:ext>
                </a:extLst>
              </p:cNvPr>
              <p:cNvSpPr txBox="1"/>
              <p:nvPr/>
            </p:nvSpPr>
            <p:spPr>
              <a:xfrm>
                <a:off x="3531540" y="332327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Y-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75BF9CC-1CAE-422F-8F9F-9B54BB73B109}"/>
                  </a:ext>
                </a:extLst>
              </p:cNvPr>
              <p:cNvSpPr txBox="1"/>
              <p:nvPr/>
            </p:nvSpPr>
            <p:spPr>
              <a:xfrm>
                <a:off x="4201175" y="333160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C741E3A-767E-45F9-B85E-9511A0A5EE1D}"/>
                  </a:ext>
                </a:extLst>
              </p:cNvPr>
              <p:cNvSpPr txBox="1"/>
              <p:nvPr/>
            </p:nvSpPr>
            <p:spPr>
              <a:xfrm>
                <a:off x="2799149" y="3895649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+90°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99A977-742E-4ED7-866A-94E8F604128F}"/>
                  </a:ext>
                </a:extLst>
              </p:cNvPr>
              <p:cNvSpPr txBox="1"/>
              <p:nvPr/>
            </p:nvSpPr>
            <p:spPr>
              <a:xfrm>
                <a:off x="3469911" y="3891057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-90°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7C668-5598-4D3E-91AD-26569BA029A2}"/>
                  </a:ext>
                </a:extLst>
              </p:cNvPr>
              <p:cNvSpPr txBox="1"/>
              <p:nvPr/>
            </p:nvSpPr>
            <p:spPr>
              <a:xfrm>
                <a:off x="4147238" y="3877546"/>
                <a:ext cx="5392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grab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267412AD-3163-4D60-A1F1-AAF4D602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5" y="2156587"/>
            <a:ext cx="2483013" cy="2225594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A140A22D-3DF1-47F5-8F15-F934F174661A}"/>
              </a:ext>
            </a:extLst>
          </p:cNvPr>
          <p:cNvSpPr txBox="1"/>
          <p:nvPr/>
        </p:nvSpPr>
        <p:spPr>
          <a:xfrm>
            <a:off x="-58174" y="381332"/>
            <a:ext cx="1142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Flexible Intelligent </a:t>
            </a:r>
            <a:r>
              <a:rPr lang="en-US" altLang="zh-CN" sz="7200" i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Lab</a:t>
            </a:r>
            <a:r>
              <a:rPr lang="en-US" altLang="zh-CN" sz="720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 </a:t>
            </a:r>
            <a:endParaRPr lang="zh-CN" altLang="en-US" sz="7200" i="1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AAE1E1A9-1BC3-4225-9D13-87D0D78558A6}"/>
              </a:ext>
            </a:extLst>
          </p:cNvPr>
          <p:cNvGrpSpPr/>
          <p:nvPr/>
        </p:nvGrpSpPr>
        <p:grpSpPr>
          <a:xfrm>
            <a:off x="-2962593" y="3330842"/>
            <a:ext cx="1602659" cy="1602658"/>
            <a:chOff x="6933953" y="4063299"/>
            <a:chExt cx="1602659" cy="1602658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86DAFE4-2689-42D5-B41D-F384BBFCC41F}"/>
                </a:ext>
              </a:extLst>
            </p:cNvPr>
            <p:cNvSpPr/>
            <p:nvPr/>
          </p:nvSpPr>
          <p:spPr>
            <a:xfrm>
              <a:off x="6933953" y="4063299"/>
              <a:ext cx="1602658" cy="1602658"/>
            </a:xfrm>
            <a:prstGeom prst="rect">
              <a:avLst/>
            </a:prstGeom>
            <a:solidFill>
              <a:srgbClr val="00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482B557-E0BC-44FE-909C-37F126D8582F}"/>
                </a:ext>
              </a:extLst>
            </p:cNvPr>
            <p:cNvSpPr/>
            <p:nvPr/>
          </p:nvSpPr>
          <p:spPr>
            <a:xfrm>
              <a:off x="6933953" y="5118057"/>
              <a:ext cx="1602659" cy="547900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B7B24A9-CFB1-4586-BCF6-2FF91B901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2774" y="-1315710"/>
            <a:ext cx="5419349" cy="3048383"/>
          </a:xfrm>
          <a:prstGeom prst="rect">
            <a:avLst/>
          </a:prstGeom>
        </p:spPr>
      </p:pic>
      <p:grpSp>
        <p:nvGrpSpPr>
          <p:cNvPr id="184" name="Group 115">
            <a:extLst>
              <a:ext uri="{FF2B5EF4-FFF2-40B4-BE49-F238E27FC236}">
                <a16:creationId xmlns:a16="http://schemas.microsoft.com/office/drawing/2014/main" id="{6282348D-9614-4C48-8A47-61794DC8D941}"/>
              </a:ext>
            </a:extLst>
          </p:cNvPr>
          <p:cNvGrpSpPr/>
          <p:nvPr/>
        </p:nvGrpSpPr>
        <p:grpSpPr>
          <a:xfrm>
            <a:off x="-3169999" y="5070827"/>
            <a:ext cx="1660992" cy="1602658"/>
            <a:chOff x="5320128" y="228647"/>
            <a:chExt cx="1660992" cy="1602658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A5CF16D7-FB84-495D-902A-949ECCE6D945}"/>
                </a:ext>
              </a:extLst>
            </p:cNvPr>
            <p:cNvGrpSpPr/>
            <p:nvPr/>
          </p:nvGrpSpPr>
          <p:grpSpPr>
            <a:xfrm>
              <a:off x="5320128" y="228647"/>
              <a:ext cx="1602659" cy="1602658"/>
              <a:chOff x="6933953" y="4063299"/>
              <a:chExt cx="1602659" cy="1602658"/>
            </a:xfrm>
            <a:noFill/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5E956112-5974-47CE-8412-D8B23AB96AB4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0000"/>
                </a:schemeClr>
              </a:solidFill>
              <a:ln>
                <a:solidFill>
                  <a:srgbClr val="B1E7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FB1ED4AF-359B-410C-8EB3-1660FA24B3AC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sp>
          <p:nvSpPr>
            <p:cNvPr id="186" name="文本框 148">
              <a:extLst>
                <a:ext uri="{FF2B5EF4-FFF2-40B4-BE49-F238E27FC236}">
                  <a16:creationId xmlns:a16="http://schemas.microsoft.com/office/drawing/2014/main" id="{C74F9EBA-A5AB-47F9-A63D-B50153AF5F34}"/>
                </a:ext>
              </a:extLst>
            </p:cNvPr>
            <p:cNvSpPr txBox="1"/>
            <p:nvPr/>
          </p:nvSpPr>
          <p:spPr>
            <a:xfrm>
              <a:off x="5451396" y="1357300"/>
              <a:ext cx="1529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  <a:endParaRPr lang="zh-CN" altLang="en-US" sz="20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clenched-fist_1932">
              <a:extLst>
                <a:ext uri="{FF2B5EF4-FFF2-40B4-BE49-F238E27FC236}">
                  <a16:creationId xmlns:a16="http://schemas.microsoft.com/office/drawing/2014/main" id="{6863461E-E5D8-44D1-A167-E9D10D364B55}"/>
                </a:ext>
              </a:extLst>
            </p:cNvPr>
            <p:cNvSpPr/>
            <p:nvPr/>
          </p:nvSpPr>
          <p:spPr>
            <a:xfrm>
              <a:off x="5700037" y="462101"/>
              <a:ext cx="749514" cy="788266"/>
            </a:xfrm>
            <a:custGeom>
              <a:avLst/>
              <a:gdLst>
                <a:gd name="T0" fmla="*/ 4055 w 4362"/>
                <a:gd name="T1" fmla="*/ 1317 h 6545"/>
                <a:gd name="T2" fmla="*/ 3688 w 4362"/>
                <a:gd name="T3" fmla="*/ 1602 h 6545"/>
                <a:gd name="T4" fmla="*/ 3565 w 4362"/>
                <a:gd name="T5" fmla="*/ 2696 h 6545"/>
                <a:gd name="T6" fmla="*/ 3557 w 4362"/>
                <a:gd name="T7" fmla="*/ 2709 h 6545"/>
                <a:gd name="T8" fmla="*/ 3542 w 4362"/>
                <a:gd name="T9" fmla="*/ 2714 h 6545"/>
                <a:gd name="T10" fmla="*/ 3524 w 4362"/>
                <a:gd name="T11" fmla="*/ 2692 h 6545"/>
                <a:gd name="T12" fmla="*/ 3684 w 4362"/>
                <a:gd name="T13" fmla="*/ 794 h 6545"/>
                <a:gd name="T14" fmla="*/ 3384 w 4362"/>
                <a:gd name="T15" fmla="*/ 439 h 6545"/>
                <a:gd name="T16" fmla="*/ 3029 w 4362"/>
                <a:gd name="T17" fmla="*/ 739 h 6545"/>
                <a:gd name="T18" fmla="*/ 2865 w 4362"/>
                <a:gd name="T19" fmla="*/ 2685 h 6545"/>
                <a:gd name="T20" fmla="*/ 2837 w 4362"/>
                <a:gd name="T21" fmla="*/ 2711 h 6545"/>
                <a:gd name="T22" fmla="*/ 2809 w 4362"/>
                <a:gd name="T23" fmla="*/ 2683 h 6545"/>
                <a:gd name="T24" fmla="*/ 2809 w 4362"/>
                <a:gd name="T25" fmla="*/ 329 h 6545"/>
                <a:gd name="T26" fmla="*/ 2480 w 4362"/>
                <a:gd name="T27" fmla="*/ 0 h 6545"/>
                <a:gd name="T28" fmla="*/ 2151 w 4362"/>
                <a:gd name="T29" fmla="*/ 329 h 6545"/>
                <a:gd name="T30" fmla="*/ 2151 w 4362"/>
                <a:gd name="T31" fmla="*/ 2680 h 6545"/>
                <a:gd name="T32" fmla="*/ 2121 w 4362"/>
                <a:gd name="T33" fmla="*/ 2711 h 6545"/>
                <a:gd name="T34" fmla="*/ 2090 w 4362"/>
                <a:gd name="T35" fmla="*/ 2683 h 6545"/>
                <a:gd name="T36" fmla="*/ 1931 w 4362"/>
                <a:gd name="T37" fmla="*/ 956 h 6545"/>
                <a:gd name="T38" fmla="*/ 1574 w 4362"/>
                <a:gd name="T39" fmla="*/ 659 h 6545"/>
                <a:gd name="T40" fmla="*/ 1276 w 4362"/>
                <a:gd name="T41" fmla="*/ 1016 h 6545"/>
                <a:gd name="T42" fmla="*/ 1464 w 4362"/>
                <a:gd name="T43" fmla="*/ 4180 h 6545"/>
                <a:gd name="T44" fmla="*/ 1365 w 4362"/>
                <a:gd name="T45" fmla="*/ 4324 h 6545"/>
                <a:gd name="T46" fmla="*/ 1202 w 4362"/>
                <a:gd name="T47" fmla="*/ 4262 h 6545"/>
                <a:gd name="T48" fmla="*/ 656 w 4362"/>
                <a:gd name="T49" fmla="*/ 3362 h 6545"/>
                <a:gd name="T50" fmla="*/ 205 w 4362"/>
                <a:gd name="T51" fmla="*/ 3252 h 6545"/>
                <a:gd name="T52" fmla="*/ 94 w 4362"/>
                <a:gd name="T53" fmla="*/ 3703 h 6545"/>
                <a:gd name="T54" fmla="*/ 1252 w 4362"/>
                <a:gd name="T55" fmla="*/ 5716 h 6545"/>
                <a:gd name="T56" fmla="*/ 1545 w 4362"/>
                <a:gd name="T57" fmla="*/ 6038 h 6545"/>
                <a:gd name="T58" fmla="*/ 1545 w 4362"/>
                <a:gd name="T59" fmla="*/ 6039 h 6545"/>
                <a:gd name="T60" fmla="*/ 1641 w 4362"/>
                <a:gd name="T61" fmla="*/ 6180 h 6545"/>
                <a:gd name="T62" fmla="*/ 1674 w 4362"/>
                <a:gd name="T63" fmla="*/ 6377 h 6545"/>
                <a:gd name="T64" fmla="*/ 1849 w 4362"/>
                <a:gd name="T65" fmla="*/ 6545 h 6545"/>
                <a:gd name="T66" fmla="*/ 3459 w 4362"/>
                <a:gd name="T67" fmla="*/ 6545 h 6545"/>
                <a:gd name="T68" fmla="*/ 3634 w 4362"/>
                <a:gd name="T69" fmla="*/ 6369 h 6545"/>
                <a:gd name="T70" fmla="*/ 3634 w 4362"/>
                <a:gd name="T71" fmla="*/ 6066 h 6545"/>
                <a:gd name="T72" fmla="*/ 3758 w 4362"/>
                <a:gd name="T73" fmla="*/ 5635 h 6545"/>
                <a:gd name="T74" fmla="*/ 3809 w 4362"/>
                <a:gd name="T75" fmla="*/ 5552 h 6545"/>
                <a:gd name="T76" fmla="*/ 3928 w 4362"/>
                <a:gd name="T77" fmla="*/ 5210 h 6545"/>
                <a:gd name="T78" fmla="*/ 4159 w 4362"/>
                <a:gd name="T79" fmla="*/ 3110 h 6545"/>
                <a:gd name="T80" fmla="*/ 4340 w 4362"/>
                <a:gd name="T81" fmla="*/ 1684 h 6545"/>
                <a:gd name="T82" fmla="*/ 4055 w 4362"/>
                <a:gd name="T83" fmla="*/ 1317 h 6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62" h="6545">
                  <a:moveTo>
                    <a:pt x="4055" y="1317"/>
                  </a:moveTo>
                  <a:cubicBezTo>
                    <a:pt x="3876" y="1296"/>
                    <a:pt x="3711" y="1422"/>
                    <a:pt x="3688" y="1602"/>
                  </a:cubicBezTo>
                  <a:lnTo>
                    <a:pt x="3565" y="2696"/>
                  </a:lnTo>
                  <a:cubicBezTo>
                    <a:pt x="3564" y="2701"/>
                    <a:pt x="3562" y="2706"/>
                    <a:pt x="3557" y="2709"/>
                  </a:cubicBezTo>
                  <a:cubicBezTo>
                    <a:pt x="3553" y="2713"/>
                    <a:pt x="3547" y="2714"/>
                    <a:pt x="3542" y="2714"/>
                  </a:cubicBezTo>
                  <a:cubicBezTo>
                    <a:pt x="3531" y="2712"/>
                    <a:pt x="3523" y="2702"/>
                    <a:pt x="3524" y="2692"/>
                  </a:cubicBezTo>
                  <a:lnTo>
                    <a:pt x="3684" y="794"/>
                  </a:lnTo>
                  <a:cubicBezTo>
                    <a:pt x="3699" y="614"/>
                    <a:pt x="3565" y="455"/>
                    <a:pt x="3384" y="439"/>
                  </a:cubicBezTo>
                  <a:cubicBezTo>
                    <a:pt x="3202" y="428"/>
                    <a:pt x="3044" y="559"/>
                    <a:pt x="3029" y="739"/>
                  </a:cubicBezTo>
                  <a:lnTo>
                    <a:pt x="2865" y="2685"/>
                  </a:lnTo>
                  <a:cubicBezTo>
                    <a:pt x="2864" y="2700"/>
                    <a:pt x="2851" y="2711"/>
                    <a:pt x="2837" y="2711"/>
                  </a:cubicBezTo>
                  <a:cubicBezTo>
                    <a:pt x="2821" y="2711"/>
                    <a:pt x="2809" y="2698"/>
                    <a:pt x="2809" y="2683"/>
                  </a:cubicBezTo>
                  <a:lnTo>
                    <a:pt x="2809" y="329"/>
                  </a:lnTo>
                  <a:cubicBezTo>
                    <a:pt x="2809" y="147"/>
                    <a:pt x="2661" y="0"/>
                    <a:pt x="2480" y="0"/>
                  </a:cubicBezTo>
                  <a:cubicBezTo>
                    <a:pt x="2299" y="0"/>
                    <a:pt x="2151" y="147"/>
                    <a:pt x="2151" y="329"/>
                  </a:cubicBezTo>
                  <a:lnTo>
                    <a:pt x="2151" y="2680"/>
                  </a:lnTo>
                  <a:cubicBezTo>
                    <a:pt x="2151" y="2697"/>
                    <a:pt x="2138" y="2711"/>
                    <a:pt x="2121" y="2711"/>
                  </a:cubicBezTo>
                  <a:cubicBezTo>
                    <a:pt x="2105" y="2711"/>
                    <a:pt x="2091" y="2699"/>
                    <a:pt x="2090" y="2683"/>
                  </a:cubicBezTo>
                  <a:lnTo>
                    <a:pt x="1931" y="956"/>
                  </a:lnTo>
                  <a:cubicBezTo>
                    <a:pt x="1914" y="775"/>
                    <a:pt x="1751" y="643"/>
                    <a:pt x="1574" y="659"/>
                  </a:cubicBezTo>
                  <a:cubicBezTo>
                    <a:pt x="1393" y="675"/>
                    <a:pt x="1260" y="835"/>
                    <a:pt x="1276" y="1016"/>
                  </a:cubicBezTo>
                  <a:lnTo>
                    <a:pt x="1464" y="4180"/>
                  </a:lnTo>
                  <a:cubicBezTo>
                    <a:pt x="1468" y="4245"/>
                    <a:pt x="1427" y="4304"/>
                    <a:pt x="1365" y="4324"/>
                  </a:cubicBezTo>
                  <a:cubicBezTo>
                    <a:pt x="1303" y="4343"/>
                    <a:pt x="1235" y="4317"/>
                    <a:pt x="1202" y="4262"/>
                  </a:cubicBezTo>
                  <a:lnTo>
                    <a:pt x="656" y="3362"/>
                  </a:lnTo>
                  <a:cubicBezTo>
                    <a:pt x="562" y="3207"/>
                    <a:pt x="360" y="3157"/>
                    <a:pt x="205" y="3252"/>
                  </a:cubicBezTo>
                  <a:cubicBezTo>
                    <a:pt x="50" y="3346"/>
                    <a:pt x="0" y="3548"/>
                    <a:pt x="94" y="3703"/>
                  </a:cubicBezTo>
                  <a:lnTo>
                    <a:pt x="1252" y="5716"/>
                  </a:lnTo>
                  <a:cubicBezTo>
                    <a:pt x="1327" y="5846"/>
                    <a:pt x="1436" y="5953"/>
                    <a:pt x="1545" y="6038"/>
                  </a:cubicBezTo>
                  <a:cubicBezTo>
                    <a:pt x="1545" y="6038"/>
                    <a:pt x="1545" y="6039"/>
                    <a:pt x="1545" y="6039"/>
                  </a:cubicBezTo>
                  <a:cubicBezTo>
                    <a:pt x="1591" y="6075"/>
                    <a:pt x="1625" y="6124"/>
                    <a:pt x="1641" y="6180"/>
                  </a:cubicBezTo>
                  <a:cubicBezTo>
                    <a:pt x="1658" y="6240"/>
                    <a:pt x="1671" y="6306"/>
                    <a:pt x="1674" y="6377"/>
                  </a:cubicBezTo>
                  <a:cubicBezTo>
                    <a:pt x="1678" y="6471"/>
                    <a:pt x="1755" y="6545"/>
                    <a:pt x="1849" y="6545"/>
                  </a:cubicBezTo>
                  <a:lnTo>
                    <a:pt x="3459" y="6545"/>
                  </a:lnTo>
                  <a:cubicBezTo>
                    <a:pt x="3555" y="6545"/>
                    <a:pt x="3634" y="6466"/>
                    <a:pt x="3634" y="6369"/>
                  </a:cubicBezTo>
                  <a:lnTo>
                    <a:pt x="3634" y="6066"/>
                  </a:lnTo>
                  <a:cubicBezTo>
                    <a:pt x="3634" y="5914"/>
                    <a:pt x="3677" y="5764"/>
                    <a:pt x="3758" y="5635"/>
                  </a:cubicBezTo>
                  <a:lnTo>
                    <a:pt x="3809" y="5552"/>
                  </a:lnTo>
                  <a:cubicBezTo>
                    <a:pt x="3874" y="5449"/>
                    <a:pt x="3915" y="5332"/>
                    <a:pt x="3928" y="5210"/>
                  </a:cubicBezTo>
                  <a:lnTo>
                    <a:pt x="4159" y="3110"/>
                  </a:lnTo>
                  <a:lnTo>
                    <a:pt x="4340" y="1684"/>
                  </a:lnTo>
                  <a:cubicBezTo>
                    <a:pt x="4362" y="1504"/>
                    <a:pt x="4235" y="1340"/>
                    <a:pt x="4055" y="1317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70EAA0-D304-4BD0-A9EE-40272F104693}"/>
              </a:ext>
            </a:extLst>
          </p:cNvPr>
          <p:cNvGrpSpPr/>
          <p:nvPr/>
        </p:nvGrpSpPr>
        <p:grpSpPr>
          <a:xfrm>
            <a:off x="2253460" y="7923905"/>
            <a:ext cx="7685079" cy="6798244"/>
            <a:chOff x="3130541" y="-21522"/>
            <a:chExt cx="7685079" cy="6798244"/>
          </a:xfrm>
          <a:effectLst/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3E1DA1C-659F-44AA-958F-66232093ABC1}"/>
                </a:ext>
              </a:extLst>
            </p:cNvPr>
            <p:cNvGrpSpPr/>
            <p:nvPr/>
          </p:nvGrpSpPr>
          <p:grpSpPr>
            <a:xfrm>
              <a:off x="7409473" y="3434902"/>
              <a:ext cx="1602659" cy="1602658"/>
              <a:chOff x="7512646" y="1844245"/>
              <a:chExt cx="1602659" cy="1602658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519ECBED-5D27-44CC-9B94-50DB7E9D13DB}"/>
                  </a:ext>
                </a:extLst>
              </p:cNvPr>
              <p:cNvGrpSpPr/>
              <p:nvPr/>
            </p:nvGrpSpPr>
            <p:grpSpPr>
              <a:xfrm>
                <a:off x="7512646" y="1844245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033E893B-51F5-4421-9632-4D1F47875847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CB87FD8-422E-4AEF-B7DB-614E43303B8E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E80AAAA-2907-45D9-AC95-1B3B0F49A6BD}"/>
                  </a:ext>
                </a:extLst>
              </p:cNvPr>
              <p:cNvGrpSpPr/>
              <p:nvPr/>
            </p:nvGrpSpPr>
            <p:grpSpPr>
              <a:xfrm>
                <a:off x="7883567" y="1851235"/>
                <a:ext cx="967398" cy="1511094"/>
                <a:chOff x="6024287" y="1851235"/>
                <a:chExt cx="967398" cy="1511094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7F071DD6-91FC-469C-B7C7-BD002E392917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CECEDE2-8BA1-469D-B4AE-F4FB5411135F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AE5BA3C7-6F14-4CCA-AAA2-4CBF1683FEC5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BD28E2AE-8FC0-4D60-8BA8-20CEE2173D61}"/>
                    </a:ext>
                  </a:extLst>
                </p:cNvPr>
                <p:cNvGrpSpPr/>
                <p:nvPr/>
              </p:nvGrpSpPr>
              <p:grpSpPr>
                <a:xfrm>
                  <a:off x="6024287" y="1995496"/>
                  <a:ext cx="967398" cy="1366833"/>
                  <a:chOff x="6024287" y="1995496"/>
                  <a:chExt cx="967398" cy="1366833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667DF830-F1FE-46CD-9C3E-3A1952669C62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58" name="直接箭头连接符 57">
                      <a:extLst>
                        <a:ext uri="{FF2B5EF4-FFF2-40B4-BE49-F238E27FC236}">
                          <a16:creationId xmlns:a16="http://schemas.microsoft.com/office/drawing/2014/main" id="{0318D4F0-B284-435F-8874-7F16077FC0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箭头连接符 58">
                      <a:extLst>
                        <a:ext uri="{FF2B5EF4-FFF2-40B4-BE49-F238E27FC236}">
                          <a16:creationId xmlns:a16="http://schemas.microsoft.com/office/drawing/2014/main" id="{76ABAAC2-B57E-49FA-BAFF-478B81D79D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箭头连接符 59">
                      <a:extLst>
                        <a:ext uri="{FF2B5EF4-FFF2-40B4-BE49-F238E27FC236}">
                          <a16:creationId xmlns:a16="http://schemas.microsoft.com/office/drawing/2014/main" id="{EBA66FAB-B3EA-483C-9CEB-821EC0DBE1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箭头: 右 55">
                    <a:extLst>
                      <a:ext uri="{FF2B5EF4-FFF2-40B4-BE49-F238E27FC236}">
                        <a16:creationId xmlns:a16="http://schemas.microsoft.com/office/drawing/2014/main" id="{680A2CC5-78FC-4360-A25C-823D69293FE3}"/>
                      </a:ext>
                    </a:extLst>
                  </p:cNvPr>
                  <p:cNvSpPr/>
                  <p:nvPr/>
                </p:nvSpPr>
                <p:spPr>
                  <a:xfrm rot="19161919">
                    <a:off x="6024287" y="234591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9819399-C733-436A-A859-85220CA91A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6221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C653B45-4555-403B-92EA-3AEEA71EE458}"/>
                </a:ext>
              </a:extLst>
            </p:cNvPr>
            <p:cNvGrpSpPr/>
            <p:nvPr/>
          </p:nvGrpSpPr>
          <p:grpSpPr>
            <a:xfrm>
              <a:off x="5274516" y="1609563"/>
              <a:ext cx="1602659" cy="1602658"/>
              <a:chOff x="8928337" y="1974345"/>
              <a:chExt cx="1602659" cy="1602658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E7ED7FF-0E1C-4FDA-9880-7F6C60255074}"/>
                  </a:ext>
                </a:extLst>
              </p:cNvPr>
              <p:cNvGrpSpPr/>
              <p:nvPr/>
            </p:nvGrpSpPr>
            <p:grpSpPr>
              <a:xfrm>
                <a:off x="8928337" y="1974345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7D2C9BB9-2B78-46FC-849D-97603024392D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EE0BA1AE-8967-45E8-923A-6F5A438891C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8563A9E-78C6-4FAC-A095-8B5DBA828CE8}"/>
                  </a:ext>
                </a:extLst>
              </p:cNvPr>
              <p:cNvGrpSpPr/>
              <p:nvPr/>
            </p:nvGrpSpPr>
            <p:grpSpPr>
              <a:xfrm>
                <a:off x="9393985" y="1974345"/>
                <a:ext cx="859060" cy="1523364"/>
                <a:chOff x="6132625" y="1851235"/>
                <a:chExt cx="859060" cy="1523364"/>
              </a:xfrm>
            </p:grpSpPr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74EC101F-0F42-4425-998A-7B2DF9F9BED6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62DE416-7EAC-409B-92E6-D379A753BEA6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CF8DB8F-8E64-47AC-8CCD-BF076E49F9A0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D3EBDF0-3BE1-430F-A72E-4DBCAA952456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59060" cy="1379103"/>
                  <a:chOff x="6132625" y="1995496"/>
                  <a:chExt cx="859060" cy="1379103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620FFD8C-C604-41C9-964D-95B833AA0FF6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69" name="直接箭头连接符 68">
                      <a:extLst>
                        <a:ext uri="{FF2B5EF4-FFF2-40B4-BE49-F238E27FC236}">
                          <a16:creationId xmlns:a16="http://schemas.microsoft.com/office/drawing/2014/main" id="{A1893B21-B5DD-48DD-B70C-A242889EB7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箭头连接符 69">
                      <a:extLst>
                        <a:ext uri="{FF2B5EF4-FFF2-40B4-BE49-F238E27FC236}">
                          <a16:creationId xmlns:a16="http://schemas.microsoft.com/office/drawing/2014/main" id="{EE0BD38B-68B9-4EBE-981A-848C45505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箭头连接符 70">
                      <a:extLst>
                        <a:ext uri="{FF2B5EF4-FFF2-40B4-BE49-F238E27FC236}">
                          <a16:creationId xmlns:a16="http://schemas.microsoft.com/office/drawing/2014/main" id="{5566D267-E72C-4770-A231-D916C0A48E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箭头: 右 66">
                    <a:extLst>
                      <a:ext uri="{FF2B5EF4-FFF2-40B4-BE49-F238E27FC236}">
                        <a16:creationId xmlns:a16="http://schemas.microsoft.com/office/drawing/2014/main" id="{C74C1CE0-74DE-4F94-BE08-071D6F9462FD}"/>
                      </a:ext>
                    </a:extLst>
                  </p:cNvPr>
                  <p:cNvSpPr/>
                  <p:nvPr/>
                </p:nvSpPr>
                <p:spPr>
                  <a:xfrm>
                    <a:off x="6491148" y="246734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E1004774-CECB-47A9-A413-FBF0D4C2434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7448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8FDA612E-C5B9-4C5B-8023-9EEACB902107}"/>
                </a:ext>
              </a:extLst>
            </p:cNvPr>
            <p:cNvGrpSpPr/>
            <p:nvPr/>
          </p:nvGrpSpPr>
          <p:grpSpPr>
            <a:xfrm>
              <a:off x="5269837" y="3444407"/>
              <a:ext cx="1602659" cy="1602658"/>
              <a:chOff x="10421806" y="4573556"/>
              <a:chExt cx="1602659" cy="160265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2D4CB1F-C306-4251-9749-25DF0465658C}"/>
                  </a:ext>
                </a:extLst>
              </p:cNvPr>
              <p:cNvGrpSpPr/>
              <p:nvPr/>
            </p:nvGrpSpPr>
            <p:grpSpPr>
              <a:xfrm>
                <a:off x="10421806" y="4573556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D9B57A9-7F10-4E4C-8444-83F1B6CD6985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89E01B8-6EDB-4A03-8DCA-E408B0AD874E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C0CE443-3926-4192-B670-034BAE76C06F}"/>
                  </a:ext>
                </a:extLst>
              </p:cNvPr>
              <p:cNvGrpSpPr/>
              <p:nvPr/>
            </p:nvGrpSpPr>
            <p:grpSpPr>
              <a:xfrm>
                <a:off x="10890671" y="4592587"/>
                <a:ext cx="925306" cy="1501034"/>
                <a:chOff x="6132625" y="1851235"/>
                <a:chExt cx="925306" cy="1501034"/>
              </a:xfrm>
            </p:grpSpPr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A45C6A96-4E5B-4493-9E44-60E1599016E4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E00DB83-1B7B-41F0-A040-0A62A8557545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62E962DA-4191-4FD7-86FC-3384F0612726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F7ED70A9-6511-4358-91C1-CFC5A1039170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925306" cy="1356773"/>
                  <a:chOff x="6132625" y="1995496"/>
                  <a:chExt cx="925306" cy="1356773"/>
                </a:xfrm>
              </p:grpSpPr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F352F7AC-F0DB-4DA4-90EF-DE534B38C76F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80" name="直接箭头连接符 79">
                      <a:extLst>
                        <a:ext uri="{FF2B5EF4-FFF2-40B4-BE49-F238E27FC236}">
                          <a16:creationId xmlns:a16="http://schemas.microsoft.com/office/drawing/2014/main" id="{3287D8BD-E26B-45FA-B5A0-66D6C81E0C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箭头连接符 80">
                      <a:extLst>
                        <a:ext uri="{FF2B5EF4-FFF2-40B4-BE49-F238E27FC236}">
                          <a16:creationId xmlns:a16="http://schemas.microsoft.com/office/drawing/2014/main" id="{A7045583-C921-4BB4-B310-AC99553F28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箭头连接符 81">
                      <a:extLst>
                        <a:ext uri="{FF2B5EF4-FFF2-40B4-BE49-F238E27FC236}">
                          <a16:creationId xmlns:a16="http://schemas.microsoft.com/office/drawing/2014/main" id="{6CC98800-22FE-458B-A3A4-3741D36384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箭头: 右 77">
                    <a:extLst>
                      <a:ext uri="{FF2B5EF4-FFF2-40B4-BE49-F238E27FC236}">
                        <a16:creationId xmlns:a16="http://schemas.microsoft.com/office/drawing/2014/main" id="{64565FD6-3340-4128-98E7-BDC2FE4EC8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50125" y="2476684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B7F21490-7D68-42AE-B19F-10C506201A5E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295215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E243BBD-DA13-40F9-B8CF-EC82F9238450}"/>
                </a:ext>
              </a:extLst>
            </p:cNvPr>
            <p:cNvGrpSpPr/>
            <p:nvPr/>
          </p:nvGrpSpPr>
          <p:grpSpPr>
            <a:xfrm>
              <a:off x="3139440" y="1609563"/>
              <a:ext cx="1602659" cy="1602658"/>
              <a:chOff x="1169158" y="4168084"/>
              <a:chExt cx="1602659" cy="1602658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CC20EE5C-F62B-4F90-873A-41108AA2B782}"/>
                  </a:ext>
                </a:extLst>
              </p:cNvPr>
              <p:cNvGrpSpPr/>
              <p:nvPr/>
            </p:nvGrpSpPr>
            <p:grpSpPr>
              <a:xfrm>
                <a:off x="1169158" y="4168084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7298445-D6E8-4B67-9279-6433F5417C96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DC210D89-15AB-44EA-9CA7-CBDE0FEBF66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40466375-8E43-4428-9C20-151A12D8AA8B}"/>
                  </a:ext>
                </a:extLst>
              </p:cNvPr>
              <p:cNvGrpSpPr/>
              <p:nvPr/>
            </p:nvGrpSpPr>
            <p:grpSpPr>
              <a:xfrm>
                <a:off x="1623673" y="4201242"/>
                <a:ext cx="830564" cy="1507766"/>
                <a:chOff x="6132625" y="1851235"/>
                <a:chExt cx="830564" cy="1507766"/>
              </a:xfrm>
            </p:grpSpPr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63374E08-267B-4913-903E-FD76EEC72E6D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E4C2DD3-0537-4266-8334-16966DE65C34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2404F6-0087-437E-BE17-8706C0FF8916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F7612CC7-D841-4BBE-823E-4F550BB726B2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30564" cy="1363505"/>
                  <a:chOff x="6132625" y="1995496"/>
                  <a:chExt cx="830564" cy="1363505"/>
                </a:xfrm>
              </p:grpSpPr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968062E1-FF81-49AD-B4B7-0A5DAAB2A6CA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8F07E696-7509-4924-91B8-051FCE0283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箭头连接符 91">
                      <a:extLst>
                        <a:ext uri="{FF2B5EF4-FFF2-40B4-BE49-F238E27FC236}">
                          <a16:creationId xmlns:a16="http://schemas.microsoft.com/office/drawing/2014/main" id="{ED6759CB-9950-4EB1-A1F4-0BC05E0C01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箭头连接符 92">
                      <a:extLst>
                        <a:ext uri="{FF2B5EF4-FFF2-40B4-BE49-F238E27FC236}">
                          <a16:creationId xmlns:a16="http://schemas.microsoft.com/office/drawing/2014/main" id="{725AD189-1ABB-4F56-93C0-E5869404E7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箭头: 右 88">
                    <a:extLst>
                      <a:ext uri="{FF2B5EF4-FFF2-40B4-BE49-F238E27FC236}">
                        <a16:creationId xmlns:a16="http://schemas.microsoft.com/office/drawing/2014/main" id="{7358BC38-07F6-439E-995D-AAAB9A24769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57089" y="2151687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354A2A51-E17C-4D7C-B8E3-6F53CB28FAB7}"/>
                      </a:ext>
                    </a:extLst>
                  </p:cNvPr>
                  <p:cNvSpPr txBox="1"/>
                  <p:nvPr/>
                </p:nvSpPr>
                <p:spPr>
                  <a:xfrm>
                    <a:off x="6229858" y="2958891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524178FF-B4B0-4EAE-BAAE-F427A221D265}"/>
                </a:ext>
              </a:extLst>
            </p:cNvPr>
            <p:cNvGrpSpPr/>
            <p:nvPr/>
          </p:nvGrpSpPr>
          <p:grpSpPr>
            <a:xfrm>
              <a:off x="3130541" y="3413799"/>
              <a:ext cx="1602659" cy="1602658"/>
              <a:chOff x="3805460" y="4072260"/>
              <a:chExt cx="1602659" cy="1602658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036C373-A52B-4B77-BAA2-923BA846B663}"/>
                  </a:ext>
                </a:extLst>
              </p:cNvPr>
              <p:cNvGrpSpPr/>
              <p:nvPr/>
            </p:nvGrpSpPr>
            <p:grpSpPr>
              <a:xfrm>
                <a:off x="3805460" y="4072260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E9CE7F1E-3978-4540-83B5-32977095B15F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975B8B1-2D16-486D-837A-CE18668AC469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78EF5DB-7681-4A1B-81B0-BC21CB02F934}"/>
                  </a:ext>
                </a:extLst>
              </p:cNvPr>
              <p:cNvGrpSpPr/>
              <p:nvPr/>
            </p:nvGrpSpPr>
            <p:grpSpPr>
              <a:xfrm>
                <a:off x="4289103" y="4126656"/>
                <a:ext cx="888604" cy="1459085"/>
                <a:chOff x="6132625" y="1851235"/>
                <a:chExt cx="888604" cy="1459085"/>
              </a:xfrm>
            </p:grpSpPr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2FF0A27-D83C-40C4-AE42-9B7471DCBF76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C979A54-0239-4609-B10F-93A261FE84A0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F4FE5DCB-F8D0-462D-93EB-B6AF198CF23E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3B44FF05-2BD1-4280-B9EE-5EE7244BC690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88604" cy="1314824"/>
                  <a:chOff x="6132625" y="1995496"/>
                  <a:chExt cx="888604" cy="1314824"/>
                </a:xfrm>
              </p:grpSpPr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F70B533B-E5B1-49E6-B14A-3BEA952E380D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102" name="直接箭头连接符 101">
                      <a:extLst>
                        <a:ext uri="{FF2B5EF4-FFF2-40B4-BE49-F238E27FC236}">
                          <a16:creationId xmlns:a16="http://schemas.microsoft.com/office/drawing/2014/main" id="{BD7DA6E0-441E-46A0-BA60-19332B2990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箭头连接符 102">
                      <a:extLst>
                        <a:ext uri="{FF2B5EF4-FFF2-40B4-BE49-F238E27FC236}">
                          <a16:creationId xmlns:a16="http://schemas.microsoft.com/office/drawing/2014/main" id="{72338D2D-C8FD-40D4-AA79-32742152B2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7A946D95-CD67-49E5-9E32-1A61E470C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箭头: 右 99">
                    <a:extLst>
                      <a:ext uri="{FF2B5EF4-FFF2-40B4-BE49-F238E27FC236}">
                        <a16:creationId xmlns:a16="http://schemas.microsoft.com/office/drawing/2014/main" id="{8C9CA837-1232-4CCE-9821-7BA2A3A92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7088" y="218842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73AF5F60-AD4F-4E4E-BFCA-948C58D43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287898" y="2910210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F3AD63D6-33FC-4685-A8D1-BF3A5BD1186A}"/>
                </a:ext>
              </a:extLst>
            </p:cNvPr>
            <p:cNvGrpSpPr/>
            <p:nvPr/>
          </p:nvGrpSpPr>
          <p:grpSpPr>
            <a:xfrm>
              <a:off x="3139103" y="5174062"/>
              <a:ext cx="1602659" cy="1602658"/>
              <a:chOff x="7028938" y="4250259"/>
              <a:chExt cx="1602659" cy="1602658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BD842209-F79D-43E5-89C1-31515B022222}"/>
                  </a:ext>
                </a:extLst>
              </p:cNvPr>
              <p:cNvGrpSpPr/>
              <p:nvPr/>
            </p:nvGrpSpPr>
            <p:grpSpPr>
              <a:xfrm>
                <a:off x="7028938" y="4250259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E8B0290-9265-4736-A75E-7999E6C9D1C8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4BBF16C7-AA5A-42D0-AA97-502FDAA6553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D496A68F-A4C5-42F1-9550-E1C5754FB322}"/>
                  </a:ext>
                </a:extLst>
              </p:cNvPr>
              <p:cNvGrpSpPr/>
              <p:nvPr/>
            </p:nvGrpSpPr>
            <p:grpSpPr>
              <a:xfrm>
                <a:off x="7042882" y="4541008"/>
                <a:ext cx="1571275" cy="1272151"/>
                <a:chOff x="7042882" y="4541008"/>
                <a:chExt cx="1571275" cy="1272151"/>
              </a:xfrm>
            </p:grpSpPr>
            <p:sp>
              <p:nvSpPr>
                <p:cNvPr id="109" name="redo-arrow-symbol_44650">
                  <a:extLst>
                    <a:ext uri="{FF2B5EF4-FFF2-40B4-BE49-F238E27FC236}">
                      <a16:creationId xmlns:a16="http://schemas.microsoft.com/office/drawing/2014/main" id="{08325EA3-4604-487A-B580-9C4E2E996F57}"/>
                    </a:ext>
                  </a:extLst>
                </p:cNvPr>
                <p:cNvSpPr/>
                <p:nvPr/>
              </p:nvSpPr>
              <p:spPr>
                <a:xfrm rot="18109942">
                  <a:off x="7525424" y="4591831"/>
                  <a:ext cx="609685" cy="508040"/>
                </a:xfrm>
                <a:custGeom>
                  <a:avLst/>
                  <a:gdLst>
                    <a:gd name="T0" fmla="*/ 528 w 544"/>
                    <a:gd name="T1" fmla="*/ 247 h 454"/>
                    <a:gd name="T2" fmla="*/ 438 w 544"/>
                    <a:gd name="T3" fmla="*/ 337 h 454"/>
                    <a:gd name="T4" fmla="*/ 410 w 544"/>
                    <a:gd name="T5" fmla="*/ 349 h 454"/>
                    <a:gd name="T6" fmla="*/ 382 w 544"/>
                    <a:gd name="T7" fmla="*/ 337 h 454"/>
                    <a:gd name="T8" fmla="*/ 292 w 544"/>
                    <a:gd name="T9" fmla="*/ 247 h 454"/>
                    <a:gd name="T10" fmla="*/ 292 w 544"/>
                    <a:gd name="T11" fmla="*/ 190 h 454"/>
                    <a:gd name="T12" fmla="*/ 348 w 544"/>
                    <a:gd name="T13" fmla="*/ 190 h 454"/>
                    <a:gd name="T14" fmla="*/ 373 w 544"/>
                    <a:gd name="T15" fmla="*/ 215 h 454"/>
                    <a:gd name="T16" fmla="*/ 227 w 544"/>
                    <a:gd name="T17" fmla="*/ 80 h 454"/>
                    <a:gd name="T18" fmla="*/ 80 w 544"/>
                    <a:gd name="T19" fmla="*/ 227 h 454"/>
                    <a:gd name="T20" fmla="*/ 227 w 544"/>
                    <a:gd name="T21" fmla="*/ 374 h 454"/>
                    <a:gd name="T22" fmla="*/ 267 w 544"/>
                    <a:gd name="T23" fmla="*/ 414 h 454"/>
                    <a:gd name="T24" fmla="*/ 227 w 544"/>
                    <a:gd name="T25" fmla="*/ 454 h 454"/>
                    <a:gd name="T26" fmla="*/ 0 w 544"/>
                    <a:gd name="T27" fmla="*/ 227 h 454"/>
                    <a:gd name="T28" fmla="*/ 227 w 544"/>
                    <a:gd name="T29" fmla="*/ 0 h 454"/>
                    <a:gd name="T30" fmla="*/ 452 w 544"/>
                    <a:gd name="T31" fmla="*/ 210 h 454"/>
                    <a:gd name="T32" fmla="*/ 472 w 544"/>
                    <a:gd name="T33" fmla="*/ 190 h 454"/>
                    <a:gd name="T34" fmla="*/ 528 w 544"/>
                    <a:gd name="T35" fmla="*/ 190 h 454"/>
                    <a:gd name="T36" fmla="*/ 528 w 544"/>
                    <a:gd name="T37" fmla="*/ 247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44" h="454">
                      <a:moveTo>
                        <a:pt x="528" y="247"/>
                      </a:moveTo>
                      <a:lnTo>
                        <a:pt x="438" y="337"/>
                      </a:lnTo>
                      <a:cubicBezTo>
                        <a:pt x="431" y="344"/>
                        <a:pt x="421" y="349"/>
                        <a:pt x="410" y="349"/>
                      </a:cubicBezTo>
                      <a:cubicBezTo>
                        <a:pt x="399" y="349"/>
                        <a:pt x="389" y="344"/>
                        <a:pt x="382" y="337"/>
                      </a:cubicBezTo>
                      <a:lnTo>
                        <a:pt x="292" y="247"/>
                      </a:lnTo>
                      <a:cubicBezTo>
                        <a:pt x="276" y="231"/>
                        <a:pt x="276" y="206"/>
                        <a:pt x="292" y="190"/>
                      </a:cubicBezTo>
                      <a:cubicBezTo>
                        <a:pt x="307" y="175"/>
                        <a:pt x="333" y="175"/>
                        <a:pt x="348" y="190"/>
                      </a:cubicBezTo>
                      <a:lnTo>
                        <a:pt x="373" y="215"/>
                      </a:lnTo>
                      <a:cubicBezTo>
                        <a:pt x="366" y="140"/>
                        <a:pt x="303" y="80"/>
                        <a:pt x="227" y="80"/>
                      </a:cubicBezTo>
                      <a:cubicBezTo>
                        <a:pt x="146" y="80"/>
                        <a:pt x="80" y="146"/>
                        <a:pt x="80" y="227"/>
                      </a:cubicBezTo>
                      <a:cubicBezTo>
                        <a:pt x="80" y="308"/>
                        <a:pt x="146" y="374"/>
                        <a:pt x="227" y="374"/>
                      </a:cubicBezTo>
                      <a:cubicBezTo>
                        <a:pt x="249" y="374"/>
                        <a:pt x="267" y="392"/>
                        <a:pt x="267" y="414"/>
                      </a:cubicBezTo>
                      <a:cubicBezTo>
                        <a:pt x="267" y="436"/>
                        <a:pt x="249" y="454"/>
                        <a:pt x="227" y="454"/>
                      </a:cubicBezTo>
                      <a:cubicBezTo>
                        <a:pt x="102" y="454"/>
                        <a:pt x="0" y="352"/>
                        <a:pt x="0" y="227"/>
                      </a:cubicBezTo>
                      <a:cubicBezTo>
                        <a:pt x="0" y="102"/>
                        <a:pt x="102" y="0"/>
                        <a:pt x="227" y="0"/>
                      </a:cubicBezTo>
                      <a:cubicBezTo>
                        <a:pt x="346" y="0"/>
                        <a:pt x="444" y="93"/>
                        <a:pt x="452" y="210"/>
                      </a:cubicBezTo>
                      <a:lnTo>
                        <a:pt x="472" y="190"/>
                      </a:lnTo>
                      <a:cubicBezTo>
                        <a:pt x="487" y="175"/>
                        <a:pt x="513" y="175"/>
                        <a:pt x="528" y="190"/>
                      </a:cubicBezTo>
                      <a:cubicBezTo>
                        <a:pt x="544" y="206"/>
                        <a:pt x="544" y="231"/>
                        <a:pt x="528" y="247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1E4E0137-161B-46C7-8FC4-EE5AE50A8E6B}"/>
                    </a:ext>
                  </a:extLst>
                </p:cNvPr>
                <p:cNvSpPr txBox="1"/>
                <p:nvPr/>
              </p:nvSpPr>
              <p:spPr>
                <a:xfrm>
                  <a:off x="7042882" y="5443827"/>
                  <a:ext cx="15712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CLOCKWISE</a:t>
                  </a:r>
                  <a:endParaRPr lang="zh-CN" altLang="en-US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37D383A1-6C72-4EA4-846E-1A4BDD1BA44C}"/>
                </a:ext>
              </a:extLst>
            </p:cNvPr>
            <p:cNvGrpSpPr/>
            <p:nvPr/>
          </p:nvGrpSpPr>
          <p:grpSpPr>
            <a:xfrm>
              <a:off x="5281294" y="5174062"/>
              <a:ext cx="1607772" cy="1602658"/>
              <a:chOff x="8946065" y="276884"/>
              <a:chExt cx="1607772" cy="1602658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027F259-6B1A-4A75-9536-F45A366F1F2C}"/>
                  </a:ext>
                </a:extLst>
              </p:cNvPr>
              <p:cNvGrpSpPr/>
              <p:nvPr/>
            </p:nvGrpSpPr>
            <p:grpSpPr>
              <a:xfrm>
                <a:off x="8951178" y="276884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F723D454-7531-4834-8775-F14C926AF165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DF5275A-0894-47D3-A575-EA5639EA03FB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2" name="redo-arrow-symbol_44650">
                <a:extLst>
                  <a:ext uri="{FF2B5EF4-FFF2-40B4-BE49-F238E27FC236}">
                    <a16:creationId xmlns:a16="http://schemas.microsoft.com/office/drawing/2014/main" id="{E59AAA7B-94BC-4C1F-B2AC-140249AF8376}"/>
                  </a:ext>
                </a:extLst>
              </p:cNvPr>
              <p:cNvSpPr/>
              <p:nvPr/>
            </p:nvSpPr>
            <p:spPr>
              <a:xfrm rot="3490058" flipH="1">
                <a:off x="9447664" y="503862"/>
                <a:ext cx="609685" cy="508040"/>
              </a:xfrm>
              <a:custGeom>
                <a:avLst/>
                <a:gdLst>
                  <a:gd name="T0" fmla="*/ 528 w 544"/>
                  <a:gd name="T1" fmla="*/ 247 h 454"/>
                  <a:gd name="T2" fmla="*/ 438 w 544"/>
                  <a:gd name="T3" fmla="*/ 337 h 454"/>
                  <a:gd name="T4" fmla="*/ 410 w 544"/>
                  <a:gd name="T5" fmla="*/ 349 h 454"/>
                  <a:gd name="T6" fmla="*/ 382 w 544"/>
                  <a:gd name="T7" fmla="*/ 337 h 454"/>
                  <a:gd name="T8" fmla="*/ 292 w 544"/>
                  <a:gd name="T9" fmla="*/ 247 h 454"/>
                  <a:gd name="T10" fmla="*/ 292 w 544"/>
                  <a:gd name="T11" fmla="*/ 190 h 454"/>
                  <a:gd name="T12" fmla="*/ 348 w 544"/>
                  <a:gd name="T13" fmla="*/ 190 h 454"/>
                  <a:gd name="T14" fmla="*/ 373 w 544"/>
                  <a:gd name="T15" fmla="*/ 215 h 454"/>
                  <a:gd name="T16" fmla="*/ 227 w 544"/>
                  <a:gd name="T17" fmla="*/ 80 h 454"/>
                  <a:gd name="T18" fmla="*/ 80 w 544"/>
                  <a:gd name="T19" fmla="*/ 227 h 454"/>
                  <a:gd name="T20" fmla="*/ 227 w 544"/>
                  <a:gd name="T21" fmla="*/ 374 h 454"/>
                  <a:gd name="T22" fmla="*/ 267 w 544"/>
                  <a:gd name="T23" fmla="*/ 414 h 454"/>
                  <a:gd name="T24" fmla="*/ 227 w 544"/>
                  <a:gd name="T25" fmla="*/ 454 h 454"/>
                  <a:gd name="T26" fmla="*/ 0 w 544"/>
                  <a:gd name="T27" fmla="*/ 227 h 454"/>
                  <a:gd name="T28" fmla="*/ 227 w 544"/>
                  <a:gd name="T29" fmla="*/ 0 h 454"/>
                  <a:gd name="T30" fmla="*/ 452 w 544"/>
                  <a:gd name="T31" fmla="*/ 210 h 454"/>
                  <a:gd name="T32" fmla="*/ 472 w 544"/>
                  <a:gd name="T33" fmla="*/ 190 h 454"/>
                  <a:gd name="T34" fmla="*/ 528 w 544"/>
                  <a:gd name="T35" fmla="*/ 190 h 454"/>
                  <a:gd name="T36" fmla="*/ 528 w 544"/>
                  <a:gd name="T37" fmla="*/ 24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4" h="454">
                    <a:moveTo>
                      <a:pt x="528" y="247"/>
                    </a:moveTo>
                    <a:lnTo>
                      <a:pt x="438" y="337"/>
                    </a:lnTo>
                    <a:cubicBezTo>
                      <a:pt x="431" y="344"/>
                      <a:pt x="421" y="349"/>
                      <a:pt x="410" y="349"/>
                    </a:cubicBezTo>
                    <a:cubicBezTo>
                      <a:pt x="399" y="349"/>
                      <a:pt x="389" y="344"/>
                      <a:pt x="382" y="337"/>
                    </a:cubicBezTo>
                    <a:lnTo>
                      <a:pt x="292" y="247"/>
                    </a:lnTo>
                    <a:cubicBezTo>
                      <a:pt x="276" y="231"/>
                      <a:pt x="276" y="206"/>
                      <a:pt x="292" y="190"/>
                    </a:cubicBezTo>
                    <a:cubicBezTo>
                      <a:pt x="307" y="175"/>
                      <a:pt x="333" y="175"/>
                      <a:pt x="348" y="190"/>
                    </a:cubicBezTo>
                    <a:lnTo>
                      <a:pt x="373" y="215"/>
                    </a:lnTo>
                    <a:cubicBezTo>
                      <a:pt x="366" y="140"/>
                      <a:pt x="303" y="80"/>
                      <a:pt x="227" y="80"/>
                    </a:cubicBezTo>
                    <a:cubicBezTo>
                      <a:pt x="146" y="80"/>
                      <a:pt x="80" y="146"/>
                      <a:pt x="80" y="227"/>
                    </a:cubicBezTo>
                    <a:cubicBezTo>
                      <a:pt x="80" y="308"/>
                      <a:pt x="146" y="374"/>
                      <a:pt x="227" y="374"/>
                    </a:cubicBezTo>
                    <a:cubicBezTo>
                      <a:pt x="249" y="374"/>
                      <a:pt x="267" y="392"/>
                      <a:pt x="267" y="414"/>
                    </a:cubicBezTo>
                    <a:cubicBezTo>
                      <a:pt x="267" y="436"/>
                      <a:pt x="249" y="454"/>
                      <a:pt x="227" y="454"/>
                    </a:cubicBezTo>
                    <a:cubicBezTo>
                      <a:pt x="102" y="454"/>
                      <a:pt x="0" y="352"/>
                      <a:pt x="0" y="227"/>
                    </a:cubicBezTo>
                    <a:cubicBezTo>
                      <a:pt x="0" y="102"/>
                      <a:pt x="102" y="0"/>
                      <a:pt x="227" y="0"/>
                    </a:cubicBezTo>
                    <a:cubicBezTo>
                      <a:pt x="346" y="0"/>
                      <a:pt x="444" y="93"/>
                      <a:pt x="452" y="210"/>
                    </a:cubicBezTo>
                    <a:lnTo>
                      <a:pt x="472" y="190"/>
                    </a:lnTo>
                    <a:cubicBezTo>
                      <a:pt x="487" y="175"/>
                      <a:pt x="513" y="175"/>
                      <a:pt x="528" y="190"/>
                    </a:cubicBezTo>
                    <a:cubicBezTo>
                      <a:pt x="544" y="206"/>
                      <a:pt x="544" y="231"/>
                      <a:pt x="528" y="24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D86D8C4-09B9-4AC6-AE86-B9BBF212D3B2}"/>
                  </a:ext>
                </a:extLst>
              </p:cNvPr>
              <p:cNvSpPr txBox="1"/>
              <p:nvPr/>
            </p:nvSpPr>
            <p:spPr>
              <a:xfrm>
                <a:off x="8946065" y="1184762"/>
                <a:ext cx="1607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ANTI</a:t>
                </a:r>
              </a:p>
              <a:p>
                <a:pPr algn="ctr"/>
                <a:r>
                  <a:rPr lang="en-US" altLang="zh-CN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CLOCKWISE</a:t>
                </a:r>
                <a:endParaRPr lang="zh-CN" altLang="en-US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E314394-F944-49C4-9093-37986341B0D2}"/>
                </a:ext>
              </a:extLst>
            </p:cNvPr>
            <p:cNvGrpSpPr/>
            <p:nvPr/>
          </p:nvGrpSpPr>
          <p:grpSpPr>
            <a:xfrm>
              <a:off x="7422314" y="1615500"/>
              <a:ext cx="1602659" cy="1602658"/>
              <a:chOff x="4914236" y="2084734"/>
              <a:chExt cx="1602659" cy="1602658"/>
            </a:xfrm>
          </p:grpSpPr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EE5809E4-D9DE-407E-AE0D-8947D9F33EC2}"/>
                  </a:ext>
                </a:extLst>
              </p:cNvPr>
              <p:cNvGrpSpPr/>
              <p:nvPr/>
            </p:nvGrpSpPr>
            <p:grpSpPr>
              <a:xfrm>
                <a:off x="4914236" y="2084734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2041505E-3D19-47D3-AB29-56128391672A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3EAF6698-1DD5-43EF-8CEE-F63279BF0AB7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A38B9D93-0AF4-4198-BE86-354CB57BEB92}"/>
                  </a:ext>
                </a:extLst>
              </p:cNvPr>
              <p:cNvGrpSpPr/>
              <p:nvPr/>
            </p:nvGrpSpPr>
            <p:grpSpPr>
              <a:xfrm>
                <a:off x="5285157" y="2091724"/>
                <a:ext cx="967398" cy="1511094"/>
                <a:chOff x="6024287" y="1851235"/>
                <a:chExt cx="967398" cy="1511094"/>
              </a:xfrm>
            </p:grpSpPr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FA07CC33-C56F-4944-A28F-6D58B875A6A8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EA00A2E3-880D-496C-A1FE-64AE4D3AB8A7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A36BCB6-655E-400F-A6E1-AE0C4E362DE1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75A96338-D09D-4FD1-A0A6-B81B3ED348E9}"/>
                    </a:ext>
                  </a:extLst>
                </p:cNvPr>
                <p:cNvGrpSpPr/>
                <p:nvPr/>
              </p:nvGrpSpPr>
              <p:grpSpPr>
                <a:xfrm>
                  <a:off x="6024287" y="1995496"/>
                  <a:ext cx="967398" cy="1366833"/>
                  <a:chOff x="6024287" y="1995496"/>
                  <a:chExt cx="967398" cy="1366833"/>
                </a:xfrm>
              </p:grpSpPr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BF31FA47-6C2E-4155-93A4-1E98665FA48F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167" name="直接箭头连接符 166">
                      <a:extLst>
                        <a:ext uri="{FF2B5EF4-FFF2-40B4-BE49-F238E27FC236}">
                          <a16:creationId xmlns:a16="http://schemas.microsoft.com/office/drawing/2014/main" id="{08C08161-B82D-485A-B734-01AF2CF1F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直接箭头连接符 167">
                      <a:extLst>
                        <a:ext uri="{FF2B5EF4-FFF2-40B4-BE49-F238E27FC236}">
                          <a16:creationId xmlns:a16="http://schemas.microsoft.com/office/drawing/2014/main" id="{5A8E92E5-5293-4FD2-A495-E97BF0C0F9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直接箭头连接符 168">
                      <a:extLst>
                        <a:ext uri="{FF2B5EF4-FFF2-40B4-BE49-F238E27FC236}">
                          <a16:creationId xmlns:a16="http://schemas.microsoft.com/office/drawing/2014/main" id="{02034793-E808-4FFB-BE70-92B49F8033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5" name="箭头: 右 164">
                    <a:extLst>
                      <a:ext uri="{FF2B5EF4-FFF2-40B4-BE49-F238E27FC236}">
                        <a16:creationId xmlns:a16="http://schemas.microsoft.com/office/drawing/2014/main" id="{4B256934-6375-4249-BB53-E4FC8B8C06D1}"/>
                      </a:ext>
                    </a:extLst>
                  </p:cNvPr>
                  <p:cNvSpPr/>
                  <p:nvPr/>
                </p:nvSpPr>
                <p:spPr>
                  <a:xfrm rot="8336105">
                    <a:off x="6024287" y="234591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8BCD0329-11FC-4353-9165-A0325E2CFFB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6221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A78429-C3A8-4697-B596-D0F192534E57}"/>
                </a:ext>
              </a:extLst>
            </p:cNvPr>
            <p:cNvGrpSpPr/>
            <p:nvPr/>
          </p:nvGrpSpPr>
          <p:grpSpPr>
            <a:xfrm>
              <a:off x="7404912" y="5174062"/>
              <a:ext cx="1660595" cy="1602658"/>
              <a:chOff x="5408118" y="191048"/>
              <a:chExt cx="1660595" cy="1602658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EA1613A1-9063-4D83-94D5-9A78B6AD3734}"/>
                  </a:ext>
                </a:extLst>
              </p:cNvPr>
              <p:cNvGrpSpPr/>
              <p:nvPr/>
            </p:nvGrpSpPr>
            <p:grpSpPr>
              <a:xfrm>
                <a:off x="5408118" y="191048"/>
                <a:ext cx="1602659" cy="1602658"/>
                <a:chOff x="5320128" y="228647"/>
                <a:chExt cx="1602659" cy="1602658"/>
              </a:xfrm>
            </p:grpSpPr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71B2D349-3B4F-4BCC-8B4A-289C152E2C7C}"/>
                    </a:ext>
                  </a:extLst>
                </p:cNvPr>
                <p:cNvGrpSpPr/>
                <p:nvPr/>
              </p:nvGrpSpPr>
              <p:grpSpPr>
                <a:xfrm>
                  <a:off x="5320128" y="228647"/>
                  <a:ext cx="1602659" cy="1602658"/>
                  <a:chOff x="6933953" y="4063299"/>
                  <a:chExt cx="1602659" cy="1602658"/>
                </a:xfrm>
                <a:noFill/>
              </p:grpSpPr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966475E1-60C4-423D-8B8B-1F764CCD68FA}"/>
                      </a:ext>
                    </a:extLst>
                  </p:cNvPr>
                  <p:cNvSpPr/>
                  <p:nvPr/>
                </p:nvSpPr>
                <p:spPr>
                  <a:xfrm>
                    <a:off x="6933953" y="4063299"/>
                    <a:ext cx="1602658" cy="160265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10000"/>
                    </a:schemeClr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7F75AA4E-C606-4BC5-BA15-A5C2E6DF68A3}"/>
                      </a:ext>
                    </a:extLst>
                  </p:cNvPr>
                  <p:cNvSpPr/>
                  <p:nvPr/>
                </p:nvSpPr>
                <p:spPr>
                  <a:xfrm>
                    <a:off x="6933953" y="5118057"/>
                    <a:ext cx="1602659" cy="5479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8FBD4180-7387-4ABD-96C6-472DC3AFDE8D}"/>
                    </a:ext>
                  </a:extLst>
                </p:cNvPr>
                <p:cNvSpPr txBox="1"/>
                <p:nvPr/>
              </p:nvSpPr>
              <p:spPr>
                <a:xfrm>
                  <a:off x="5621918" y="1106230"/>
                  <a:ext cx="12358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GRAB/</a:t>
                  </a:r>
                  <a:endParaRPr lang="zh-CN" altLang="en-US" sz="2000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clenched-fist_1932">
                  <a:extLst>
                    <a:ext uri="{FF2B5EF4-FFF2-40B4-BE49-F238E27FC236}">
                      <a16:creationId xmlns:a16="http://schemas.microsoft.com/office/drawing/2014/main" id="{0AF3199A-2234-4FD8-97B5-6817BF0F8860}"/>
                    </a:ext>
                  </a:extLst>
                </p:cNvPr>
                <p:cNvSpPr/>
                <p:nvPr/>
              </p:nvSpPr>
              <p:spPr>
                <a:xfrm>
                  <a:off x="5459749" y="444357"/>
                  <a:ext cx="597989" cy="609685"/>
                </a:xfrm>
                <a:custGeom>
                  <a:avLst/>
                  <a:gdLst>
                    <a:gd name="connsiteX0" fmla="*/ 97679 w 511349"/>
                    <a:gd name="connsiteY0" fmla="*/ 134045 h 521350"/>
                    <a:gd name="connsiteX1" fmla="*/ 131290 w 511349"/>
                    <a:gd name="connsiteY1" fmla="*/ 193432 h 521350"/>
                    <a:gd name="connsiteX2" fmla="*/ 105435 w 511349"/>
                    <a:gd name="connsiteY2" fmla="*/ 273475 h 521350"/>
                    <a:gd name="connsiteX3" fmla="*/ 128704 w 511349"/>
                    <a:gd name="connsiteY3" fmla="*/ 281221 h 521350"/>
                    <a:gd name="connsiteX4" fmla="*/ 144217 w 511349"/>
                    <a:gd name="connsiteY4" fmla="*/ 214088 h 521350"/>
                    <a:gd name="connsiteX5" fmla="*/ 170071 w 511349"/>
                    <a:gd name="connsiteY5" fmla="*/ 214088 h 521350"/>
                    <a:gd name="connsiteX6" fmla="*/ 198511 w 511349"/>
                    <a:gd name="connsiteY6" fmla="*/ 203760 h 521350"/>
                    <a:gd name="connsiteX7" fmla="*/ 250220 w 511349"/>
                    <a:gd name="connsiteY7" fmla="*/ 242490 h 521350"/>
                    <a:gd name="connsiteX8" fmla="*/ 263147 w 511349"/>
                    <a:gd name="connsiteY8" fmla="*/ 242490 h 521350"/>
                    <a:gd name="connsiteX9" fmla="*/ 296758 w 511349"/>
                    <a:gd name="connsiteY9" fmla="*/ 232162 h 521350"/>
                    <a:gd name="connsiteX10" fmla="*/ 296758 w 511349"/>
                    <a:gd name="connsiteY10" fmla="*/ 242490 h 521350"/>
                    <a:gd name="connsiteX11" fmla="*/ 348467 w 511349"/>
                    <a:gd name="connsiteY11" fmla="*/ 281221 h 521350"/>
                    <a:gd name="connsiteX12" fmla="*/ 363979 w 511349"/>
                    <a:gd name="connsiteY12" fmla="*/ 281221 h 521350"/>
                    <a:gd name="connsiteX13" fmla="*/ 397590 w 511349"/>
                    <a:gd name="connsiteY13" fmla="*/ 270893 h 521350"/>
                    <a:gd name="connsiteX14" fmla="*/ 397590 w 511349"/>
                    <a:gd name="connsiteY14" fmla="*/ 294131 h 521350"/>
                    <a:gd name="connsiteX15" fmla="*/ 449299 w 511349"/>
                    <a:gd name="connsiteY15" fmla="*/ 335444 h 521350"/>
                    <a:gd name="connsiteX16" fmla="*/ 462226 w 511349"/>
                    <a:gd name="connsiteY16" fmla="*/ 335444 h 521350"/>
                    <a:gd name="connsiteX17" fmla="*/ 511349 w 511349"/>
                    <a:gd name="connsiteY17" fmla="*/ 304459 h 521350"/>
                    <a:gd name="connsiteX18" fmla="*/ 469982 w 511349"/>
                    <a:gd name="connsiteY18" fmla="*/ 472291 h 521350"/>
                    <a:gd name="connsiteX19" fmla="*/ 454470 w 511349"/>
                    <a:gd name="connsiteY19" fmla="*/ 521350 h 521350"/>
                    <a:gd name="connsiteX20" fmla="*/ 162315 w 511349"/>
                    <a:gd name="connsiteY20" fmla="*/ 518768 h 521350"/>
                    <a:gd name="connsiteX21" fmla="*/ 146802 w 511349"/>
                    <a:gd name="connsiteY21" fmla="*/ 467127 h 521350"/>
                    <a:gd name="connsiteX22" fmla="*/ 17531 w 511349"/>
                    <a:gd name="connsiteY22" fmla="*/ 286385 h 521350"/>
                    <a:gd name="connsiteX23" fmla="*/ 9774 w 511349"/>
                    <a:gd name="connsiteY23" fmla="*/ 193432 h 521350"/>
                    <a:gd name="connsiteX24" fmla="*/ 12360 w 511349"/>
                    <a:gd name="connsiteY24" fmla="*/ 193432 h 521350"/>
                    <a:gd name="connsiteX25" fmla="*/ 43385 w 511349"/>
                    <a:gd name="connsiteY25" fmla="*/ 159865 h 521350"/>
                    <a:gd name="connsiteX26" fmla="*/ 84752 w 511349"/>
                    <a:gd name="connsiteY26" fmla="*/ 136627 h 521350"/>
                    <a:gd name="connsiteX27" fmla="*/ 97679 w 511349"/>
                    <a:gd name="connsiteY27" fmla="*/ 134045 h 521350"/>
                    <a:gd name="connsiteX28" fmla="*/ 449554 w 511349"/>
                    <a:gd name="connsiteY28" fmla="*/ 95191 h 521350"/>
                    <a:gd name="connsiteX29" fmla="*/ 462471 w 511349"/>
                    <a:gd name="connsiteY29" fmla="*/ 95191 h 521350"/>
                    <a:gd name="connsiteX30" fmla="*/ 496055 w 511349"/>
                    <a:gd name="connsiteY30" fmla="*/ 118465 h 521350"/>
                    <a:gd name="connsiteX31" fmla="*/ 496055 w 511349"/>
                    <a:gd name="connsiteY31" fmla="*/ 271042 h 521350"/>
                    <a:gd name="connsiteX32" fmla="*/ 462471 w 511349"/>
                    <a:gd name="connsiteY32" fmla="*/ 296903 h 521350"/>
                    <a:gd name="connsiteX33" fmla="*/ 449554 w 511349"/>
                    <a:gd name="connsiteY33" fmla="*/ 296903 h 521350"/>
                    <a:gd name="connsiteX34" fmla="*/ 413386 w 511349"/>
                    <a:gd name="connsiteY34" fmla="*/ 271042 h 521350"/>
                    <a:gd name="connsiteX35" fmla="*/ 413386 w 511349"/>
                    <a:gd name="connsiteY35" fmla="*/ 219321 h 521350"/>
                    <a:gd name="connsiteX36" fmla="*/ 413386 w 511349"/>
                    <a:gd name="connsiteY36" fmla="*/ 118465 h 521350"/>
                    <a:gd name="connsiteX37" fmla="*/ 449554 w 511349"/>
                    <a:gd name="connsiteY37" fmla="*/ 95191 h 521350"/>
                    <a:gd name="connsiteX38" fmla="*/ 348594 w 511349"/>
                    <a:gd name="connsiteY38" fmla="*/ 43523 h 521350"/>
                    <a:gd name="connsiteX39" fmla="*/ 364095 w 511349"/>
                    <a:gd name="connsiteY39" fmla="*/ 43523 h 521350"/>
                    <a:gd name="connsiteX40" fmla="*/ 397679 w 511349"/>
                    <a:gd name="connsiteY40" fmla="*/ 66762 h 521350"/>
                    <a:gd name="connsiteX41" fmla="*/ 397679 w 511349"/>
                    <a:gd name="connsiteY41" fmla="*/ 118403 h 521350"/>
                    <a:gd name="connsiteX42" fmla="*/ 397679 w 511349"/>
                    <a:gd name="connsiteY42" fmla="*/ 219103 h 521350"/>
                    <a:gd name="connsiteX43" fmla="*/ 364095 w 511349"/>
                    <a:gd name="connsiteY43" fmla="*/ 242342 h 521350"/>
                    <a:gd name="connsiteX44" fmla="*/ 348594 w 511349"/>
                    <a:gd name="connsiteY44" fmla="*/ 242342 h 521350"/>
                    <a:gd name="connsiteX45" fmla="*/ 315010 w 511349"/>
                    <a:gd name="connsiteY45" fmla="*/ 219103 h 521350"/>
                    <a:gd name="connsiteX46" fmla="*/ 315010 w 511349"/>
                    <a:gd name="connsiteY46" fmla="*/ 180372 h 521350"/>
                    <a:gd name="connsiteX47" fmla="*/ 315010 w 511349"/>
                    <a:gd name="connsiteY47" fmla="*/ 66762 h 521350"/>
                    <a:gd name="connsiteX48" fmla="*/ 348594 w 511349"/>
                    <a:gd name="connsiteY48" fmla="*/ 43523 h 521350"/>
                    <a:gd name="connsiteX49" fmla="*/ 250262 w 511349"/>
                    <a:gd name="connsiteY49" fmla="*/ 2188 h 521350"/>
                    <a:gd name="connsiteX50" fmla="*/ 263195 w 511349"/>
                    <a:gd name="connsiteY50" fmla="*/ 2188 h 521350"/>
                    <a:gd name="connsiteX51" fmla="*/ 296823 w 511349"/>
                    <a:gd name="connsiteY51" fmla="*/ 28049 h 521350"/>
                    <a:gd name="connsiteX52" fmla="*/ 296823 w 511349"/>
                    <a:gd name="connsiteY52" fmla="*/ 66839 h 521350"/>
                    <a:gd name="connsiteX53" fmla="*/ 296823 w 511349"/>
                    <a:gd name="connsiteY53" fmla="*/ 180626 h 521350"/>
                    <a:gd name="connsiteX54" fmla="*/ 263195 w 511349"/>
                    <a:gd name="connsiteY54" fmla="*/ 203900 h 521350"/>
                    <a:gd name="connsiteX55" fmla="*/ 250262 w 511349"/>
                    <a:gd name="connsiteY55" fmla="*/ 203900 h 521350"/>
                    <a:gd name="connsiteX56" fmla="*/ 216634 w 511349"/>
                    <a:gd name="connsiteY56" fmla="*/ 180626 h 521350"/>
                    <a:gd name="connsiteX57" fmla="*/ 216634 w 511349"/>
                    <a:gd name="connsiteY57" fmla="*/ 28049 h 521350"/>
                    <a:gd name="connsiteX58" fmla="*/ 250262 w 511349"/>
                    <a:gd name="connsiteY58" fmla="*/ 2188 h 521350"/>
                    <a:gd name="connsiteX59" fmla="*/ 164728 w 511349"/>
                    <a:gd name="connsiteY59" fmla="*/ 11 h 521350"/>
                    <a:gd name="connsiteX60" fmla="*/ 193284 w 511349"/>
                    <a:gd name="connsiteY60" fmla="*/ 4875 h 521350"/>
                    <a:gd name="connsiteX61" fmla="*/ 198446 w 511349"/>
                    <a:gd name="connsiteY61" fmla="*/ 28126 h 521350"/>
                    <a:gd name="connsiteX62" fmla="*/ 198446 w 511349"/>
                    <a:gd name="connsiteY62" fmla="*/ 154713 h 521350"/>
                    <a:gd name="connsiteX63" fmla="*/ 170056 w 511349"/>
                    <a:gd name="connsiteY63" fmla="*/ 175380 h 521350"/>
                    <a:gd name="connsiteX64" fmla="*/ 146828 w 511349"/>
                    <a:gd name="connsiteY64" fmla="*/ 175380 h 521350"/>
                    <a:gd name="connsiteX65" fmla="*/ 136505 w 511349"/>
                    <a:gd name="connsiteY65" fmla="*/ 126295 h 521350"/>
                    <a:gd name="connsiteX66" fmla="*/ 105534 w 511349"/>
                    <a:gd name="connsiteY66" fmla="*/ 110795 h 521350"/>
                    <a:gd name="connsiteX67" fmla="*/ 92630 w 511349"/>
                    <a:gd name="connsiteY67" fmla="*/ 113378 h 521350"/>
                    <a:gd name="connsiteX68" fmla="*/ 97792 w 511349"/>
                    <a:gd name="connsiteY68" fmla="*/ 64293 h 521350"/>
                    <a:gd name="connsiteX69" fmla="*/ 164728 w 511349"/>
                    <a:gd name="connsiteY69" fmla="*/ 11 h 521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511349" h="521350">
                      <a:moveTo>
                        <a:pt x="97679" y="134045"/>
                      </a:moveTo>
                      <a:cubicBezTo>
                        <a:pt x="113192" y="134045"/>
                        <a:pt x="139046" y="154701"/>
                        <a:pt x="131290" y="193432"/>
                      </a:cubicBezTo>
                      <a:cubicBezTo>
                        <a:pt x="131290" y="193432"/>
                        <a:pt x="133875" y="242490"/>
                        <a:pt x="105435" y="273475"/>
                      </a:cubicBezTo>
                      <a:cubicBezTo>
                        <a:pt x="105435" y="273475"/>
                        <a:pt x="118363" y="291549"/>
                        <a:pt x="128704" y="281221"/>
                      </a:cubicBezTo>
                      <a:cubicBezTo>
                        <a:pt x="144217" y="265729"/>
                        <a:pt x="141631" y="226998"/>
                        <a:pt x="144217" y="214088"/>
                      </a:cubicBezTo>
                      <a:lnTo>
                        <a:pt x="170071" y="214088"/>
                      </a:lnTo>
                      <a:cubicBezTo>
                        <a:pt x="180413" y="214088"/>
                        <a:pt x="190755" y="208924"/>
                        <a:pt x="198511" y="203760"/>
                      </a:cubicBezTo>
                      <a:cubicBezTo>
                        <a:pt x="198511" y="224416"/>
                        <a:pt x="221780" y="242490"/>
                        <a:pt x="250220" y="242490"/>
                      </a:cubicBezTo>
                      <a:lnTo>
                        <a:pt x="263147" y="242490"/>
                      </a:lnTo>
                      <a:cubicBezTo>
                        <a:pt x="276074" y="242490"/>
                        <a:pt x="289001" y="237326"/>
                        <a:pt x="296758" y="232162"/>
                      </a:cubicBezTo>
                      <a:lnTo>
                        <a:pt x="296758" y="242490"/>
                      </a:lnTo>
                      <a:cubicBezTo>
                        <a:pt x="296758" y="263147"/>
                        <a:pt x="320027" y="281221"/>
                        <a:pt x="348467" y="281221"/>
                      </a:cubicBezTo>
                      <a:lnTo>
                        <a:pt x="363979" y="281221"/>
                      </a:lnTo>
                      <a:cubicBezTo>
                        <a:pt x="376906" y="281221"/>
                        <a:pt x="387248" y="278639"/>
                        <a:pt x="397590" y="270893"/>
                      </a:cubicBezTo>
                      <a:lnTo>
                        <a:pt x="397590" y="294131"/>
                      </a:lnTo>
                      <a:cubicBezTo>
                        <a:pt x="397590" y="317369"/>
                        <a:pt x="420859" y="335444"/>
                        <a:pt x="449299" y="335444"/>
                      </a:cubicBezTo>
                      <a:lnTo>
                        <a:pt x="462226" y="335444"/>
                      </a:lnTo>
                      <a:cubicBezTo>
                        <a:pt x="485495" y="335444"/>
                        <a:pt x="506178" y="322533"/>
                        <a:pt x="511349" y="304459"/>
                      </a:cubicBezTo>
                      <a:cubicBezTo>
                        <a:pt x="508764" y="356100"/>
                        <a:pt x="495837" y="420651"/>
                        <a:pt x="469982" y="472291"/>
                      </a:cubicBezTo>
                      <a:lnTo>
                        <a:pt x="454470" y="521350"/>
                      </a:lnTo>
                      <a:lnTo>
                        <a:pt x="162315" y="518768"/>
                      </a:lnTo>
                      <a:cubicBezTo>
                        <a:pt x="162315" y="518768"/>
                        <a:pt x="185584" y="500694"/>
                        <a:pt x="146802" y="467127"/>
                      </a:cubicBezTo>
                      <a:cubicBezTo>
                        <a:pt x="146802" y="467127"/>
                        <a:pt x="61483" y="363846"/>
                        <a:pt x="17531" y="286385"/>
                      </a:cubicBezTo>
                      <a:cubicBezTo>
                        <a:pt x="17531" y="286385"/>
                        <a:pt x="-16080" y="239908"/>
                        <a:pt x="9774" y="193432"/>
                      </a:cubicBezTo>
                      <a:lnTo>
                        <a:pt x="12360" y="193432"/>
                      </a:lnTo>
                      <a:cubicBezTo>
                        <a:pt x="12360" y="190850"/>
                        <a:pt x="33043" y="167611"/>
                        <a:pt x="43385" y="159865"/>
                      </a:cubicBezTo>
                      <a:cubicBezTo>
                        <a:pt x="56312" y="149537"/>
                        <a:pt x="84752" y="136627"/>
                        <a:pt x="84752" y="136627"/>
                      </a:cubicBezTo>
                      <a:cubicBezTo>
                        <a:pt x="89923" y="134045"/>
                        <a:pt x="92508" y="134045"/>
                        <a:pt x="97679" y="134045"/>
                      </a:cubicBezTo>
                      <a:close/>
                      <a:moveTo>
                        <a:pt x="449554" y="95191"/>
                      </a:moveTo>
                      <a:lnTo>
                        <a:pt x="462471" y="95191"/>
                      </a:lnTo>
                      <a:cubicBezTo>
                        <a:pt x="480555" y="95191"/>
                        <a:pt x="496055" y="105535"/>
                        <a:pt x="496055" y="118465"/>
                      </a:cubicBezTo>
                      <a:lnTo>
                        <a:pt x="496055" y="271042"/>
                      </a:lnTo>
                      <a:cubicBezTo>
                        <a:pt x="496055" y="283973"/>
                        <a:pt x="480555" y="296903"/>
                        <a:pt x="462471" y="296903"/>
                      </a:cubicBezTo>
                      <a:lnTo>
                        <a:pt x="449554" y="296903"/>
                      </a:lnTo>
                      <a:cubicBezTo>
                        <a:pt x="428887" y="296903"/>
                        <a:pt x="413386" y="283973"/>
                        <a:pt x="413386" y="271042"/>
                      </a:cubicBezTo>
                      <a:lnTo>
                        <a:pt x="413386" y="219321"/>
                      </a:lnTo>
                      <a:lnTo>
                        <a:pt x="413386" y="118465"/>
                      </a:lnTo>
                      <a:cubicBezTo>
                        <a:pt x="413386" y="105535"/>
                        <a:pt x="428887" y="95191"/>
                        <a:pt x="449554" y="95191"/>
                      </a:cubicBezTo>
                      <a:close/>
                      <a:moveTo>
                        <a:pt x="348594" y="43523"/>
                      </a:moveTo>
                      <a:lnTo>
                        <a:pt x="364095" y="43523"/>
                      </a:lnTo>
                      <a:cubicBezTo>
                        <a:pt x="382179" y="43523"/>
                        <a:pt x="397679" y="53851"/>
                        <a:pt x="397679" y="66762"/>
                      </a:cubicBezTo>
                      <a:lnTo>
                        <a:pt x="397679" y="118403"/>
                      </a:lnTo>
                      <a:lnTo>
                        <a:pt x="397679" y="219103"/>
                      </a:lnTo>
                      <a:cubicBezTo>
                        <a:pt x="397679" y="232014"/>
                        <a:pt x="382179" y="242342"/>
                        <a:pt x="364095" y="242342"/>
                      </a:cubicBezTo>
                      <a:lnTo>
                        <a:pt x="348594" y="242342"/>
                      </a:lnTo>
                      <a:cubicBezTo>
                        <a:pt x="330511" y="242342"/>
                        <a:pt x="315010" y="232014"/>
                        <a:pt x="315010" y="219103"/>
                      </a:cubicBezTo>
                      <a:lnTo>
                        <a:pt x="315010" y="180372"/>
                      </a:lnTo>
                      <a:lnTo>
                        <a:pt x="315010" y="66762"/>
                      </a:lnTo>
                      <a:cubicBezTo>
                        <a:pt x="315010" y="53851"/>
                        <a:pt x="330511" y="43523"/>
                        <a:pt x="348594" y="43523"/>
                      </a:cubicBezTo>
                      <a:close/>
                      <a:moveTo>
                        <a:pt x="250262" y="2188"/>
                      </a:moveTo>
                      <a:lnTo>
                        <a:pt x="263195" y="2188"/>
                      </a:lnTo>
                      <a:cubicBezTo>
                        <a:pt x="281302" y="2188"/>
                        <a:pt x="296823" y="15118"/>
                        <a:pt x="296823" y="28049"/>
                      </a:cubicBezTo>
                      <a:lnTo>
                        <a:pt x="296823" y="66839"/>
                      </a:lnTo>
                      <a:lnTo>
                        <a:pt x="296823" y="180626"/>
                      </a:lnTo>
                      <a:cubicBezTo>
                        <a:pt x="296823" y="193556"/>
                        <a:pt x="281302" y="203900"/>
                        <a:pt x="263195" y="203900"/>
                      </a:cubicBezTo>
                      <a:lnTo>
                        <a:pt x="250262" y="203900"/>
                      </a:lnTo>
                      <a:cubicBezTo>
                        <a:pt x="232154" y="203900"/>
                        <a:pt x="216634" y="193556"/>
                        <a:pt x="216634" y="180626"/>
                      </a:cubicBezTo>
                      <a:lnTo>
                        <a:pt x="216634" y="28049"/>
                      </a:lnTo>
                      <a:cubicBezTo>
                        <a:pt x="216634" y="15118"/>
                        <a:pt x="232154" y="2188"/>
                        <a:pt x="250262" y="2188"/>
                      </a:cubicBezTo>
                      <a:close/>
                      <a:moveTo>
                        <a:pt x="164728" y="11"/>
                      </a:moveTo>
                      <a:cubicBezTo>
                        <a:pt x="173161" y="152"/>
                        <a:pt x="182638" y="1646"/>
                        <a:pt x="193284" y="4875"/>
                      </a:cubicBezTo>
                      <a:cubicBezTo>
                        <a:pt x="198446" y="10042"/>
                        <a:pt x="198446" y="17792"/>
                        <a:pt x="198446" y="28126"/>
                      </a:cubicBezTo>
                      <a:lnTo>
                        <a:pt x="198446" y="154713"/>
                      </a:lnTo>
                      <a:cubicBezTo>
                        <a:pt x="195865" y="167630"/>
                        <a:pt x="182961" y="175380"/>
                        <a:pt x="170056" y="175380"/>
                      </a:cubicBezTo>
                      <a:lnTo>
                        <a:pt x="146828" y="175380"/>
                      </a:lnTo>
                      <a:cubicBezTo>
                        <a:pt x="149409" y="152129"/>
                        <a:pt x="146828" y="136629"/>
                        <a:pt x="136505" y="126295"/>
                      </a:cubicBezTo>
                      <a:cubicBezTo>
                        <a:pt x="128762" y="115962"/>
                        <a:pt x="118439" y="110795"/>
                        <a:pt x="105534" y="110795"/>
                      </a:cubicBezTo>
                      <a:cubicBezTo>
                        <a:pt x="102953" y="110795"/>
                        <a:pt x="97792" y="113378"/>
                        <a:pt x="92630" y="113378"/>
                      </a:cubicBezTo>
                      <a:cubicBezTo>
                        <a:pt x="95211" y="92711"/>
                        <a:pt x="95211" y="74627"/>
                        <a:pt x="97792" y="64293"/>
                      </a:cubicBezTo>
                      <a:cubicBezTo>
                        <a:pt x="97792" y="64293"/>
                        <a:pt x="105696" y="-978"/>
                        <a:pt x="164728" y="11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文本框 148">
                <a:extLst>
                  <a:ext uri="{FF2B5EF4-FFF2-40B4-BE49-F238E27FC236}">
                    <a16:creationId xmlns:a16="http://schemas.microsoft.com/office/drawing/2014/main" id="{14576208-2F50-40ED-819B-36B54CD40883}"/>
                  </a:ext>
                </a:extLst>
              </p:cNvPr>
              <p:cNvSpPr txBox="1"/>
              <p:nvPr/>
            </p:nvSpPr>
            <p:spPr>
              <a:xfrm>
                <a:off x="5538989" y="1377819"/>
                <a:ext cx="15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RELEASE</a:t>
                </a:r>
                <a:endParaRPr lang="zh-CN" altLang="en-US" sz="20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clenched-fist_1932">
                <a:extLst>
                  <a:ext uri="{FF2B5EF4-FFF2-40B4-BE49-F238E27FC236}">
                    <a16:creationId xmlns:a16="http://schemas.microsoft.com/office/drawing/2014/main" id="{96FD3724-60E4-458B-BE17-48FEFFB5A5F0}"/>
                  </a:ext>
                </a:extLst>
              </p:cNvPr>
              <p:cNvSpPr/>
              <p:nvPr/>
            </p:nvSpPr>
            <p:spPr>
              <a:xfrm>
                <a:off x="6219583" y="342491"/>
                <a:ext cx="669039" cy="705189"/>
              </a:xfrm>
              <a:custGeom>
                <a:avLst/>
                <a:gdLst>
                  <a:gd name="T0" fmla="*/ 4055 w 4362"/>
                  <a:gd name="T1" fmla="*/ 1317 h 6545"/>
                  <a:gd name="T2" fmla="*/ 3688 w 4362"/>
                  <a:gd name="T3" fmla="*/ 1602 h 6545"/>
                  <a:gd name="T4" fmla="*/ 3565 w 4362"/>
                  <a:gd name="T5" fmla="*/ 2696 h 6545"/>
                  <a:gd name="T6" fmla="*/ 3557 w 4362"/>
                  <a:gd name="T7" fmla="*/ 2709 h 6545"/>
                  <a:gd name="T8" fmla="*/ 3542 w 4362"/>
                  <a:gd name="T9" fmla="*/ 2714 h 6545"/>
                  <a:gd name="T10" fmla="*/ 3524 w 4362"/>
                  <a:gd name="T11" fmla="*/ 2692 h 6545"/>
                  <a:gd name="T12" fmla="*/ 3684 w 4362"/>
                  <a:gd name="T13" fmla="*/ 794 h 6545"/>
                  <a:gd name="T14" fmla="*/ 3384 w 4362"/>
                  <a:gd name="T15" fmla="*/ 439 h 6545"/>
                  <a:gd name="T16" fmla="*/ 3029 w 4362"/>
                  <a:gd name="T17" fmla="*/ 739 h 6545"/>
                  <a:gd name="T18" fmla="*/ 2865 w 4362"/>
                  <a:gd name="T19" fmla="*/ 2685 h 6545"/>
                  <a:gd name="T20" fmla="*/ 2837 w 4362"/>
                  <a:gd name="T21" fmla="*/ 2711 h 6545"/>
                  <a:gd name="T22" fmla="*/ 2809 w 4362"/>
                  <a:gd name="T23" fmla="*/ 2683 h 6545"/>
                  <a:gd name="T24" fmla="*/ 2809 w 4362"/>
                  <a:gd name="T25" fmla="*/ 329 h 6545"/>
                  <a:gd name="T26" fmla="*/ 2480 w 4362"/>
                  <a:gd name="T27" fmla="*/ 0 h 6545"/>
                  <a:gd name="T28" fmla="*/ 2151 w 4362"/>
                  <a:gd name="T29" fmla="*/ 329 h 6545"/>
                  <a:gd name="T30" fmla="*/ 2151 w 4362"/>
                  <a:gd name="T31" fmla="*/ 2680 h 6545"/>
                  <a:gd name="T32" fmla="*/ 2121 w 4362"/>
                  <a:gd name="T33" fmla="*/ 2711 h 6545"/>
                  <a:gd name="T34" fmla="*/ 2090 w 4362"/>
                  <a:gd name="T35" fmla="*/ 2683 h 6545"/>
                  <a:gd name="T36" fmla="*/ 1931 w 4362"/>
                  <a:gd name="T37" fmla="*/ 956 h 6545"/>
                  <a:gd name="T38" fmla="*/ 1574 w 4362"/>
                  <a:gd name="T39" fmla="*/ 659 h 6545"/>
                  <a:gd name="T40" fmla="*/ 1276 w 4362"/>
                  <a:gd name="T41" fmla="*/ 1016 h 6545"/>
                  <a:gd name="T42" fmla="*/ 1464 w 4362"/>
                  <a:gd name="T43" fmla="*/ 4180 h 6545"/>
                  <a:gd name="T44" fmla="*/ 1365 w 4362"/>
                  <a:gd name="T45" fmla="*/ 4324 h 6545"/>
                  <a:gd name="T46" fmla="*/ 1202 w 4362"/>
                  <a:gd name="T47" fmla="*/ 4262 h 6545"/>
                  <a:gd name="T48" fmla="*/ 656 w 4362"/>
                  <a:gd name="T49" fmla="*/ 3362 h 6545"/>
                  <a:gd name="T50" fmla="*/ 205 w 4362"/>
                  <a:gd name="T51" fmla="*/ 3252 h 6545"/>
                  <a:gd name="T52" fmla="*/ 94 w 4362"/>
                  <a:gd name="T53" fmla="*/ 3703 h 6545"/>
                  <a:gd name="T54" fmla="*/ 1252 w 4362"/>
                  <a:gd name="T55" fmla="*/ 5716 h 6545"/>
                  <a:gd name="T56" fmla="*/ 1545 w 4362"/>
                  <a:gd name="T57" fmla="*/ 6038 h 6545"/>
                  <a:gd name="T58" fmla="*/ 1545 w 4362"/>
                  <a:gd name="T59" fmla="*/ 6039 h 6545"/>
                  <a:gd name="T60" fmla="*/ 1641 w 4362"/>
                  <a:gd name="T61" fmla="*/ 6180 h 6545"/>
                  <a:gd name="T62" fmla="*/ 1674 w 4362"/>
                  <a:gd name="T63" fmla="*/ 6377 h 6545"/>
                  <a:gd name="T64" fmla="*/ 1849 w 4362"/>
                  <a:gd name="T65" fmla="*/ 6545 h 6545"/>
                  <a:gd name="T66" fmla="*/ 3459 w 4362"/>
                  <a:gd name="T67" fmla="*/ 6545 h 6545"/>
                  <a:gd name="T68" fmla="*/ 3634 w 4362"/>
                  <a:gd name="T69" fmla="*/ 6369 h 6545"/>
                  <a:gd name="T70" fmla="*/ 3634 w 4362"/>
                  <a:gd name="T71" fmla="*/ 6066 h 6545"/>
                  <a:gd name="T72" fmla="*/ 3758 w 4362"/>
                  <a:gd name="T73" fmla="*/ 5635 h 6545"/>
                  <a:gd name="T74" fmla="*/ 3809 w 4362"/>
                  <a:gd name="T75" fmla="*/ 5552 h 6545"/>
                  <a:gd name="T76" fmla="*/ 3928 w 4362"/>
                  <a:gd name="T77" fmla="*/ 5210 h 6545"/>
                  <a:gd name="T78" fmla="*/ 4159 w 4362"/>
                  <a:gd name="T79" fmla="*/ 3110 h 6545"/>
                  <a:gd name="T80" fmla="*/ 4340 w 4362"/>
                  <a:gd name="T81" fmla="*/ 1684 h 6545"/>
                  <a:gd name="T82" fmla="*/ 4055 w 4362"/>
                  <a:gd name="T83" fmla="*/ 1317 h 6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62" h="6545">
                    <a:moveTo>
                      <a:pt x="4055" y="1317"/>
                    </a:moveTo>
                    <a:cubicBezTo>
                      <a:pt x="3876" y="1296"/>
                      <a:pt x="3711" y="1422"/>
                      <a:pt x="3688" y="1602"/>
                    </a:cubicBezTo>
                    <a:lnTo>
                      <a:pt x="3565" y="2696"/>
                    </a:lnTo>
                    <a:cubicBezTo>
                      <a:pt x="3564" y="2701"/>
                      <a:pt x="3562" y="2706"/>
                      <a:pt x="3557" y="2709"/>
                    </a:cubicBezTo>
                    <a:cubicBezTo>
                      <a:pt x="3553" y="2713"/>
                      <a:pt x="3547" y="2714"/>
                      <a:pt x="3542" y="2714"/>
                    </a:cubicBezTo>
                    <a:cubicBezTo>
                      <a:pt x="3531" y="2712"/>
                      <a:pt x="3523" y="2702"/>
                      <a:pt x="3524" y="2692"/>
                    </a:cubicBezTo>
                    <a:lnTo>
                      <a:pt x="3684" y="794"/>
                    </a:lnTo>
                    <a:cubicBezTo>
                      <a:pt x="3699" y="614"/>
                      <a:pt x="3565" y="455"/>
                      <a:pt x="3384" y="439"/>
                    </a:cubicBezTo>
                    <a:cubicBezTo>
                      <a:pt x="3202" y="428"/>
                      <a:pt x="3044" y="559"/>
                      <a:pt x="3029" y="739"/>
                    </a:cubicBezTo>
                    <a:lnTo>
                      <a:pt x="2865" y="2685"/>
                    </a:lnTo>
                    <a:cubicBezTo>
                      <a:pt x="2864" y="2700"/>
                      <a:pt x="2851" y="2711"/>
                      <a:pt x="2837" y="2711"/>
                    </a:cubicBezTo>
                    <a:cubicBezTo>
                      <a:pt x="2821" y="2711"/>
                      <a:pt x="2809" y="2698"/>
                      <a:pt x="2809" y="2683"/>
                    </a:cubicBezTo>
                    <a:lnTo>
                      <a:pt x="2809" y="329"/>
                    </a:lnTo>
                    <a:cubicBezTo>
                      <a:pt x="2809" y="147"/>
                      <a:pt x="2661" y="0"/>
                      <a:pt x="2480" y="0"/>
                    </a:cubicBezTo>
                    <a:cubicBezTo>
                      <a:pt x="2299" y="0"/>
                      <a:pt x="2151" y="147"/>
                      <a:pt x="2151" y="329"/>
                    </a:cubicBezTo>
                    <a:lnTo>
                      <a:pt x="2151" y="2680"/>
                    </a:lnTo>
                    <a:cubicBezTo>
                      <a:pt x="2151" y="2697"/>
                      <a:pt x="2138" y="2711"/>
                      <a:pt x="2121" y="2711"/>
                    </a:cubicBezTo>
                    <a:cubicBezTo>
                      <a:pt x="2105" y="2711"/>
                      <a:pt x="2091" y="2699"/>
                      <a:pt x="2090" y="2683"/>
                    </a:cubicBezTo>
                    <a:lnTo>
                      <a:pt x="1931" y="956"/>
                    </a:lnTo>
                    <a:cubicBezTo>
                      <a:pt x="1914" y="775"/>
                      <a:pt x="1751" y="643"/>
                      <a:pt x="1574" y="659"/>
                    </a:cubicBezTo>
                    <a:cubicBezTo>
                      <a:pt x="1393" y="675"/>
                      <a:pt x="1260" y="835"/>
                      <a:pt x="1276" y="1016"/>
                    </a:cubicBezTo>
                    <a:lnTo>
                      <a:pt x="1464" y="4180"/>
                    </a:lnTo>
                    <a:cubicBezTo>
                      <a:pt x="1468" y="4245"/>
                      <a:pt x="1427" y="4304"/>
                      <a:pt x="1365" y="4324"/>
                    </a:cubicBezTo>
                    <a:cubicBezTo>
                      <a:pt x="1303" y="4343"/>
                      <a:pt x="1235" y="4317"/>
                      <a:pt x="1202" y="4262"/>
                    </a:cubicBezTo>
                    <a:lnTo>
                      <a:pt x="656" y="3362"/>
                    </a:lnTo>
                    <a:cubicBezTo>
                      <a:pt x="562" y="3207"/>
                      <a:pt x="360" y="3157"/>
                      <a:pt x="205" y="3252"/>
                    </a:cubicBezTo>
                    <a:cubicBezTo>
                      <a:pt x="50" y="3346"/>
                      <a:pt x="0" y="3548"/>
                      <a:pt x="94" y="3703"/>
                    </a:cubicBezTo>
                    <a:lnTo>
                      <a:pt x="1252" y="5716"/>
                    </a:lnTo>
                    <a:cubicBezTo>
                      <a:pt x="1327" y="5846"/>
                      <a:pt x="1436" y="5953"/>
                      <a:pt x="1545" y="6038"/>
                    </a:cubicBezTo>
                    <a:cubicBezTo>
                      <a:pt x="1545" y="6038"/>
                      <a:pt x="1545" y="6039"/>
                      <a:pt x="1545" y="6039"/>
                    </a:cubicBezTo>
                    <a:cubicBezTo>
                      <a:pt x="1591" y="6075"/>
                      <a:pt x="1625" y="6124"/>
                      <a:pt x="1641" y="6180"/>
                    </a:cubicBezTo>
                    <a:cubicBezTo>
                      <a:pt x="1658" y="6240"/>
                      <a:pt x="1671" y="6306"/>
                      <a:pt x="1674" y="6377"/>
                    </a:cubicBezTo>
                    <a:cubicBezTo>
                      <a:pt x="1678" y="6471"/>
                      <a:pt x="1755" y="6545"/>
                      <a:pt x="1849" y="6545"/>
                    </a:cubicBezTo>
                    <a:lnTo>
                      <a:pt x="3459" y="6545"/>
                    </a:lnTo>
                    <a:cubicBezTo>
                      <a:pt x="3555" y="6545"/>
                      <a:pt x="3634" y="6466"/>
                      <a:pt x="3634" y="6369"/>
                    </a:cubicBezTo>
                    <a:lnTo>
                      <a:pt x="3634" y="6066"/>
                    </a:lnTo>
                    <a:cubicBezTo>
                      <a:pt x="3634" y="5914"/>
                      <a:pt x="3677" y="5764"/>
                      <a:pt x="3758" y="5635"/>
                    </a:cubicBezTo>
                    <a:lnTo>
                      <a:pt x="3809" y="5552"/>
                    </a:lnTo>
                    <a:cubicBezTo>
                      <a:pt x="3874" y="5449"/>
                      <a:pt x="3915" y="5332"/>
                      <a:pt x="3928" y="5210"/>
                    </a:cubicBezTo>
                    <a:lnTo>
                      <a:pt x="4159" y="3110"/>
                    </a:lnTo>
                    <a:lnTo>
                      <a:pt x="4340" y="1684"/>
                    </a:lnTo>
                    <a:cubicBezTo>
                      <a:pt x="4362" y="1504"/>
                      <a:pt x="4235" y="1340"/>
                      <a:pt x="4055" y="131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5098492-2917-4B4F-8684-29E770AD20EF}"/>
                </a:ext>
              </a:extLst>
            </p:cNvPr>
            <p:cNvGrpSpPr/>
            <p:nvPr/>
          </p:nvGrpSpPr>
          <p:grpSpPr>
            <a:xfrm>
              <a:off x="3136035" y="-21522"/>
              <a:ext cx="5871535" cy="1431362"/>
              <a:chOff x="728128" y="1017173"/>
              <a:chExt cx="5742215" cy="1431362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B78EB8B-E141-4456-9524-A6433C73DB3A}"/>
                  </a:ext>
                </a:extLst>
              </p:cNvPr>
              <p:cNvSpPr/>
              <p:nvPr/>
            </p:nvSpPr>
            <p:spPr>
              <a:xfrm>
                <a:off x="728128" y="1017173"/>
                <a:ext cx="5742215" cy="14313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箭头: 下 149">
                <a:extLst>
                  <a:ext uri="{FF2B5EF4-FFF2-40B4-BE49-F238E27FC236}">
                    <a16:creationId xmlns:a16="http://schemas.microsoft.com/office/drawing/2014/main" id="{E3C50626-7883-4100-A8BB-81328D57892F}"/>
                  </a:ext>
                </a:extLst>
              </p:cNvPr>
              <p:cNvSpPr/>
              <p:nvPr/>
            </p:nvSpPr>
            <p:spPr>
              <a:xfrm rot="16200000">
                <a:off x="3466161" y="-649357"/>
                <a:ext cx="403358" cy="432842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5" name="箭头: 下 154">
                <a:extLst>
                  <a:ext uri="{FF2B5EF4-FFF2-40B4-BE49-F238E27FC236}">
                    <a16:creationId xmlns:a16="http://schemas.microsoft.com/office/drawing/2014/main" id="{C165C944-70F2-48DF-AE0B-F7E4F5F72955}"/>
                  </a:ext>
                </a:extLst>
              </p:cNvPr>
              <p:cNvSpPr/>
              <p:nvPr/>
            </p:nvSpPr>
            <p:spPr>
              <a:xfrm rot="5400000">
                <a:off x="3390463" y="-223960"/>
                <a:ext cx="403358" cy="432842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7F15F13D-8A93-42B3-BC38-AF9B016D0D31}"/>
                </a:ext>
              </a:extLst>
            </p:cNvPr>
            <p:cNvGrpSpPr/>
            <p:nvPr/>
          </p:nvGrpSpPr>
          <p:grpSpPr>
            <a:xfrm rot="5400000">
              <a:off x="6711578" y="2672681"/>
              <a:ext cx="6776721" cy="1431362"/>
              <a:chOff x="728128" y="1017173"/>
              <a:chExt cx="5742215" cy="1431362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CDA54CF-90B9-4E80-91A4-2B524EEC3025}"/>
                  </a:ext>
                </a:extLst>
              </p:cNvPr>
              <p:cNvSpPr/>
              <p:nvPr/>
            </p:nvSpPr>
            <p:spPr>
              <a:xfrm>
                <a:off x="728128" y="1017173"/>
                <a:ext cx="5742215" cy="14313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1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3" name="箭头: 下 172">
                <a:extLst>
                  <a:ext uri="{FF2B5EF4-FFF2-40B4-BE49-F238E27FC236}">
                    <a16:creationId xmlns:a16="http://schemas.microsoft.com/office/drawing/2014/main" id="{025EBB55-1445-4405-8465-440E9784D8A6}"/>
                  </a:ext>
                </a:extLst>
              </p:cNvPr>
              <p:cNvSpPr/>
              <p:nvPr/>
            </p:nvSpPr>
            <p:spPr>
              <a:xfrm rot="16200000">
                <a:off x="3466161" y="-649357"/>
                <a:ext cx="403358" cy="432842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箭头: 下 173">
                <a:extLst>
                  <a:ext uri="{FF2B5EF4-FFF2-40B4-BE49-F238E27FC236}">
                    <a16:creationId xmlns:a16="http://schemas.microsoft.com/office/drawing/2014/main" id="{EFC066BD-748C-49BD-B313-6CB574DD602E}"/>
                  </a:ext>
                </a:extLst>
              </p:cNvPr>
              <p:cNvSpPr/>
              <p:nvPr/>
            </p:nvSpPr>
            <p:spPr>
              <a:xfrm rot="5400000">
                <a:off x="3390463" y="-223960"/>
                <a:ext cx="403358" cy="4328425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A571306-32C1-4F2E-8F2C-80663DDEB1FA}"/>
              </a:ext>
            </a:extLst>
          </p:cNvPr>
          <p:cNvGrpSpPr/>
          <p:nvPr/>
        </p:nvGrpSpPr>
        <p:grpSpPr>
          <a:xfrm>
            <a:off x="2657509" y="-1203960"/>
            <a:ext cx="8632335" cy="8061960"/>
            <a:chOff x="2657509" y="-1203960"/>
            <a:chExt cx="8632335" cy="80619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D14DE3-F9C2-48A1-BC68-E795AA91C4DA}"/>
                </a:ext>
              </a:extLst>
            </p:cNvPr>
            <p:cNvSpPr>
              <a:spLocks/>
            </p:cNvSpPr>
            <p:nvPr/>
          </p:nvSpPr>
          <p:spPr>
            <a:xfrm>
              <a:off x="2657509" y="-1203960"/>
              <a:ext cx="8632335" cy="806196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C2D7E1-414D-49F7-8C3D-D724EFEF4A51}"/>
                </a:ext>
              </a:extLst>
            </p:cNvPr>
            <p:cNvSpPr txBox="1"/>
            <p:nvPr/>
          </p:nvSpPr>
          <p:spPr>
            <a:xfrm>
              <a:off x="3124252" y="-930359"/>
              <a:ext cx="1386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(1)</a:t>
              </a:r>
              <a:endParaRPr lang="zh-CN" altLang="en-US" sz="3600" b="1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D8689AE-B7AD-410F-9BF0-3A14F1DC7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8541" y="0"/>
              <a:ext cx="7669813" cy="6858000"/>
            </a:xfrm>
            <a:prstGeom prst="rect">
              <a:avLst/>
            </a:prstGeom>
            <a:effectLst>
              <a:innerShdw blurRad="127000">
                <a:prstClr val="black">
                  <a:alpha val="40000"/>
                </a:prstClr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9623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8B7B24A9-CFB1-4586-BCF6-2FF91B901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12" y="-2445275"/>
            <a:ext cx="4295866" cy="241642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29485D4-612D-4333-86A0-9B25008135B0}"/>
              </a:ext>
            </a:extLst>
          </p:cNvPr>
          <p:cNvGrpSpPr/>
          <p:nvPr/>
        </p:nvGrpSpPr>
        <p:grpSpPr>
          <a:xfrm>
            <a:off x="-1177331" y="6397022"/>
            <a:ext cx="1603186" cy="1607761"/>
            <a:chOff x="7512646" y="1844245"/>
            <a:chExt cx="1603186" cy="1607761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0CDF0B5A-D3A3-4DFF-96CD-FABF7F4B66DF}"/>
                </a:ext>
              </a:extLst>
            </p:cNvPr>
            <p:cNvGrpSpPr/>
            <p:nvPr/>
          </p:nvGrpSpPr>
          <p:grpSpPr>
            <a:xfrm>
              <a:off x="7513173" y="1849348"/>
              <a:ext cx="1602659" cy="1602658"/>
              <a:chOff x="6933953" y="4063299"/>
              <a:chExt cx="1602659" cy="1602658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64A2BD94-6C73-469A-B5BD-F61FFBBFF059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225C407-B4AA-4EEE-9E4E-64ACA08E6216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3E1DA1C-659F-44AA-958F-66232093ABC1}"/>
                </a:ext>
              </a:extLst>
            </p:cNvPr>
            <p:cNvGrpSpPr/>
            <p:nvPr/>
          </p:nvGrpSpPr>
          <p:grpSpPr>
            <a:xfrm>
              <a:off x="7512646" y="1844245"/>
              <a:ext cx="1602659" cy="1602658"/>
              <a:chOff x="7512646" y="1844245"/>
              <a:chExt cx="1602659" cy="1602658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519ECBED-5D27-44CC-9B94-50DB7E9D13DB}"/>
                  </a:ext>
                </a:extLst>
              </p:cNvPr>
              <p:cNvGrpSpPr/>
              <p:nvPr/>
            </p:nvGrpSpPr>
            <p:grpSpPr>
              <a:xfrm>
                <a:off x="7512646" y="1844245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033E893B-51F5-4421-9632-4D1F47875847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CB87FD8-422E-4AEF-B7DB-614E43303B8E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E80AAAA-2907-45D9-AC95-1B3B0F49A6BD}"/>
                  </a:ext>
                </a:extLst>
              </p:cNvPr>
              <p:cNvGrpSpPr/>
              <p:nvPr/>
            </p:nvGrpSpPr>
            <p:grpSpPr>
              <a:xfrm>
                <a:off x="7883567" y="1851235"/>
                <a:ext cx="967398" cy="1511094"/>
                <a:chOff x="6024287" y="1851235"/>
                <a:chExt cx="967398" cy="1511094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7F071DD6-91FC-469C-B7C7-BD002E392917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CECEDE2-8BA1-469D-B4AE-F4FB5411135F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AE5BA3C7-6F14-4CCA-AAA2-4CBF1683FEC5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BD28E2AE-8FC0-4D60-8BA8-20CEE2173D61}"/>
                    </a:ext>
                  </a:extLst>
                </p:cNvPr>
                <p:cNvGrpSpPr/>
                <p:nvPr/>
              </p:nvGrpSpPr>
              <p:grpSpPr>
                <a:xfrm>
                  <a:off x="6024287" y="1995496"/>
                  <a:ext cx="967398" cy="1366833"/>
                  <a:chOff x="6024287" y="1995496"/>
                  <a:chExt cx="967398" cy="1366833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667DF830-F1FE-46CD-9C3E-3A1952669C62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58" name="直接箭头连接符 57">
                      <a:extLst>
                        <a:ext uri="{FF2B5EF4-FFF2-40B4-BE49-F238E27FC236}">
                          <a16:creationId xmlns:a16="http://schemas.microsoft.com/office/drawing/2014/main" id="{0318D4F0-B284-435F-8874-7F16077FC0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箭头连接符 58">
                      <a:extLst>
                        <a:ext uri="{FF2B5EF4-FFF2-40B4-BE49-F238E27FC236}">
                          <a16:creationId xmlns:a16="http://schemas.microsoft.com/office/drawing/2014/main" id="{76ABAAC2-B57E-49FA-BAFF-478B81D79D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箭头连接符 59">
                      <a:extLst>
                        <a:ext uri="{FF2B5EF4-FFF2-40B4-BE49-F238E27FC236}">
                          <a16:creationId xmlns:a16="http://schemas.microsoft.com/office/drawing/2014/main" id="{EBA66FAB-B3EA-483C-9CEB-821EC0DBE1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箭头: 右 55">
                    <a:extLst>
                      <a:ext uri="{FF2B5EF4-FFF2-40B4-BE49-F238E27FC236}">
                        <a16:creationId xmlns:a16="http://schemas.microsoft.com/office/drawing/2014/main" id="{680A2CC5-78FC-4360-A25C-823D69293FE3}"/>
                      </a:ext>
                    </a:extLst>
                  </p:cNvPr>
                  <p:cNvSpPr/>
                  <p:nvPr/>
                </p:nvSpPr>
                <p:spPr>
                  <a:xfrm rot="19161919">
                    <a:off x="6024287" y="234591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29819399-C733-436A-A859-85220CA91A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6221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40A503-90F0-4C32-B909-35D2CFA23F48}"/>
              </a:ext>
            </a:extLst>
          </p:cNvPr>
          <p:cNvGrpSpPr/>
          <p:nvPr/>
        </p:nvGrpSpPr>
        <p:grpSpPr>
          <a:xfrm>
            <a:off x="9641436" y="3407433"/>
            <a:ext cx="1633309" cy="1637784"/>
            <a:chOff x="10205116" y="2191917"/>
            <a:chExt cx="1606871" cy="1611274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99B052F5-635C-4DA3-898D-BBD602C02115}"/>
                </a:ext>
              </a:extLst>
            </p:cNvPr>
            <p:cNvGrpSpPr/>
            <p:nvPr/>
          </p:nvGrpSpPr>
          <p:grpSpPr>
            <a:xfrm>
              <a:off x="10205116" y="2200533"/>
              <a:ext cx="1602659" cy="1602658"/>
              <a:chOff x="6933953" y="4063299"/>
              <a:chExt cx="1602659" cy="1602658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F4E14514-1282-490F-8A2E-7C9BCDD19A69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12A19387-6F19-494F-B836-356F46127F3B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C653B45-4555-403B-92EA-3AEEA71EE458}"/>
                </a:ext>
              </a:extLst>
            </p:cNvPr>
            <p:cNvGrpSpPr/>
            <p:nvPr/>
          </p:nvGrpSpPr>
          <p:grpSpPr>
            <a:xfrm>
              <a:off x="10209328" y="2191917"/>
              <a:ext cx="1602659" cy="1602658"/>
              <a:chOff x="8928337" y="1974345"/>
              <a:chExt cx="1602659" cy="1602658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E7ED7FF-0E1C-4FDA-9880-7F6C60255074}"/>
                  </a:ext>
                </a:extLst>
              </p:cNvPr>
              <p:cNvGrpSpPr/>
              <p:nvPr/>
            </p:nvGrpSpPr>
            <p:grpSpPr>
              <a:xfrm>
                <a:off x="8928337" y="1974345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7D2C9BB9-2B78-46FC-849D-97603024392D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EE0BA1AE-8967-45E8-923A-6F5A438891C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8563A9E-78C6-4FAC-A095-8B5DBA828CE8}"/>
                  </a:ext>
                </a:extLst>
              </p:cNvPr>
              <p:cNvGrpSpPr/>
              <p:nvPr/>
            </p:nvGrpSpPr>
            <p:grpSpPr>
              <a:xfrm>
                <a:off x="9393985" y="1974345"/>
                <a:ext cx="859060" cy="1523364"/>
                <a:chOff x="6132625" y="1851235"/>
                <a:chExt cx="859060" cy="1523364"/>
              </a:xfrm>
            </p:grpSpPr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74EC101F-0F42-4425-998A-7B2DF9F9BED6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62DE416-7EAC-409B-92E6-D379A753BEA6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CF8DB8F-8E64-47AC-8CCD-BF076E49F9A0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D3EBDF0-3BE1-430F-A72E-4DBCAA952456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59060" cy="1379103"/>
                  <a:chOff x="6132625" y="1995496"/>
                  <a:chExt cx="859060" cy="1379103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620FFD8C-C604-41C9-964D-95B833AA0FF6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69" name="直接箭头连接符 68">
                      <a:extLst>
                        <a:ext uri="{FF2B5EF4-FFF2-40B4-BE49-F238E27FC236}">
                          <a16:creationId xmlns:a16="http://schemas.microsoft.com/office/drawing/2014/main" id="{A1893B21-B5DD-48DD-B70C-A242889EB7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箭头连接符 69">
                      <a:extLst>
                        <a:ext uri="{FF2B5EF4-FFF2-40B4-BE49-F238E27FC236}">
                          <a16:creationId xmlns:a16="http://schemas.microsoft.com/office/drawing/2014/main" id="{EE0BD38B-68B9-4EBE-981A-848C45505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箭头连接符 70">
                      <a:extLst>
                        <a:ext uri="{FF2B5EF4-FFF2-40B4-BE49-F238E27FC236}">
                          <a16:creationId xmlns:a16="http://schemas.microsoft.com/office/drawing/2014/main" id="{5566D267-E72C-4770-A231-D916C0A48E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箭头: 右 66">
                    <a:extLst>
                      <a:ext uri="{FF2B5EF4-FFF2-40B4-BE49-F238E27FC236}">
                        <a16:creationId xmlns:a16="http://schemas.microsoft.com/office/drawing/2014/main" id="{C74C1CE0-74DE-4F94-BE08-071D6F9462FD}"/>
                      </a:ext>
                    </a:extLst>
                  </p:cNvPr>
                  <p:cNvSpPr/>
                  <p:nvPr/>
                </p:nvSpPr>
                <p:spPr>
                  <a:xfrm>
                    <a:off x="6491148" y="246734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E1004774-CECB-47A9-A413-FBF0D4C2434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7448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CEDBF1-DDF7-4515-BD7C-5DF0E53B22B0}"/>
              </a:ext>
            </a:extLst>
          </p:cNvPr>
          <p:cNvGrpSpPr/>
          <p:nvPr/>
        </p:nvGrpSpPr>
        <p:grpSpPr>
          <a:xfrm>
            <a:off x="11132300" y="5381283"/>
            <a:ext cx="1603978" cy="1602658"/>
            <a:chOff x="9393985" y="4242670"/>
            <a:chExt cx="1603978" cy="1602658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20B6899-1BFE-4E6D-8A0C-4E59E3001409}"/>
                </a:ext>
              </a:extLst>
            </p:cNvPr>
            <p:cNvGrpSpPr/>
            <p:nvPr/>
          </p:nvGrpSpPr>
          <p:grpSpPr>
            <a:xfrm>
              <a:off x="9395304" y="4242670"/>
              <a:ext cx="1602659" cy="1602658"/>
              <a:chOff x="6933953" y="4063299"/>
              <a:chExt cx="1602659" cy="1602658"/>
            </a:xfrm>
          </p:grpSpPr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49FA94-6BAE-48D9-A371-197DD13E11C0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24D4DE2-7459-437B-900C-F442D03DF6EC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8FDA612E-C5B9-4C5B-8023-9EEACB902107}"/>
                </a:ext>
              </a:extLst>
            </p:cNvPr>
            <p:cNvGrpSpPr/>
            <p:nvPr/>
          </p:nvGrpSpPr>
          <p:grpSpPr>
            <a:xfrm>
              <a:off x="9393985" y="4242670"/>
              <a:ext cx="1602659" cy="1602658"/>
              <a:chOff x="10421806" y="4573556"/>
              <a:chExt cx="1602659" cy="160265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2D4CB1F-C306-4251-9749-25DF0465658C}"/>
                  </a:ext>
                </a:extLst>
              </p:cNvPr>
              <p:cNvGrpSpPr/>
              <p:nvPr/>
            </p:nvGrpSpPr>
            <p:grpSpPr>
              <a:xfrm>
                <a:off x="10421806" y="4573556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D9B57A9-7F10-4E4C-8444-83F1B6CD6985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89E01B8-6EDB-4A03-8DCA-E408B0AD874E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C0CE443-3926-4192-B670-034BAE76C06F}"/>
                  </a:ext>
                </a:extLst>
              </p:cNvPr>
              <p:cNvGrpSpPr/>
              <p:nvPr/>
            </p:nvGrpSpPr>
            <p:grpSpPr>
              <a:xfrm>
                <a:off x="10890671" y="4592587"/>
                <a:ext cx="925306" cy="1501034"/>
                <a:chOff x="6132625" y="1851235"/>
                <a:chExt cx="925306" cy="1501034"/>
              </a:xfrm>
            </p:grpSpPr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A45C6A96-4E5B-4493-9E44-60E1599016E4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E00DB83-1B7B-41F0-A040-0A62A8557545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62E962DA-4191-4FD7-86FC-3384F0612726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F7ED70A9-6511-4358-91C1-CFC5A1039170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925306" cy="1356773"/>
                  <a:chOff x="6132625" y="1995496"/>
                  <a:chExt cx="925306" cy="1356773"/>
                </a:xfrm>
              </p:grpSpPr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F352F7AC-F0DB-4DA4-90EF-DE534B38C76F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80" name="直接箭头连接符 79">
                      <a:extLst>
                        <a:ext uri="{FF2B5EF4-FFF2-40B4-BE49-F238E27FC236}">
                          <a16:creationId xmlns:a16="http://schemas.microsoft.com/office/drawing/2014/main" id="{3287D8BD-E26B-45FA-B5A0-66D6C81E0C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接箭头连接符 80">
                      <a:extLst>
                        <a:ext uri="{FF2B5EF4-FFF2-40B4-BE49-F238E27FC236}">
                          <a16:creationId xmlns:a16="http://schemas.microsoft.com/office/drawing/2014/main" id="{A7045583-C921-4BB4-B310-AC99553F28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箭头连接符 81">
                      <a:extLst>
                        <a:ext uri="{FF2B5EF4-FFF2-40B4-BE49-F238E27FC236}">
                          <a16:creationId xmlns:a16="http://schemas.microsoft.com/office/drawing/2014/main" id="{6CC98800-22FE-458B-A3A4-3741D36384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箭头: 右 77">
                    <a:extLst>
                      <a:ext uri="{FF2B5EF4-FFF2-40B4-BE49-F238E27FC236}">
                        <a16:creationId xmlns:a16="http://schemas.microsoft.com/office/drawing/2014/main" id="{64565FD6-3340-4128-98E7-BDC2FE4EC8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50125" y="2476684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B7F21490-7D68-42AE-B19F-10C506201A5E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295215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41ECF1-4658-4545-ACDF-9FE588193E20}"/>
              </a:ext>
            </a:extLst>
          </p:cNvPr>
          <p:cNvGrpSpPr/>
          <p:nvPr/>
        </p:nvGrpSpPr>
        <p:grpSpPr>
          <a:xfrm>
            <a:off x="9507370" y="922540"/>
            <a:ext cx="1659037" cy="1666558"/>
            <a:chOff x="1622643" y="4361326"/>
            <a:chExt cx="1602660" cy="1613544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E883CD84-9F46-48FE-818E-B319470027FE}"/>
                </a:ext>
              </a:extLst>
            </p:cNvPr>
            <p:cNvGrpSpPr/>
            <p:nvPr/>
          </p:nvGrpSpPr>
          <p:grpSpPr>
            <a:xfrm>
              <a:off x="1622644" y="4372212"/>
              <a:ext cx="1602659" cy="1602658"/>
              <a:chOff x="6933953" y="4063299"/>
              <a:chExt cx="1602659" cy="1602658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F0184268-302D-4EE8-83DB-AA750EE950D9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BC9FE59-133B-4CA2-85AE-9F551E61A8A9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E243BBD-DA13-40F9-B8CF-EC82F9238450}"/>
                </a:ext>
              </a:extLst>
            </p:cNvPr>
            <p:cNvGrpSpPr/>
            <p:nvPr/>
          </p:nvGrpSpPr>
          <p:grpSpPr>
            <a:xfrm>
              <a:off x="1622643" y="4361326"/>
              <a:ext cx="1602659" cy="1602658"/>
              <a:chOff x="1169158" y="4168084"/>
              <a:chExt cx="1602659" cy="1602658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CC20EE5C-F62B-4F90-873A-41108AA2B782}"/>
                  </a:ext>
                </a:extLst>
              </p:cNvPr>
              <p:cNvGrpSpPr/>
              <p:nvPr/>
            </p:nvGrpSpPr>
            <p:grpSpPr>
              <a:xfrm>
                <a:off x="1169158" y="4168084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7298445-D6E8-4B67-9279-6433F5417C96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DC210D89-15AB-44EA-9CA7-CBDE0FEBF66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40466375-8E43-4428-9C20-151A12D8AA8B}"/>
                  </a:ext>
                </a:extLst>
              </p:cNvPr>
              <p:cNvGrpSpPr/>
              <p:nvPr/>
            </p:nvGrpSpPr>
            <p:grpSpPr>
              <a:xfrm>
                <a:off x="1623673" y="4201242"/>
                <a:ext cx="830564" cy="1507766"/>
                <a:chOff x="6132625" y="1851235"/>
                <a:chExt cx="830564" cy="1507766"/>
              </a:xfrm>
            </p:grpSpPr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63374E08-267B-4913-903E-FD76EEC72E6D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E4C2DD3-0537-4266-8334-16966DE65C34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2404F6-0087-437E-BE17-8706C0FF8916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F7612CC7-D841-4BBE-823E-4F550BB726B2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30564" cy="1363505"/>
                  <a:chOff x="6132625" y="1995496"/>
                  <a:chExt cx="830564" cy="1363505"/>
                </a:xfrm>
              </p:grpSpPr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968062E1-FF81-49AD-B4B7-0A5DAAB2A6CA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8F07E696-7509-4924-91B8-051FCE0283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箭头连接符 91">
                      <a:extLst>
                        <a:ext uri="{FF2B5EF4-FFF2-40B4-BE49-F238E27FC236}">
                          <a16:creationId xmlns:a16="http://schemas.microsoft.com/office/drawing/2014/main" id="{ED6759CB-9950-4EB1-A1F4-0BC05E0C01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箭头连接符 92">
                      <a:extLst>
                        <a:ext uri="{FF2B5EF4-FFF2-40B4-BE49-F238E27FC236}">
                          <a16:creationId xmlns:a16="http://schemas.microsoft.com/office/drawing/2014/main" id="{725AD189-1ABB-4F56-93C0-E5869404E7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箭头: 右 88">
                    <a:extLst>
                      <a:ext uri="{FF2B5EF4-FFF2-40B4-BE49-F238E27FC236}">
                        <a16:creationId xmlns:a16="http://schemas.microsoft.com/office/drawing/2014/main" id="{7358BC38-07F6-439E-995D-AAAB9A24769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57089" y="2151687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354A2A51-E17C-4D7C-B8E3-6F53CB28FAB7}"/>
                      </a:ext>
                    </a:extLst>
                  </p:cNvPr>
                  <p:cNvSpPr txBox="1"/>
                  <p:nvPr/>
                </p:nvSpPr>
                <p:spPr>
                  <a:xfrm>
                    <a:off x="6229858" y="2958891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C92845-694D-441D-AAEA-D6A7BA16A30D}"/>
              </a:ext>
            </a:extLst>
          </p:cNvPr>
          <p:cNvGrpSpPr/>
          <p:nvPr/>
        </p:nvGrpSpPr>
        <p:grpSpPr>
          <a:xfrm>
            <a:off x="5876841" y="1221867"/>
            <a:ext cx="1602658" cy="1602659"/>
            <a:chOff x="852019" y="878435"/>
            <a:chExt cx="1602658" cy="1602659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58A81C3C-B4BD-4C97-B352-AF17F3162093}"/>
                </a:ext>
              </a:extLst>
            </p:cNvPr>
            <p:cNvGrpSpPr/>
            <p:nvPr/>
          </p:nvGrpSpPr>
          <p:grpSpPr>
            <a:xfrm>
              <a:off x="852019" y="878435"/>
              <a:ext cx="1602658" cy="1602659"/>
              <a:chOff x="6935426" y="4055933"/>
              <a:chExt cx="1602658" cy="1602659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F640AD04-4AE1-4002-BB71-7CCD0A82B813}"/>
                  </a:ext>
                </a:extLst>
              </p:cNvPr>
              <p:cNvSpPr/>
              <p:nvPr/>
            </p:nvSpPr>
            <p:spPr>
              <a:xfrm>
                <a:off x="6935426" y="4055933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075BB92-E681-4109-ADA7-A560CFE38D52}"/>
                  </a:ext>
                </a:extLst>
              </p:cNvPr>
              <p:cNvSpPr/>
              <p:nvPr/>
            </p:nvSpPr>
            <p:spPr>
              <a:xfrm>
                <a:off x="6937275" y="5110850"/>
                <a:ext cx="1600809" cy="547742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524178FF-B4B0-4EAE-BAAE-F427A221D265}"/>
                </a:ext>
              </a:extLst>
            </p:cNvPr>
            <p:cNvGrpSpPr/>
            <p:nvPr/>
          </p:nvGrpSpPr>
          <p:grpSpPr>
            <a:xfrm>
              <a:off x="852020" y="878435"/>
              <a:ext cx="1600810" cy="1602658"/>
              <a:chOff x="3805460" y="4063643"/>
              <a:chExt cx="1610207" cy="1611275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036C373-A52B-4B77-BAA2-923BA846B663}"/>
                  </a:ext>
                </a:extLst>
              </p:cNvPr>
              <p:cNvGrpSpPr/>
              <p:nvPr/>
            </p:nvGrpSpPr>
            <p:grpSpPr>
              <a:xfrm>
                <a:off x="3805460" y="4063643"/>
                <a:ext cx="1610207" cy="1611275"/>
                <a:chOff x="6933953" y="4054682"/>
                <a:chExt cx="1610207" cy="1611275"/>
              </a:xfrm>
              <a:noFill/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E9CE7F1E-3978-4540-83B5-32977095B15F}"/>
                    </a:ext>
                  </a:extLst>
                </p:cNvPr>
                <p:cNvSpPr/>
                <p:nvPr/>
              </p:nvSpPr>
              <p:spPr>
                <a:xfrm>
                  <a:off x="6941502" y="4054682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975B8B1-2D16-486D-837A-CE18668AC469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8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78EF5DB-7681-4A1B-81B0-BC21CB02F934}"/>
                  </a:ext>
                </a:extLst>
              </p:cNvPr>
              <p:cNvGrpSpPr/>
              <p:nvPr/>
            </p:nvGrpSpPr>
            <p:grpSpPr>
              <a:xfrm>
                <a:off x="4289103" y="4126656"/>
                <a:ext cx="888604" cy="1459085"/>
                <a:chOff x="6132625" y="1851235"/>
                <a:chExt cx="888604" cy="1459085"/>
              </a:xfrm>
            </p:grpSpPr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2FF0A27-D83C-40C4-AE42-9B7471DCBF76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C979A54-0239-4609-B10F-93A261FE84A0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F4FE5DCB-F8D0-462D-93EB-B6AF198CF23E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3B44FF05-2BD1-4280-B9EE-5EE7244BC690}"/>
                    </a:ext>
                  </a:extLst>
                </p:cNvPr>
                <p:cNvGrpSpPr/>
                <p:nvPr/>
              </p:nvGrpSpPr>
              <p:grpSpPr>
                <a:xfrm>
                  <a:off x="6132625" y="1995496"/>
                  <a:ext cx="888604" cy="1314824"/>
                  <a:chOff x="6132625" y="1995496"/>
                  <a:chExt cx="888604" cy="1314824"/>
                </a:xfrm>
              </p:grpSpPr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F70B533B-E5B1-49E6-B14A-3BEA952E380D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102" name="直接箭头连接符 101">
                      <a:extLst>
                        <a:ext uri="{FF2B5EF4-FFF2-40B4-BE49-F238E27FC236}">
                          <a16:creationId xmlns:a16="http://schemas.microsoft.com/office/drawing/2014/main" id="{BD7DA6E0-441E-46A0-BA60-19332B2990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箭头连接符 102">
                      <a:extLst>
                        <a:ext uri="{FF2B5EF4-FFF2-40B4-BE49-F238E27FC236}">
                          <a16:creationId xmlns:a16="http://schemas.microsoft.com/office/drawing/2014/main" id="{72338D2D-C8FD-40D4-AA79-32742152B2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7A946D95-CD67-49E5-9E32-1A61E470C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箭头: 右 99">
                    <a:extLst>
                      <a:ext uri="{FF2B5EF4-FFF2-40B4-BE49-F238E27FC236}">
                        <a16:creationId xmlns:a16="http://schemas.microsoft.com/office/drawing/2014/main" id="{8C9CA837-1232-4CCE-9821-7BA2A3A92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57088" y="218842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73AF5F60-AD4F-4E4E-BFCA-948C58D43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287898" y="2910210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Z-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122A4-9833-428E-883A-5CBADB1435A4}"/>
              </a:ext>
            </a:extLst>
          </p:cNvPr>
          <p:cNvGrpSpPr/>
          <p:nvPr/>
        </p:nvGrpSpPr>
        <p:grpSpPr>
          <a:xfrm>
            <a:off x="14388517" y="7469400"/>
            <a:ext cx="1602660" cy="1611866"/>
            <a:chOff x="7028937" y="4251202"/>
            <a:chExt cx="1602660" cy="1611866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4B1B5A31-ED69-4907-BC94-43F3B004E271}"/>
                </a:ext>
              </a:extLst>
            </p:cNvPr>
            <p:cNvGrpSpPr/>
            <p:nvPr/>
          </p:nvGrpSpPr>
          <p:grpSpPr>
            <a:xfrm>
              <a:off x="7028937" y="4260410"/>
              <a:ext cx="1602659" cy="1602658"/>
              <a:chOff x="6933953" y="4063299"/>
              <a:chExt cx="1602659" cy="1602658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108FAAE1-783C-44FB-BECB-537F35FEB98C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40E75C70-867E-43E4-9B95-11A322E97EC8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F3AD63D6-33FC-4685-A8D1-BF3A5BD1186A}"/>
                </a:ext>
              </a:extLst>
            </p:cNvPr>
            <p:cNvGrpSpPr/>
            <p:nvPr/>
          </p:nvGrpSpPr>
          <p:grpSpPr>
            <a:xfrm>
              <a:off x="7028937" y="4251202"/>
              <a:ext cx="1602660" cy="1602658"/>
              <a:chOff x="7028937" y="4251202"/>
              <a:chExt cx="1602660" cy="1602658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BD842209-F79D-43E5-89C1-31515B022222}"/>
                  </a:ext>
                </a:extLst>
              </p:cNvPr>
              <p:cNvGrpSpPr/>
              <p:nvPr/>
            </p:nvGrpSpPr>
            <p:grpSpPr>
              <a:xfrm>
                <a:off x="7028937" y="4251202"/>
                <a:ext cx="1602660" cy="1602658"/>
                <a:chOff x="6933952" y="4064242"/>
                <a:chExt cx="1602660" cy="1602658"/>
              </a:xfrm>
              <a:noFill/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2E8B0290-9265-4736-A75E-7999E6C9D1C8}"/>
                    </a:ext>
                  </a:extLst>
                </p:cNvPr>
                <p:cNvSpPr/>
                <p:nvPr/>
              </p:nvSpPr>
              <p:spPr>
                <a:xfrm>
                  <a:off x="6933952" y="4064242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4BBF16C7-AA5A-42D0-AA97-502FDAA6553F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D496A68F-A4C5-42F1-9550-E1C5754FB322}"/>
                  </a:ext>
                </a:extLst>
              </p:cNvPr>
              <p:cNvGrpSpPr/>
              <p:nvPr/>
            </p:nvGrpSpPr>
            <p:grpSpPr>
              <a:xfrm>
                <a:off x="7040966" y="4453693"/>
                <a:ext cx="1578600" cy="1320091"/>
                <a:chOff x="7040966" y="4453693"/>
                <a:chExt cx="1578600" cy="1320091"/>
              </a:xfrm>
            </p:grpSpPr>
            <p:sp>
              <p:nvSpPr>
                <p:cNvPr id="109" name="redo-arrow-symbol_44650">
                  <a:extLst>
                    <a:ext uri="{FF2B5EF4-FFF2-40B4-BE49-F238E27FC236}">
                      <a16:creationId xmlns:a16="http://schemas.microsoft.com/office/drawing/2014/main" id="{08325EA3-4604-487A-B580-9C4E2E996F57}"/>
                    </a:ext>
                  </a:extLst>
                </p:cNvPr>
                <p:cNvSpPr/>
                <p:nvPr/>
              </p:nvSpPr>
              <p:spPr>
                <a:xfrm rot="18109942">
                  <a:off x="7536080" y="4504516"/>
                  <a:ext cx="609685" cy="508040"/>
                </a:xfrm>
                <a:custGeom>
                  <a:avLst/>
                  <a:gdLst>
                    <a:gd name="T0" fmla="*/ 528 w 544"/>
                    <a:gd name="T1" fmla="*/ 247 h 454"/>
                    <a:gd name="T2" fmla="*/ 438 w 544"/>
                    <a:gd name="T3" fmla="*/ 337 h 454"/>
                    <a:gd name="T4" fmla="*/ 410 w 544"/>
                    <a:gd name="T5" fmla="*/ 349 h 454"/>
                    <a:gd name="T6" fmla="*/ 382 w 544"/>
                    <a:gd name="T7" fmla="*/ 337 h 454"/>
                    <a:gd name="T8" fmla="*/ 292 w 544"/>
                    <a:gd name="T9" fmla="*/ 247 h 454"/>
                    <a:gd name="T10" fmla="*/ 292 w 544"/>
                    <a:gd name="T11" fmla="*/ 190 h 454"/>
                    <a:gd name="T12" fmla="*/ 348 w 544"/>
                    <a:gd name="T13" fmla="*/ 190 h 454"/>
                    <a:gd name="T14" fmla="*/ 373 w 544"/>
                    <a:gd name="T15" fmla="*/ 215 h 454"/>
                    <a:gd name="T16" fmla="*/ 227 w 544"/>
                    <a:gd name="T17" fmla="*/ 80 h 454"/>
                    <a:gd name="T18" fmla="*/ 80 w 544"/>
                    <a:gd name="T19" fmla="*/ 227 h 454"/>
                    <a:gd name="T20" fmla="*/ 227 w 544"/>
                    <a:gd name="T21" fmla="*/ 374 h 454"/>
                    <a:gd name="T22" fmla="*/ 267 w 544"/>
                    <a:gd name="T23" fmla="*/ 414 h 454"/>
                    <a:gd name="T24" fmla="*/ 227 w 544"/>
                    <a:gd name="T25" fmla="*/ 454 h 454"/>
                    <a:gd name="T26" fmla="*/ 0 w 544"/>
                    <a:gd name="T27" fmla="*/ 227 h 454"/>
                    <a:gd name="T28" fmla="*/ 227 w 544"/>
                    <a:gd name="T29" fmla="*/ 0 h 454"/>
                    <a:gd name="T30" fmla="*/ 452 w 544"/>
                    <a:gd name="T31" fmla="*/ 210 h 454"/>
                    <a:gd name="T32" fmla="*/ 472 w 544"/>
                    <a:gd name="T33" fmla="*/ 190 h 454"/>
                    <a:gd name="T34" fmla="*/ 528 w 544"/>
                    <a:gd name="T35" fmla="*/ 190 h 454"/>
                    <a:gd name="T36" fmla="*/ 528 w 544"/>
                    <a:gd name="T37" fmla="*/ 247 h 4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44" h="454">
                      <a:moveTo>
                        <a:pt x="528" y="247"/>
                      </a:moveTo>
                      <a:lnTo>
                        <a:pt x="438" y="337"/>
                      </a:lnTo>
                      <a:cubicBezTo>
                        <a:pt x="431" y="344"/>
                        <a:pt x="421" y="349"/>
                        <a:pt x="410" y="349"/>
                      </a:cubicBezTo>
                      <a:cubicBezTo>
                        <a:pt x="399" y="349"/>
                        <a:pt x="389" y="344"/>
                        <a:pt x="382" y="337"/>
                      </a:cubicBezTo>
                      <a:lnTo>
                        <a:pt x="292" y="247"/>
                      </a:lnTo>
                      <a:cubicBezTo>
                        <a:pt x="276" y="231"/>
                        <a:pt x="276" y="206"/>
                        <a:pt x="292" y="190"/>
                      </a:cubicBezTo>
                      <a:cubicBezTo>
                        <a:pt x="307" y="175"/>
                        <a:pt x="333" y="175"/>
                        <a:pt x="348" y="190"/>
                      </a:cubicBezTo>
                      <a:lnTo>
                        <a:pt x="373" y="215"/>
                      </a:lnTo>
                      <a:cubicBezTo>
                        <a:pt x="366" y="140"/>
                        <a:pt x="303" y="80"/>
                        <a:pt x="227" y="80"/>
                      </a:cubicBezTo>
                      <a:cubicBezTo>
                        <a:pt x="146" y="80"/>
                        <a:pt x="80" y="146"/>
                        <a:pt x="80" y="227"/>
                      </a:cubicBezTo>
                      <a:cubicBezTo>
                        <a:pt x="80" y="308"/>
                        <a:pt x="146" y="374"/>
                        <a:pt x="227" y="374"/>
                      </a:cubicBezTo>
                      <a:cubicBezTo>
                        <a:pt x="249" y="374"/>
                        <a:pt x="267" y="392"/>
                        <a:pt x="267" y="414"/>
                      </a:cubicBezTo>
                      <a:cubicBezTo>
                        <a:pt x="267" y="436"/>
                        <a:pt x="249" y="454"/>
                        <a:pt x="227" y="454"/>
                      </a:cubicBezTo>
                      <a:cubicBezTo>
                        <a:pt x="102" y="454"/>
                        <a:pt x="0" y="352"/>
                        <a:pt x="0" y="227"/>
                      </a:cubicBezTo>
                      <a:cubicBezTo>
                        <a:pt x="0" y="102"/>
                        <a:pt x="102" y="0"/>
                        <a:pt x="227" y="0"/>
                      </a:cubicBezTo>
                      <a:cubicBezTo>
                        <a:pt x="346" y="0"/>
                        <a:pt x="444" y="93"/>
                        <a:pt x="452" y="210"/>
                      </a:cubicBezTo>
                      <a:lnTo>
                        <a:pt x="472" y="190"/>
                      </a:lnTo>
                      <a:cubicBezTo>
                        <a:pt x="487" y="175"/>
                        <a:pt x="513" y="175"/>
                        <a:pt x="528" y="190"/>
                      </a:cubicBezTo>
                      <a:cubicBezTo>
                        <a:pt x="544" y="206"/>
                        <a:pt x="544" y="231"/>
                        <a:pt x="528" y="247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1E4E0137-161B-46C7-8FC4-EE5AE50A8E6B}"/>
                    </a:ext>
                  </a:extLst>
                </p:cNvPr>
                <p:cNvSpPr txBox="1"/>
                <p:nvPr/>
              </p:nvSpPr>
              <p:spPr>
                <a:xfrm>
                  <a:off x="7040966" y="5404452"/>
                  <a:ext cx="157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CLOCKWISE</a:t>
                  </a:r>
                  <a:endParaRPr lang="zh-CN" altLang="en-US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9A266C-B51A-42B6-B667-4AF4ADCD0ECA}"/>
              </a:ext>
            </a:extLst>
          </p:cNvPr>
          <p:cNvGrpSpPr/>
          <p:nvPr/>
        </p:nvGrpSpPr>
        <p:grpSpPr>
          <a:xfrm>
            <a:off x="8318551" y="7355882"/>
            <a:ext cx="1617476" cy="1636914"/>
            <a:chOff x="8951177" y="276884"/>
            <a:chExt cx="1602660" cy="1621920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7B2EA633-658D-4C05-A930-4462793B0898}"/>
                </a:ext>
              </a:extLst>
            </p:cNvPr>
            <p:cNvGrpSpPr/>
            <p:nvPr/>
          </p:nvGrpSpPr>
          <p:grpSpPr>
            <a:xfrm>
              <a:off x="8951177" y="282320"/>
              <a:ext cx="1602659" cy="1602658"/>
              <a:chOff x="6933953" y="4063299"/>
              <a:chExt cx="1602659" cy="1602658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2E38F827-A3AC-4583-B379-E6C9EFAF418A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13980012-F8D9-4C57-A382-ECFB34DAB93F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37D383A1-6C72-4EA4-846E-1A4BDD1BA44C}"/>
                </a:ext>
              </a:extLst>
            </p:cNvPr>
            <p:cNvGrpSpPr/>
            <p:nvPr/>
          </p:nvGrpSpPr>
          <p:grpSpPr>
            <a:xfrm>
              <a:off x="8951178" y="276884"/>
              <a:ext cx="1602659" cy="1621920"/>
              <a:chOff x="8951178" y="276884"/>
              <a:chExt cx="1602659" cy="1621920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027F259-6B1A-4A75-9536-F45A366F1F2C}"/>
                  </a:ext>
                </a:extLst>
              </p:cNvPr>
              <p:cNvGrpSpPr/>
              <p:nvPr/>
            </p:nvGrpSpPr>
            <p:grpSpPr>
              <a:xfrm>
                <a:off x="8951178" y="276884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F723D454-7531-4834-8775-F14C926AF165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DF5275A-0894-47D3-A575-EA5639EA03FB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2" name="redo-arrow-symbol_44650">
                <a:extLst>
                  <a:ext uri="{FF2B5EF4-FFF2-40B4-BE49-F238E27FC236}">
                    <a16:creationId xmlns:a16="http://schemas.microsoft.com/office/drawing/2014/main" id="{E59AAA7B-94BC-4C1F-B2AC-140249AF8376}"/>
                  </a:ext>
                </a:extLst>
              </p:cNvPr>
              <p:cNvSpPr/>
              <p:nvPr/>
            </p:nvSpPr>
            <p:spPr>
              <a:xfrm rot="3490058" flipH="1">
                <a:off x="9447664" y="503862"/>
                <a:ext cx="609685" cy="508040"/>
              </a:xfrm>
              <a:custGeom>
                <a:avLst/>
                <a:gdLst>
                  <a:gd name="T0" fmla="*/ 528 w 544"/>
                  <a:gd name="T1" fmla="*/ 247 h 454"/>
                  <a:gd name="T2" fmla="*/ 438 w 544"/>
                  <a:gd name="T3" fmla="*/ 337 h 454"/>
                  <a:gd name="T4" fmla="*/ 410 w 544"/>
                  <a:gd name="T5" fmla="*/ 349 h 454"/>
                  <a:gd name="T6" fmla="*/ 382 w 544"/>
                  <a:gd name="T7" fmla="*/ 337 h 454"/>
                  <a:gd name="T8" fmla="*/ 292 w 544"/>
                  <a:gd name="T9" fmla="*/ 247 h 454"/>
                  <a:gd name="T10" fmla="*/ 292 w 544"/>
                  <a:gd name="T11" fmla="*/ 190 h 454"/>
                  <a:gd name="T12" fmla="*/ 348 w 544"/>
                  <a:gd name="T13" fmla="*/ 190 h 454"/>
                  <a:gd name="T14" fmla="*/ 373 w 544"/>
                  <a:gd name="T15" fmla="*/ 215 h 454"/>
                  <a:gd name="T16" fmla="*/ 227 w 544"/>
                  <a:gd name="T17" fmla="*/ 80 h 454"/>
                  <a:gd name="T18" fmla="*/ 80 w 544"/>
                  <a:gd name="T19" fmla="*/ 227 h 454"/>
                  <a:gd name="T20" fmla="*/ 227 w 544"/>
                  <a:gd name="T21" fmla="*/ 374 h 454"/>
                  <a:gd name="T22" fmla="*/ 267 w 544"/>
                  <a:gd name="T23" fmla="*/ 414 h 454"/>
                  <a:gd name="T24" fmla="*/ 227 w 544"/>
                  <a:gd name="T25" fmla="*/ 454 h 454"/>
                  <a:gd name="T26" fmla="*/ 0 w 544"/>
                  <a:gd name="T27" fmla="*/ 227 h 454"/>
                  <a:gd name="T28" fmla="*/ 227 w 544"/>
                  <a:gd name="T29" fmla="*/ 0 h 454"/>
                  <a:gd name="T30" fmla="*/ 452 w 544"/>
                  <a:gd name="T31" fmla="*/ 210 h 454"/>
                  <a:gd name="T32" fmla="*/ 472 w 544"/>
                  <a:gd name="T33" fmla="*/ 190 h 454"/>
                  <a:gd name="T34" fmla="*/ 528 w 544"/>
                  <a:gd name="T35" fmla="*/ 190 h 454"/>
                  <a:gd name="T36" fmla="*/ 528 w 544"/>
                  <a:gd name="T37" fmla="*/ 24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4" h="454">
                    <a:moveTo>
                      <a:pt x="528" y="247"/>
                    </a:moveTo>
                    <a:lnTo>
                      <a:pt x="438" y="337"/>
                    </a:lnTo>
                    <a:cubicBezTo>
                      <a:pt x="431" y="344"/>
                      <a:pt x="421" y="349"/>
                      <a:pt x="410" y="349"/>
                    </a:cubicBezTo>
                    <a:cubicBezTo>
                      <a:pt x="399" y="349"/>
                      <a:pt x="389" y="344"/>
                      <a:pt x="382" y="337"/>
                    </a:cubicBezTo>
                    <a:lnTo>
                      <a:pt x="292" y="247"/>
                    </a:lnTo>
                    <a:cubicBezTo>
                      <a:pt x="276" y="231"/>
                      <a:pt x="276" y="206"/>
                      <a:pt x="292" y="190"/>
                    </a:cubicBezTo>
                    <a:cubicBezTo>
                      <a:pt x="307" y="175"/>
                      <a:pt x="333" y="175"/>
                      <a:pt x="348" y="190"/>
                    </a:cubicBezTo>
                    <a:lnTo>
                      <a:pt x="373" y="215"/>
                    </a:lnTo>
                    <a:cubicBezTo>
                      <a:pt x="366" y="140"/>
                      <a:pt x="303" y="80"/>
                      <a:pt x="227" y="80"/>
                    </a:cubicBezTo>
                    <a:cubicBezTo>
                      <a:pt x="146" y="80"/>
                      <a:pt x="80" y="146"/>
                      <a:pt x="80" y="227"/>
                    </a:cubicBezTo>
                    <a:cubicBezTo>
                      <a:pt x="80" y="308"/>
                      <a:pt x="146" y="374"/>
                      <a:pt x="227" y="374"/>
                    </a:cubicBezTo>
                    <a:cubicBezTo>
                      <a:pt x="249" y="374"/>
                      <a:pt x="267" y="392"/>
                      <a:pt x="267" y="414"/>
                    </a:cubicBezTo>
                    <a:cubicBezTo>
                      <a:pt x="267" y="436"/>
                      <a:pt x="249" y="454"/>
                      <a:pt x="227" y="454"/>
                    </a:cubicBezTo>
                    <a:cubicBezTo>
                      <a:pt x="102" y="454"/>
                      <a:pt x="0" y="352"/>
                      <a:pt x="0" y="227"/>
                    </a:cubicBezTo>
                    <a:cubicBezTo>
                      <a:pt x="0" y="102"/>
                      <a:pt x="102" y="0"/>
                      <a:pt x="227" y="0"/>
                    </a:cubicBezTo>
                    <a:cubicBezTo>
                      <a:pt x="346" y="0"/>
                      <a:pt x="444" y="93"/>
                      <a:pt x="452" y="210"/>
                    </a:cubicBezTo>
                    <a:lnTo>
                      <a:pt x="472" y="190"/>
                    </a:lnTo>
                    <a:cubicBezTo>
                      <a:pt x="487" y="175"/>
                      <a:pt x="513" y="175"/>
                      <a:pt x="528" y="190"/>
                    </a:cubicBezTo>
                    <a:cubicBezTo>
                      <a:pt x="544" y="206"/>
                      <a:pt x="544" y="231"/>
                      <a:pt x="528" y="24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D86D8C4-09B9-4AC6-AE86-B9BBF212D3B2}"/>
                  </a:ext>
                </a:extLst>
              </p:cNvPr>
              <p:cNvSpPr txBox="1"/>
              <p:nvPr/>
            </p:nvSpPr>
            <p:spPr>
              <a:xfrm>
                <a:off x="8958726" y="1252473"/>
                <a:ext cx="1595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ANTI</a:t>
                </a:r>
              </a:p>
              <a:p>
                <a:pPr algn="ctr"/>
                <a:r>
                  <a:rPr lang="en-US" altLang="zh-CN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CLOCKWISE</a:t>
                </a:r>
                <a:endParaRPr lang="zh-CN" altLang="en-US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61B946-4C8D-4ED6-A87C-FF1A809F3C5A}"/>
              </a:ext>
            </a:extLst>
          </p:cNvPr>
          <p:cNvGrpSpPr/>
          <p:nvPr/>
        </p:nvGrpSpPr>
        <p:grpSpPr>
          <a:xfrm>
            <a:off x="-4251817" y="7130496"/>
            <a:ext cx="1602660" cy="1602662"/>
            <a:chOff x="5320127" y="228643"/>
            <a:chExt cx="1602660" cy="1602662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AAE1E1A9-1BC3-4225-9D13-87D0D78558A6}"/>
                </a:ext>
              </a:extLst>
            </p:cNvPr>
            <p:cNvGrpSpPr/>
            <p:nvPr/>
          </p:nvGrpSpPr>
          <p:grpSpPr>
            <a:xfrm>
              <a:off x="5320127" y="228643"/>
              <a:ext cx="1602659" cy="1602658"/>
              <a:chOff x="6933953" y="4063299"/>
              <a:chExt cx="1602659" cy="1602658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186DAFE4-2689-42D5-B41D-F384BBFCC41F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C482B557-E0BC-44FE-909C-37F126D8582F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EA1613A1-9063-4D83-94D5-9A78B6AD3734}"/>
                </a:ext>
              </a:extLst>
            </p:cNvPr>
            <p:cNvGrpSpPr/>
            <p:nvPr/>
          </p:nvGrpSpPr>
          <p:grpSpPr>
            <a:xfrm>
              <a:off x="5320128" y="228647"/>
              <a:ext cx="1602659" cy="1602658"/>
              <a:chOff x="5320128" y="228647"/>
              <a:chExt cx="1602659" cy="1602658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71B2D349-3B4F-4BCC-8B4A-289C152E2C7C}"/>
                  </a:ext>
                </a:extLst>
              </p:cNvPr>
              <p:cNvGrpSpPr/>
              <p:nvPr/>
            </p:nvGrpSpPr>
            <p:grpSpPr>
              <a:xfrm>
                <a:off x="5320128" y="228647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966475E1-60C4-423D-8B8B-1F764CCD68FA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7F75AA4E-C606-4BC5-BA15-A5C2E6DF68A3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8FBD4180-7387-4ABD-96C6-472DC3AFDE8D}"/>
                  </a:ext>
                </a:extLst>
              </p:cNvPr>
              <p:cNvSpPr txBox="1"/>
              <p:nvPr/>
            </p:nvSpPr>
            <p:spPr>
              <a:xfrm>
                <a:off x="5658717" y="1373480"/>
                <a:ext cx="1235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GRAB</a:t>
                </a:r>
                <a:endParaRPr lang="zh-CN" altLang="en-US" sz="20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clenched-fist_1932">
                <a:extLst>
                  <a:ext uri="{FF2B5EF4-FFF2-40B4-BE49-F238E27FC236}">
                    <a16:creationId xmlns:a16="http://schemas.microsoft.com/office/drawing/2014/main" id="{0AF3199A-2234-4FD8-97B5-6817BF0F8860}"/>
                  </a:ext>
                </a:extLst>
              </p:cNvPr>
              <p:cNvSpPr/>
              <p:nvPr/>
            </p:nvSpPr>
            <p:spPr>
              <a:xfrm>
                <a:off x="5797005" y="437424"/>
                <a:ext cx="597989" cy="609685"/>
              </a:xfrm>
              <a:custGeom>
                <a:avLst/>
                <a:gdLst>
                  <a:gd name="connsiteX0" fmla="*/ 97679 w 511349"/>
                  <a:gd name="connsiteY0" fmla="*/ 134045 h 521350"/>
                  <a:gd name="connsiteX1" fmla="*/ 131290 w 511349"/>
                  <a:gd name="connsiteY1" fmla="*/ 193432 h 521350"/>
                  <a:gd name="connsiteX2" fmla="*/ 105435 w 511349"/>
                  <a:gd name="connsiteY2" fmla="*/ 273475 h 521350"/>
                  <a:gd name="connsiteX3" fmla="*/ 128704 w 511349"/>
                  <a:gd name="connsiteY3" fmla="*/ 281221 h 521350"/>
                  <a:gd name="connsiteX4" fmla="*/ 144217 w 511349"/>
                  <a:gd name="connsiteY4" fmla="*/ 214088 h 521350"/>
                  <a:gd name="connsiteX5" fmla="*/ 170071 w 511349"/>
                  <a:gd name="connsiteY5" fmla="*/ 214088 h 521350"/>
                  <a:gd name="connsiteX6" fmla="*/ 198511 w 511349"/>
                  <a:gd name="connsiteY6" fmla="*/ 203760 h 521350"/>
                  <a:gd name="connsiteX7" fmla="*/ 250220 w 511349"/>
                  <a:gd name="connsiteY7" fmla="*/ 242490 h 521350"/>
                  <a:gd name="connsiteX8" fmla="*/ 263147 w 511349"/>
                  <a:gd name="connsiteY8" fmla="*/ 242490 h 521350"/>
                  <a:gd name="connsiteX9" fmla="*/ 296758 w 511349"/>
                  <a:gd name="connsiteY9" fmla="*/ 232162 h 521350"/>
                  <a:gd name="connsiteX10" fmla="*/ 296758 w 511349"/>
                  <a:gd name="connsiteY10" fmla="*/ 242490 h 521350"/>
                  <a:gd name="connsiteX11" fmla="*/ 348467 w 511349"/>
                  <a:gd name="connsiteY11" fmla="*/ 281221 h 521350"/>
                  <a:gd name="connsiteX12" fmla="*/ 363979 w 511349"/>
                  <a:gd name="connsiteY12" fmla="*/ 281221 h 521350"/>
                  <a:gd name="connsiteX13" fmla="*/ 397590 w 511349"/>
                  <a:gd name="connsiteY13" fmla="*/ 270893 h 521350"/>
                  <a:gd name="connsiteX14" fmla="*/ 397590 w 511349"/>
                  <a:gd name="connsiteY14" fmla="*/ 294131 h 521350"/>
                  <a:gd name="connsiteX15" fmla="*/ 449299 w 511349"/>
                  <a:gd name="connsiteY15" fmla="*/ 335444 h 521350"/>
                  <a:gd name="connsiteX16" fmla="*/ 462226 w 511349"/>
                  <a:gd name="connsiteY16" fmla="*/ 335444 h 521350"/>
                  <a:gd name="connsiteX17" fmla="*/ 511349 w 511349"/>
                  <a:gd name="connsiteY17" fmla="*/ 304459 h 521350"/>
                  <a:gd name="connsiteX18" fmla="*/ 469982 w 511349"/>
                  <a:gd name="connsiteY18" fmla="*/ 472291 h 521350"/>
                  <a:gd name="connsiteX19" fmla="*/ 454470 w 511349"/>
                  <a:gd name="connsiteY19" fmla="*/ 521350 h 521350"/>
                  <a:gd name="connsiteX20" fmla="*/ 162315 w 511349"/>
                  <a:gd name="connsiteY20" fmla="*/ 518768 h 521350"/>
                  <a:gd name="connsiteX21" fmla="*/ 146802 w 511349"/>
                  <a:gd name="connsiteY21" fmla="*/ 467127 h 521350"/>
                  <a:gd name="connsiteX22" fmla="*/ 17531 w 511349"/>
                  <a:gd name="connsiteY22" fmla="*/ 286385 h 521350"/>
                  <a:gd name="connsiteX23" fmla="*/ 9774 w 511349"/>
                  <a:gd name="connsiteY23" fmla="*/ 193432 h 521350"/>
                  <a:gd name="connsiteX24" fmla="*/ 12360 w 511349"/>
                  <a:gd name="connsiteY24" fmla="*/ 193432 h 521350"/>
                  <a:gd name="connsiteX25" fmla="*/ 43385 w 511349"/>
                  <a:gd name="connsiteY25" fmla="*/ 159865 h 521350"/>
                  <a:gd name="connsiteX26" fmla="*/ 84752 w 511349"/>
                  <a:gd name="connsiteY26" fmla="*/ 136627 h 521350"/>
                  <a:gd name="connsiteX27" fmla="*/ 97679 w 511349"/>
                  <a:gd name="connsiteY27" fmla="*/ 134045 h 521350"/>
                  <a:gd name="connsiteX28" fmla="*/ 449554 w 511349"/>
                  <a:gd name="connsiteY28" fmla="*/ 95191 h 521350"/>
                  <a:gd name="connsiteX29" fmla="*/ 462471 w 511349"/>
                  <a:gd name="connsiteY29" fmla="*/ 95191 h 521350"/>
                  <a:gd name="connsiteX30" fmla="*/ 496055 w 511349"/>
                  <a:gd name="connsiteY30" fmla="*/ 118465 h 521350"/>
                  <a:gd name="connsiteX31" fmla="*/ 496055 w 511349"/>
                  <a:gd name="connsiteY31" fmla="*/ 271042 h 521350"/>
                  <a:gd name="connsiteX32" fmla="*/ 462471 w 511349"/>
                  <a:gd name="connsiteY32" fmla="*/ 296903 h 521350"/>
                  <a:gd name="connsiteX33" fmla="*/ 449554 w 511349"/>
                  <a:gd name="connsiteY33" fmla="*/ 296903 h 521350"/>
                  <a:gd name="connsiteX34" fmla="*/ 413386 w 511349"/>
                  <a:gd name="connsiteY34" fmla="*/ 271042 h 521350"/>
                  <a:gd name="connsiteX35" fmla="*/ 413386 w 511349"/>
                  <a:gd name="connsiteY35" fmla="*/ 219321 h 521350"/>
                  <a:gd name="connsiteX36" fmla="*/ 413386 w 511349"/>
                  <a:gd name="connsiteY36" fmla="*/ 118465 h 521350"/>
                  <a:gd name="connsiteX37" fmla="*/ 449554 w 511349"/>
                  <a:gd name="connsiteY37" fmla="*/ 95191 h 521350"/>
                  <a:gd name="connsiteX38" fmla="*/ 348594 w 511349"/>
                  <a:gd name="connsiteY38" fmla="*/ 43523 h 521350"/>
                  <a:gd name="connsiteX39" fmla="*/ 364095 w 511349"/>
                  <a:gd name="connsiteY39" fmla="*/ 43523 h 521350"/>
                  <a:gd name="connsiteX40" fmla="*/ 397679 w 511349"/>
                  <a:gd name="connsiteY40" fmla="*/ 66762 h 521350"/>
                  <a:gd name="connsiteX41" fmla="*/ 397679 w 511349"/>
                  <a:gd name="connsiteY41" fmla="*/ 118403 h 521350"/>
                  <a:gd name="connsiteX42" fmla="*/ 397679 w 511349"/>
                  <a:gd name="connsiteY42" fmla="*/ 219103 h 521350"/>
                  <a:gd name="connsiteX43" fmla="*/ 364095 w 511349"/>
                  <a:gd name="connsiteY43" fmla="*/ 242342 h 521350"/>
                  <a:gd name="connsiteX44" fmla="*/ 348594 w 511349"/>
                  <a:gd name="connsiteY44" fmla="*/ 242342 h 521350"/>
                  <a:gd name="connsiteX45" fmla="*/ 315010 w 511349"/>
                  <a:gd name="connsiteY45" fmla="*/ 219103 h 521350"/>
                  <a:gd name="connsiteX46" fmla="*/ 315010 w 511349"/>
                  <a:gd name="connsiteY46" fmla="*/ 180372 h 521350"/>
                  <a:gd name="connsiteX47" fmla="*/ 315010 w 511349"/>
                  <a:gd name="connsiteY47" fmla="*/ 66762 h 521350"/>
                  <a:gd name="connsiteX48" fmla="*/ 348594 w 511349"/>
                  <a:gd name="connsiteY48" fmla="*/ 43523 h 521350"/>
                  <a:gd name="connsiteX49" fmla="*/ 250262 w 511349"/>
                  <a:gd name="connsiteY49" fmla="*/ 2188 h 521350"/>
                  <a:gd name="connsiteX50" fmla="*/ 263195 w 511349"/>
                  <a:gd name="connsiteY50" fmla="*/ 2188 h 521350"/>
                  <a:gd name="connsiteX51" fmla="*/ 296823 w 511349"/>
                  <a:gd name="connsiteY51" fmla="*/ 28049 h 521350"/>
                  <a:gd name="connsiteX52" fmla="*/ 296823 w 511349"/>
                  <a:gd name="connsiteY52" fmla="*/ 66839 h 521350"/>
                  <a:gd name="connsiteX53" fmla="*/ 296823 w 511349"/>
                  <a:gd name="connsiteY53" fmla="*/ 180626 h 521350"/>
                  <a:gd name="connsiteX54" fmla="*/ 263195 w 511349"/>
                  <a:gd name="connsiteY54" fmla="*/ 203900 h 521350"/>
                  <a:gd name="connsiteX55" fmla="*/ 250262 w 511349"/>
                  <a:gd name="connsiteY55" fmla="*/ 203900 h 521350"/>
                  <a:gd name="connsiteX56" fmla="*/ 216634 w 511349"/>
                  <a:gd name="connsiteY56" fmla="*/ 180626 h 521350"/>
                  <a:gd name="connsiteX57" fmla="*/ 216634 w 511349"/>
                  <a:gd name="connsiteY57" fmla="*/ 28049 h 521350"/>
                  <a:gd name="connsiteX58" fmla="*/ 250262 w 511349"/>
                  <a:gd name="connsiteY58" fmla="*/ 2188 h 521350"/>
                  <a:gd name="connsiteX59" fmla="*/ 164728 w 511349"/>
                  <a:gd name="connsiteY59" fmla="*/ 11 h 521350"/>
                  <a:gd name="connsiteX60" fmla="*/ 193284 w 511349"/>
                  <a:gd name="connsiteY60" fmla="*/ 4875 h 521350"/>
                  <a:gd name="connsiteX61" fmla="*/ 198446 w 511349"/>
                  <a:gd name="connsiteY61" fmla="*/ 28126 h 521350"/>
                  <a:gd name="connsiteX62" fmla="*/ 198446 w 511349"/>
                  <a:gd name="connsiteY62" fmla="*/ 154713 h 521350"/>
                  <a:gd name="connsiteX63" fmla="*/ 170056 w 511349"/>
                  <a:gd name="connsiteY63" fmla="*/ 175380 h 521350"/>
                  <a:gd name="connsiteX64" fmla="*/ 146828 w 511349"/>
                  <a:gd name="connsiteY64" fmla="*/ 175380 h 521350"/>
                  <a:gd name="connsiteX65" fmla="*/ 136505 w 511349"/>
                  <a:gd name="connsiteY65" fmla="*/ 126295 h 521350"/>
                  <a:gd name="connsiteX66" fmla="*/ 105534 w 511349"/>
                  <a:gd name="connsiteY66" fmla="*/ 110795 h 521350"/>
                  <a:gd name="connsiteX67" fmla="*/ 92630 w 511349"/>
                  <a:gd name="connsiteY67" fmla="*/ 113378 h 521350"/>
                  <a:gd name="connsiteX68" fmla="*/ 97792 w 511349"/>
                  <a:gd name="connsiteY68" fmla="*/ 64293 h 521350"/>
                  <a:gd name="connsiteX69" fmla="*/ 164728 w 511349"/>
                  <a:gd name="connsiteY69" fmla="*/ 11 h 52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11349" h="521350">
                    <a:moveTo>
                      <a:pt x="97679" y="134045"/>
                    </a:moveTo>
                    <a:cubicBezTo>
                      <a:pt x="113192" y="134045"/>
                      <a:pt x="139046" y="154701"/>
                      <a:pt x="131290" y="193432"/>
                    </a:cubicBezTo>
                    <a:cubicBezTo>
                      <a:pt x="131290" y="193432"/>
                      <a:pt x="133875" y="242490"/>
                      <a:pt x="105435" y="273475"/>
                    </a:cubicBezTo>
                    <a:cubicBezTo>
                      <a:pt x="105435" y="273475"/>
                      <a:pt x="118363" y="291549"/>
                      <a:pt x="128704" y="281221"/>
                    </a:cubicBezTo>
                    <a:cubicBezTo>
                      <a:pt x="144217" y="265729"/>
                      <a:pt x="141631" y="226998"/>
                      <a:pt x="144217" y="214088"/>
                    </a:cubicBezTo>
                    <a:lnTo>
                      <a:pt x="170071" y="214088"/>
                    </a:lnTo>
                    <a:cubicBezTo>
                      <a:pt x="180413" y="214088"/>
                      <a:pt x="190755" y="208924"/>
                      <a:pt x="198511" y="203760"/>
                    </a:cubicBezTo>
                    <a:cubicBezTo>
                      <a:pt x="198511" y="224416"/>
                      <a:pt x="221780" y="242490"/>
                      <a:pt x="250220" y="242490"/>
                    </a:cubicBezTo>
                    <a:lnTo>
                      <a:pt x="263147" y="242490"/>
                    </a:lnTo>
                    <a:cubicBezTo>
                      <a:pt x="276074" y="242490"/>
                      <a:pt x="289001" y="237326"/>
                      <a:pt x="296758" y="232162"/>
                    </a:cubicBezTo>
                    <a:lnTo>
                      <a:pt x="296758" y="242490"/>
                    </a:lnTo>
                    <a:cubicBezTo>
                      <a:pt x="296758" y="263147"/>
                      <a:pt x="320027" y="281221"/>
                      <a:pt x="348467" y="281221"/>
                    </a:cubicBezTo>
                    <a:lnTo>
                      <a:pt x="363979" y="281221"/>
                    </a:lnTo>
                    <a:cubicBezTo>
                      <a:pt x="376906" y="281221"/>
                      <a:pt x="387248" y="278639"/>
                      <a:pt x="397590" y="270893"/>
                    </a:cubicBezTo>
                    <a:lnTo>
                      <a:pt x="397590" y="294131"/>
                    </a:lnTo>
                    <a:cubicBezTo>
                      <a:pt x="397590" y="317369"/>
                      <a:pt x="420859" y="335444"/>
                      <a:pt x="449299" y="335444"/>
                    </a:cubicBezTo>
                    <a:lnTo>
                      <a:pt x="462226" y="335444"/>
                    </a:lnTo>
                    <a:cubicBezTo>
                      <a:pt x="485495" y="335444"/>
                      <a:pt x="506178" y="322533"/>
                      <a:pt x="511349" y="304459"/>
                    </a:cubicBezTo>
                    <a:cubicBezTo>
                      <a:pt x="508764" y="356100"/>
                      <a:pt x="495837" y="420651"/>
                      <a:pt x="469982" y="472291"/>
                    </a:cubicBezTo>
                    <a:lnTo>
                      <a:pt x="454470" y="521350"/>
                    </a:lnTo>
                    <a:lnTo>
                      <a:pt x="162315" y="518768"/>
                    </a:lnTo>
                    <a:cubicBezTo>
                      <a:pt x="162315" y="518768"/>
                      <a:pt x="185584" y="500694"/>
                      <a:pt x="146802" y="467127"/>
                    </a:cubicBezTo>
                    <a:cubicBezTo>
                      <a:pt x="146802" y="467127"/>
                      <a:pt x="61483" y="363846"/>
                      <a:pt x="17531" y="286385"/>
                    </a:cubicBezTo>
                    <a:cubicBezTo>
                      <a:pt x="17531" y="286385"/>
                      <a:pt x="-16080" y="239908"/>
                      <a:pt x="9774" y="193432"/>
                    </a:cubicBezTo>
                    <a:lnTo>
                      <a:pt x="12360" y="193432"/>
                    </a:lnTo>
                    <a:cubicBezTo>
                      <a:pt x="12360" y="190850"/>
                      <a:pt x="33043" y="167611"/>
                      <a:pt x="43385" y="159865"/>
                    </a:cubicBezTo>
                    <a:cubicBezTo>
                      <a:pt x="56312" y="149537"/>
                      <a:pt x="84752" y="136627"/>
                      <a:pt x="84752" y="136627"/>
                    </a:cubicBezTo>
                    <a:cubicBezTo>
                      <a:pt x="89923" y="134045"/>
                      <a:pt x="92508" y="134045"/>
                      <a:pt x="97679" y="134045"/>
                    </a:cubicBezTo>
                    <a:close/>
                    <a:moveTo>
                      <a:pt x="449554" y="95191"/>
                    </a:moveTo>
                    <a:lnTo>
                      <a:pt x="462471" y="95191"/>
                    </a:lnTo>
                    <a:cubicBezTo>
                      <a:pt x="480555" y="95191"/>
                      <a:pt x="496055" y="105535"/>
                      <a:pt x="496055" y="118465"/>
                    </a:cubicBezTo>
                    <a:lnTo>
                      <a:pt x="496055" y="271042"/>
                    </a:lnTo>
                    <a:cubicBezTo>
                      <a:pt x="496055" y="283973"/>
                      <a:pt x="480555" y="296903"/>
                      <a:pt x="462471" y="296903"/>
                    </a:cubicBezTo>
                    <a:lnTo>
                      <a:pt x="449554" y="296903"/>
                    </a:lnTo>
                    <a:cubicBezTo>
                      <a:pt x="428887" y="296903"/>
                      <a:pt x="413386" y="283973"/>
                      <a:pt x="413386" y="271042"/>
                    </a:cubicBezTo>
                    <a:lnTo>
                      <a:pt x="413386" y="219321"/>
                    </a:lnTo>
                    <a:lnTo>
                      <a:pt x="413386" y="118465"/>
                    </a:lnTo>
                    <a:cubicBezTo>
                      <a:pt x="413386" y="105535"/>
                      <a:pt x="428887" y="95191"/>
                      <a:pt x="449554" y="95191"/>
                    </a:cubicBezTo>
                    <a:close/>
                    <a:moveTo>
                      <a:pt x="348594" y="43523"/>
                    </a:moveTo>
                    <a:lnTo>
                      <a:pt x="364095" y="43523"/>
                    </a:lnTo>
                    <a:cubicBezTo>
                      <a:pt x="382179" y="43523"/>
                      <a:pt x="397679" y="53851"/>
                      <a:pt x="397679" y="66762"/>
                    </a:cubicBezTo>
                    <a:lnTo>
                      <a:pt x="397679" y="118403"/>
                    </a:lnTo>
                    <a:lnTo>
                      <a:pt x="397679" y="219103"/>
                    </a:lnTo>
                    <a:cubicBezTo>
                      <a:pt x="397679" y="232014"/>
                      <a:pt x="382179" y="242342"/>
                      <a:pt x="364095" y="242342"/>
                    </a:cubicBezTo>
                    <a:lnTo>
                      <a:pt x="348594" y="242342"/>
                    </a:lnTo>
                    <a:cubicBezTo>
                      <a:pt x="330511" y="242342"/>
                      <a:pt x="315010" y="232014"/>
                      <a:pt x="315010" y="219103"/>
                    </a:cubicBezTo>
                    <a:lnTo>
                      <a:pt x="315010" y="180372"/>
                    </a:lnTo>
                    <a:lnTo>
                      <a:pt x="315010" y="66762"/>
                    </a:lnTo>
                    <a:cubicBezTo>
                      <a:pt x="315010" y="53851"/>
                      <a:pt x="330511" y="43523"/>
                      <a:pt x="348594" y="43523"/>
                    </a:cubicBezTo>
                    <a:close/>
                    <a:moveTo>
                      <a:pt x="250262" y="2188"/>
                    </a:moveTo>
                    <a:lnTo>
                      <a:pt x="263195" y="2188"/>
                    </a:lnTo>
                    <a:cubicBezTo>
                      <a:pt x="281302" y="2188"/>
                      <a:pt x="296823" y="15118"/>
                      <a:pt x="296823" y="28049"/>
                    </a:cubicBezTo>
                    <a:lnTo>
                      <a:pt x="296823" y="66839"/>
                    </a:lnTo>
                    <a:lnTo>
                      <a:pt x="296823" y="180626"/>
                    </a:lnTo>
                    <a:cubicBezTo>
                      <a:pt x="296823" y="193556"/>
                      <a:pt x="281302" y="203900"/>
                      <a:pt x="263195" y="203900"/>
                    </a:cubicBezTo>
                    <a:lnTo>
                      <a:pt x="250262" y="203900"/>
                    </a:lnTo>
                    <a:cubicBezTo>
                      <a:pt x="232154" y="203900"/>
                      <a:pt x="216634" y="193556"/>
                      <a:pt x="216634" y="180626"/>
                    </a:cubicBezTo>
                    <a:lnTo>
                      <a:pt x="216634" y="28049"/>
                    </a:lnTo>
                    <a:cubicBezTo>
                      <a:pt x="216634" y="15118"/>
                      <a:pt x="232154" y="2188"/>
                      <a:pt x="250262" y="2188"/>
                    </a:cubicBezTo>
                    <a:close/>
                    <a:moveTo>
                      <a:pt x="164728" y="11"/>
                    </a:moveTo>
                    <a:cubicBezTo>
                      <a:pt x="173161" y="152"/>
                      <a:pt x="182638" y="1646"/>
                      <a:pt x="193284" y="4875"/>
                    </a:cubicBezTo>
                    <a:cubicBezTo>
                      <a:pt x="198446" y="10042"/>
                      <a:pt x="198446" y="17792"/>
                      <a:pt x="198446" y="28126"/>
                    </a:cubicBezTo>
                    <a:lnTo>
                      <a:pt x="198446" y="154713"/>
                    </a:lnTo>
                    <a:cubicBezTo>
                      <a:pt x="195865" y="167630"/>
                      <a:pt x="182961" y="175380"/>
                      <a:pt x="170056" y="175380"/>
                    </a:cubicBezTo>
                    <a:lnTo>
                      <a:pt x="146828" y="175380"/>
                    </a:lnTo>
                    <a:cubicBezTo>
                      <a:pt x="149409" y="152129"/>
                      <a:pt x="146828" y="136629"/>
                      <a:pt x="136505" y="126295"/>
                    </a:cubicBezTo>
                    <a:cubicBezTo>
                      <a:pt x="128762" y="115962"/>
                      <a:pt x="118439" y="110795"/>
                      <a:pt x="105534" y="110795"/>
                    </a:cubicBezTo>
                    <a:cubicBezTo>
                      <a:pt x="102953" y="110795"/>
                      <a:pt x="97792" y="113378"/>
                      <a:pt x="92630" y="113378"/>
                    </a:cubicBezTo>
                    <a:cubicBezTo>
                      <a:pt x="95211" y="92711"/>
                      <a:pt x="95211" y="74627"/>
                      <a:pt x="97792" y="64293"/>
                    </a:cubicBezTo>
                    <a:cubicBezTo>
                      <a:pt x="97792" y="64293"/>
                      <a:pt x="105696" y="-978"/>
                      <a:pt x="164728" y="11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1E699F-D5DD-474C-B001-50D112048736}"/>
              </a:ext>
            </a:extLst>
          </p:cNvPr>
          <p:cNvGrpSpPr/>
          <p:nvPr/>
        </p:nvGrpSpPr>
        <p:grpSpPr>
          <a:xfrm>
            <a:off x="3978658" y="2657848"/>
            <a:ext cx="1668994" cy="1654514"/>
            <a:chOff x="4910025" y="2084734"/>
            <a:chExt cx="1606870" cy="1610697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4E270DCA-2F80-4238-A931-FAF6CF3C7CF5}"/>
                </a:ext>
              </a:extLst>
            </p:cNvPr>
            <p:cNvGrpSpPr/>
            <p:nvPr/>
          </p:nvGrpSpPr>
          <p:grpSpPr>
            <a:xfrm>
              <a:off x="4910025" y="2092773"/>
              <a:ext cx="1602659" cy="1602658"/>
              <a:chOff x="6933953" y="4063299"/>
              <a:chExt cx="1602659" cy="1602658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FD4D8857-2E4A-4441-99E4-9815098B5EE9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4AE70B2B-2EB6-485A-BF6D-83142B5ABE2C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3B1F4694-502D-4AF7-B24B-742A01CA60AF}"/>
                </a:ext>
              </a:extLst>
            </p:cNvPr>
            <p:cNvGrpSpPr/>
            <p:nvPr/>
          </p:nvGrpSpPr>
          <p:grpSpPr>
            <a:xfrm>
              <a:off x="4914236" y="2084734"/>
              <a:ext cx="1602659" cy="1602658"/>
              <a:chOff x="7512646" y="1844245"/>
              <a:chExt cx="1602659" cy="1602658"/>
            </a:xfrm>
          </p:grpSpPr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EE5809E4-D9DE-407E-AE0D-8947D9F33EC2}"/>
                  </a:ext>
                </a:extLst>
              </p:cNvPr>
              <p:cNvGrpSpPr/>
              <p:nvPr/>
            </p:nvGrpSpPr>
            <p:grpSpPr>
              <a:xfrm>
                <a:off x="7512646" y="1844245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2041505E-3D19-47D3-AB29-56128391672A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3EAF6698-1DD5-43EF-8CEE-F63279BF0AB7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A38B9D93-0AF4-4198-BE86-354CB57BEB92}"/>
                  </a:ext>
                </a:extLst>
              </p:cNvPr>
              <p:cNvGrpSpPr/>
              <p:nvPr/>
            </p:nvGrpSpPr>
            <p:grpSpPr>
              <a:xfrm>
                <a:off x="7883567" y="1851235"/>
                <a:ext cx="967398" cy="1511094"/>
                <a:chOff x="6024287" y="1851235"/>
                <a:chExt cx="967398" cy="1511094"/>
              </a:xfrm>
            </p:grpSpPr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FA07CC33-C56F-4944-A28F-6D58B875A6A8}"/>
                    </a:ext>
                  </a:extLst>
                </p:cNvPr>
                <p:cNvSpPr txBox="1"/>
                <p:nvPr/>
              </p:nvSpPr>
              <p:spPr>
                <a:xfrm>
                  <a:off x="6162040" y="2598168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x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EA00A2E3-880D-496C-A1FE-64AE4D3AB8A7}"/>
                    </a:ext>
                  </a:extLst>
                </p:cNvPr>
                <p:cNvSpPr txBox="1"/>
                <p:nvPr/>
              </p:nvSpPr>
              <p:spPr>
                <a:xfrm>
                  <a:off x="6670982" y="2194056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y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A36BCB6-655E-400F-A6E1-AE0C4E362DE1}"/>
                    </a:ext>
                  </a:extLst>
                </p:cNvPr>
                <p:cNvSpPr txBox="1"/>
                <p:nvPr/>
              </p:nvSpPr>
              <p:spPr>
                <a:xfrm>
                  <a:off x="6397823" y="1851235"/>
                  <a:ext cx="1625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chemeClr val="bg1"/>
                      </a:solidFill>
                    </a:rPr>
                    <a:t>z</a:t>
                  </a:r>
                  <a:endParaRPr lang="zh-CN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75A96338-D09D-4FD1-A0A6-B81B3ED348E9}"/>
                    </a:ext>
                  </a:extLst>
                </p:cNvPr>
                <p:cNvGrpSpPr/>
                <p:nvPr/>
              </p:nvGrpSpPr>
              <p:grpSpPr>
                <a:xfrm>
                  <a:off x="6024287" y="1995496"/>
                  <a:ext cx="967398" cy="1366833"/>
                  <a:chOff x="6024287" y="1995496"/>
                  <a:chExt cx="967398" cy="1366833"/>
                </a:xfrm>
              </p:grpSpPr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BF31FA47-6C2E-4155-93A4-1E98665FA48F}"/>
                      </a:ext>
                    </a:extLst>
                  </p:cNvPr>
                  <p:cNvGrpSpPr/>
                  <p:nvPr/>
                </p:nvGrpSpPr>
                <p:grpSpPr>
                  <a:xfrm>
                    <a:off x="6132625" y="1995496"/>
                    <a:ext cx="696706" cy="698496"/>
                    <a:chOff x="6132625" y="1995496"/>
                    <a:chExt cx="696706" cy="698496"/>
                  </a:xfrm>
                </p:grpSpPr>
                <p:cxnSp>
                  <p:nvCxnSpPr>
                    <p:cNvPr id="167" name="直接箭头连接符 166">
                      <a:extLst>
                        <a:ext uri="{FF2B5EF4-FFF2-40B4-BE49-F238E27FC236}">
                          <a16:creationId xmlns:a16="http://schemas.microsoft.com/office/drawing/2014/main" id="{08C08161-B82D-485A-B734-01AF2CF1F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0710" y="2440281"/>
                      <a:ext cx="408621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直接箭头连接符 167">
                      <a:extLst>
                        <a:ext uri="{FF2B5EF4-FFF2-40B4-BE49-F238E27FC236}">
                          <a16:creationId xmlns:a16="http://schemas.microsoft.com/office/drawing/2014/main" id="{5A8E92E5-5293-4FD2-A495-E97BF0C0F9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20710" y="1995496"/>
                      <a:ext cx="0" cy="44478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直接箭头连接符 168">
                      <a:extLst>
                        <a:ext uri="{FF2B5EF4-FFF2-40B4-BE49-F238E27FC236}">
                          <a16:creationId xmlns:a16="http://schemas.microsoft.com/office/drawing/2014/main" id="{02034793-E808-4FFB-BE70-92B49F8033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32625" y="2440281"/>
                      <a:ext cx="288085" cy="253711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5" name="箭头: 右 164">
                    <a:extLst>
                      <a:ext uri="{FF2B5EF4-FFF2-40B4-BE49-F238E27FC236}">
                        <a16:creationId xmlns:a16="http://schemas.microsoft.com/office/drawing/2014/main" id="{4B256934-6375-4249-BB53-E4FC8B8C06D1}"/>
                      </a:ext>
                    </a:extLst>
                  </p:cNvPr>
                  <p:cNvSpPr/>
                  <p:nvPr/>
                </p:nvSpPr>
                <p:spPr>
                  <a:xfrm rot="8336105">
                    <a:off x="6024287" y="2345912"/>
                    <a:ext cx="267744" cy="199587"/>
                  </a:xfrm>
                  <a:prstGeom prst="rightArrow">
                    <a:avLst>
                      <a:gd name="adj1" fmla="val 40685"/>
                      <a:gd name="adj2" fmla="val 67432"/>
                    </a:avLst>
                  </a:prstGeom>
                  <a:solidFill>
                    <a:srgbClr val="B1E7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8BCD0329-11FC-4353-9165-A0325E2CFFB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8354" y="2962219"/>
                    <a:ext cx="733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004D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X+</a:t>
                    </a:r>
                    <a:endParaRPr lang="zh-CN" altLang="en-US" sz="2000" dirty="0">
                      <a:solidFill>
                        <a:srgbClr val="004D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B1989B5-AF65-446C-A5CA-AF9B51460EB0}"/>
              </a:ext>
            </a:extLst>
          </p:cNvPr>
          <p:cNvSpPr/>
          <p:nvPr/>
        </p:nvSpPr>
        <p:spPr>
          <a:xfrm>
            <a:off x="4257901" y="4892161"/>
            <a:ext cx="782089" cy="259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6F3F8E-D57B-47D1-8A63-F263C26C2811}"/>
              </a:ext>
            </a:extLst>
          </p:cNvPr>
          <p:cNvGrpSpPr/>
          <p:nvPr/>
        </p:nvGrpSpPr>
        <p:grpSpPr>
          <a:xfrm>
            <a:off x="1702620" y="5318343"/>
            <a:ext cx="1666106" cy="1602662"/>
            <a:chOff x="5393495" y="4995575"/>
            <a:chExt cx="1666106" cy="1602662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9782C853-CF57-4547-AEA9-06E49096DD97}"/>
                </a:ext>
              </a:extLst>
            </p:cNvPr>
            <p:cNvGrpSpPr/>
            <p:nvPr/>
          </p:nvGrpSpPr>
          <p:grpSpPr>
            <a:xfrm>
              <a:off x="5393495" y="4995575"/>
              <a:ext cx="1602659" cy="1602658"/>
              <a:chOff x="6933953" y="4063299"/>
              <a:chExt cx="1602659" cy="1602658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03ABFDB7-0C53-4CEB-9D88-8C3BC1378B41}"/>
                  </a:ext>
                </a:extLst>
              </p:cNvPr>
              <p:cNvSpPr/>
              <p:nvPr/>
            </p:nvSpPr>
            <p:spPr>
              <a:xfrm>
                <a:off x="6933953" y="4063299"/>
                <a:ext cx="1602658" cy="1602658"/>
              </a:xfrm>
              <a:prstGeom prst="rect">
                <a:avLst/>
              </a:prstGeom>
              <a:solidFill>
                <a:srgbClr val="004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53F8AEDE-C495-44B1-9F9D-02DB91192809}"/>
                  </a:ext>
                </a:extLst>
              </p:cNvPr>
              <p:cNvSpPr/>
              <p:nvPr/>
            </p:nvSpPr>
            <p:spPr>
              <a:xfrm>
                <a:off x="6933953" y="5118057"/>
                <a:ext cx="1602659" cy="547900"/>
              </a:xfrm>
              <a:prstGeom prst="rect">
                <a:avLst/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6" name="Group 115">
              <a:extLst>
                <a:ext uri="{FF2B5EF4-FFF2-40B4-BE49-F238E27FC236}">
                  <a16:creationId xmlns:a16="http://schemas.microsoft.com/office/drawing/2014/main" id="{816F807B-A722-4A8C-A977-0A0A7A32E3BF}"/>
                </a:ext>
              </a:extLst>
            </p:cNvPr>
            <p:cNvGrpSpPr/>
            <p:nvPr/>
          </p:nvGrpSpPr>
          <p:grpSpPr>
            <a:xfrm>
              <a:off x="5398609" y="4995579"/>
              <a:ext cx="1660992" cy="1602658"/>
              <a:chOff x="5320128" y="228647"/>
              <a:chExt cx="1660992" cy="1602658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7E7ACB8D-2D6A-413E-ADFD-3F3A9889DC1F}"/>
                  </a:ext>
                </a:extLst>
              </p:cNvPr>
              <p:cNvGrpSpPr/>
              <p:nvPr/>
            </p:nvGrpSpPr>
            <p:grpSpPr>
              <a:xfrm>
                <a:off x="5320128" y="228647"/>
                <a:ext cx="1602659" cy="1602658"/>
                <a:chOff x="6933953" y="4063299"/>
                <a:chExt cx="1602659" cy="1602658"/>
              </a:xfrm>
              <a:noFill/>
            </p:grpSpPr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12A67E7C-A69F-484B-B7D2-7985EF075EFC}"/>
                    </a:ext>
                  </a:extLst>
                </p:cNvPr>
                <p:cNvSpPr/>
                <p:nvPr/>
              </p:nvSpPr>
              <p:spPr>
                <a:xfrm>
                  <a:off x="6933953" y="4063299"/>
                  <a:ext cx="1602658" cy="160265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10000"/>
                  </a:schemeClr>
                </a:solidFill>
                <a:ln>
                  <a:solidFill>
                    <a:srgbClr val="B1E7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4FC9C470-7C81-4D33-93DB-B0DB30AEA052}"/>
                    </a:ext>
                  </a:extLst>
                </p:cNvPr>
                <p:cNvSpPr/>
                <p:nvPr/>
              </p:nvSpPr>
              <p:spPr>
                <a:xfrm>
                  <a:off x="6933953" y="5118057"/>
                  <a:ext cx="1602659" cy="547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8" name="文本框 148">
                <a:extLst>
                  <a:ext uri="{FF2B5EF4-FFF2-40B4-BE49-F238E27FC236}">
                    <a16:creationId xmlns:a16="http://schemas.microsoft.com/office/drawing/2014/main" id="{7B91EF5C-A7A1-4684-95FE-3109047DE1D7}"/>
                  </a:ext>
                </a:extLst>
              </p:cNvPr>
              <p:cNvSpPr txBox="1"/>
              <p:nvPr/>
            </p:nvSpPr>
            <p:spPr>
              <a:xfrm>
                <a:off x="5451396" y="1357300"/>
                <a:ext cx="15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solidFill>
                      <a:srgbClr val="004D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RELEASE</a:t>
                </a:r>
                <a:endParaRPr lang="zh-CN" altLang="en-US" sz="20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clenched-fist_1932">
                <a:extLst>
                  <a:ext uri="{FF2B5EF4-FFF2-40B4-BE49-F238E27FC236}">
                    <a16:creationId xmlns:a16="http://schemas.microsoft.com/office/drawing/2014/main" id="{17AB20FA-768B-4932-8DA9-EA6E1E50E66C}"/>
                  </a:ext>
                </a:extLst>
              </p:cNvPr>
              <p:cNvSpPr/>
              <p:nvPr/>
            </p:nvSpPr>
            <p:spPr>
              <a:xfrm>
                <a:off x="5687479" y="369565"/>
                <a:ext cx="749514" cy="788266"/>
              </a:xfrm>
              <a:custGeom>
                <a:avLst/>
                <a:gdLst>
                  <a:gd name="T0" fmla="*/ 4055 w 4362"/>
                  <a:gd name="T1" fmla="*/ 1317 h 6545"/>
                  <a:gd name="T2" fmla="*/ 3688 w 4362"/>
                  <a:gd name="T3" fmla="*/ 1602 h 6545"/>
                  <a:gd name="T4" fmla="*/ 3565 w 4362"/>
                  <a:gd name="T5" fmla="*/ 2696 h 6545"/>
                  <a:gd name="T6" fmla="*/ 3557 w 4362"/>
                  <a:gd name="T7" fmla="*/ 2709 h 6545"/>
                  <a:gd name="T8" fmla="*/ 3542 w 4362"/>
                  <a:gd name="T9" fmla="*/ 2714 h 6545"/>
                  <a:gd name="T10" fmla="*/ 3524 w 4362"/>
                  <a:gd name="T11" fmla="*/ 2692 h 6545"/>
                  <a:gd name="T12" fmla="*/ 3684 w 4362"/>
                  <a:gd name="T13" fmla="*/ 794 h 6545"/>
                  <a:gd name="T14" fmla="*/ 3384 w 4362"/>
                  <a:gd name="T15" fmla="*/ 439 h 6545"/>
                  <a:gd name="T16" fmla="*/ 3029 w 4362"/>
                  <a:gd name="T17" fmla="*/ 739 h 6545"/>
                  <a:gd name="T18" fmla="*/ 2865 w 4362"/>
                  <a:gd name="T19" fmla="*/ 2685 h 6545"/>
                  <a:gd name="T20" fmla="*/ 2837 w 4362"/>
                  <a:gd name="T21" fmla="*/ 2711 h 6545"/>
                  <a:gd name="T22" fmla="*/ 2809 w 4362"/>
                  <a:gd name="T23" fmla="*/ 2683 h 6545"/>
                  <a:gd name="T24" fmla="*/ 2809 w 4362"/>
                  <a:gd name="T25" fmla="*/ 329 h 6545"/>
                  <a:gd name="T26" fmla="*/ 2480 w 4362"/>
                  <a:gd name="T27" fmla="*/ 0 h 6545"/>
                  <a:gd name="T28" fmla="*/ 2151 w 4362"/>
                  <a:gd name="T29" fmla="*/ 329 h 6545"/>
                  <a:gd name="T30" fmla="*/ 2151 w 4362"/>
                  <a:gd name="T31" fmla="*/ 2680 h 6545"/>
                  <a:gd name="T32" fmla="*/ 2121 w 4362"/>
                  <a:gd name="T33" fmla="*/ 2711 h 6545"/>
                  <a:gd name="T34" fmla="*/ 2090 w 4362"/>
                  <a:gd name="T35" fmla="*/ 2683 h 6545"/>
                  <a:gd name="T36" fmla="*/ 1931 w 4362"/>
                  <a:gd name="T37" fmla="*/ 956 h 6545"/>
                  <a:gd name="T38" fmla="*/ 1574 w 4362"/>
                  <a:gd name="T39" fmla="*/ 659 h 6545"/>
                  <a:gd name="T40" fmla="*/ 1276 w 4362"/>
                  <a:gd name="T41" fmla="*/ 1016 h 6545"/>
                  <a:gd name="T42" fmla="*/ 1464 w 4362"/>
                  <a:gd name="T43" fmla="*/ 4180 h 6545"/>
                  <a:gd name="T44" fmla="*/ 1365 w 4362"/>
                  <a:gd name="T45" fmla="*/ 4324 h 6545"/>
                  <a:gd name="T46" fmla="*/ 1202 w 4362"/>
                  <a:gd name="T47" fmla="*/ 4262 h 6545"/>
                  <a:gd name="T48" fmla="*/ 656 w 4362"/>
                  <a:gd name="T49" fmla="*/ 3362 h 6545"/>
                  <a:gd name="T50" fmla="*/ 205 w 4362"/>
                  <a:gd name="T51" fmla="*/ 3252 h 6545"/>
                  <a:gd name="T52" fmla="*/ 94 w 4362"/>
                  <a:gd name="T53" fmla="*/ 3703 h 6545"/>
                  <a:gd name="T54" fmla="*/ 1252 w 4362"/>
                  <a:gd name="T55" fmla="*/ 5716 h 6545"/>
                  <a:gd name="T56" fmla="*/ 1545 w 4362"/>
                  <a:gd name="T57" fmla="*/ 6038 h 6545"/>
                  <a:gd name="T58" fmla="*/ 1545 w 4362"/>
                  <a:gd name="T59" fmla="*/ 6039 h 6545"/>
                  <a:gd name="T60" fmla="*/ 1641 w 4362"/>
                  <a:gd name="T61" fmla="*/ 6180 h 6545"/>
                  <a:gd name="T62" fmla="*/ 1674 w 4362"/>
                  <a:gd name="T63" fmla="*/ 6377 h 6545"/>
                  <a:gd name="T64" fmla="*/ 1849 w 4362"/>
                  <a:gd name="T65" fmla="*/ 6545 h 6545"/>
                  <a:gd name="T66" fmla="*/ 3459 w 4362"/>
                  <a:gd name="T67" fmla="*/ 6545 h 6545"/>
                  <a:gd name="T68" fmla="*/ 3634 w 4362"/>
                  <a:gd name="T69" fmla="*/ 6369 h 6545"/>
                  <a:gd name="T70" fmla="*/ 3634 w 4362"/>
                  <a:gd name="T71" fmla="*/ 6066 h 6545"/>
                  <a:gd name="T72" fmla="*/ 3758 w 4362"/>
                  <a:gd name="T73" fmla="*/ 5635 h 6545"/>
                  <a:gd name="T74" fmla="*/ 3809 w 4362"/>
                  <a:gd name="T75" fmla="*/ 5552 h 6545"/>
                  <a:gd name="T76" fmla="*/ 3928 w 4362"/>
                  <a:gd name="T77" fmla="*/ 5210 h 6545"/>
                  <a:gd name="T78" fmla="*/ 4159 w 4362"/>
                  <a:gd name="T79" fmla="*/ 3110 h 6545"/>
                  <a:gd name="T80" fmla="*/ 4340 w 4362"/>
                  <a:gd name="T81" fmla="*/ 1684 h 6545"/>
                  <a:gd name="T82" fmla="*/ 4055 w 4362"/>
                  <a:gd name="T83" fmla="*/ 1317 h 6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62" h="6545">
                    <a:moveTo>
                      <a:pt x="4055" y="1317"/>
                    </a:moveTo>
                    <a:cubicBezTo>
                      <a:pt x="3876" y="1296"/>
                      <a:pt x="3711" y="1422"/>
                      <a:pt x="3688" y="1602"/>
                    </a:cubicBezTo>
                    <a:lnTo>
                      <a:pt x="3565" y="2696"/>
                    </a:lnTo>
                    <a:cubicBezTo>
                      <a:pt x="3564" y="2701"/>
                      <a:pt x="3562" y="2706"/>
                      <a:pt x="3557" y="2709"/>
                    </a:cubicBezTo>
                    <a:cubicBezTo>
                      <a:pt x="3553" y="2713"/>
                      <a:pt x="3547" y="2714"/>
                      <a:pt x="3542" y="2714"/>
                    </a:cubicBezTo>
                    <a:cubicBezTo>
                      <a:pt x="3531" y="2712"/>
                      <a:pt x="3523" y="2702"/>
                      <a:pt x="3524" y="2692"/>
                    </a:cubicBezTo>
                    <a:lnTo>
                      <a:pt x="3684" y="794"/>
                    </a:lnTo>
                    <a:cubicBezTo>
                      <a:pt x="3699" y="614"/>
                      <a:pt x="3565" y="455"/>
                      <a:pt x="3384" y="439"/>
                    </a:cubicBezTo>
                    <a:cubicBezTo>
                      <a:pt x="3202" y="428"/>
                      <a:pt x="3044" y="559"/>
                      <a:pt x="3029" y="739"/>
                    </a:cubicBezTo>
                    <a:lnTo>
                      <a:pt x="2865" y="2685"/>
                    </a:lnTo>
                    <a:cubicBezTo>
                      <a:pt x="2864" y="2700"/>
                      <a:pt x="2851" y="2711"/>
                      <a:pt x="2837" y="2711"/>
                    </a:cubicBezTo>
                    <a:cubicBezTo>
                      <a:pt x="2821" y="2711"/>
                      <a:pt x="2809" y="2698"/>
                      <a:pt x="2809" y="2683"/>
                    </a:cubicBezTo>
                    <a:lnTo>
                      <a:pt x="2809" y="329"/>
                    </a:lnTo>
                    <a:cubicBezTo>
                      <a:pt x="2809" y="147"/>
                      <a:pt x="2661" y="0"/>
                      <a:pt x="2480" y="0"/>
                    </a:cubicBezTo>
                    <a:cubicBezTo>
                      <a:pt x="2299" y="0"/>
                      <a:pt x="2151" y="147"/>
                      <a:pt x="2151" y="329"/>
                    </a:cubicBezTo>
                    <a:lnTo>
                      <a:pt x="2151" y="2680"/>
                    </a:lnTo>
                    <a:cubicBezTo>
                      <a:pt x="2151" y="2697"/>
                      <a:pt x="2138" y="2711"/>
                      <a:pt x="2121" y="2711"/>
                    </a:cubicBezTo>
                    <a:cubicBezTo>
                      <a:pt x="2105" y="2711"/>
                      <a:pt x="2091" y="2699"/>
                      <a:pt x="2090" y="2683"/>
                    </a:cubicBezTo>
                    <a:lnTo>
                      <a:pt x="1931" y="956"/>
                    </a:lnTo>
                    <a:cubicBezTo>
                      <a:pt x="1914" y="775"/>
                      <a:pt x="1751" y="643"/>
                      <a:pt x="1574" y="659"/>
                    </a:cubicBezTo>
                    <a:cubicBezTo>
                      <a:pt x="1393" y="675"/>
                      <a:pt x="1260" y="835"/>
                      <a:pt x="1276" y="1016"/>
                    </a:cubicBezTo>
                    <a:lnTo>
                      <a:pt x="1464" y="4180"/>
                    </a:lnTo>
                    <a:cubicBezTo>
                      <a:pt x="1468" y="4245"/>
                      <a:pt x="1427" y="4304"/>
                      <a:pt x="1365" y="4324"/>
                    </a:cubicBezTo>
                    <a:cubicBezTo>
                      <a:pt x="1303" y="4343"/>
                      <a:pt x="1235" y="4317"/>
                      <a:pt x="1202" y="4262"/>
                    </a:cubicBezTo>
                    <a:lnTo>
                      <a:pt x="656" y="3362"/>
                    </a:lnTo>
                    <a:cubicBezTo>
                      <a:pt x="562" y="3207"/>
                      <a:pt x="360" y="3157"/>
                      <a:pt x="205" y="3252"/>
                    </a:cubicBezTo>
                    <a:cubicBezTo>
                      <a:pt x="50" y="3346"/>
                      <a:pt x="0" y="3548"/>
                      <a:pt x="94" y="3703"/>
                    </a:cubicBezTo>
                    <a:lnTo>
                      <a:pt x="1252" y="5716"/>
                    </a:lnTo>
                    <a:cubicBezTo>
                      <a:pt x="1327" y="5846"/>
                      <a:pt x="1436" y="5953"/>
                      <a:pt x="1545" y="6038"/>
                    </a:cubicBezTo>
                    <a:cubicBezTo>
                      <a:pt x="1545" y="6038"/>
                      <a:pt x="1545" y="6039"/>
                      <a:pt x="1545" y="6039"/>
                    </a:cubicBezTo>
                    <a:cubicBezTo>
                      <a:pt x="1591" y="6075"/>
                      <a:pt x="1625" y="6124"/>
                      <a:pt x="1641" y="6180"/>
                    </a:cubicBezTo>
                    <a:cubicBezTo>
                      <a:pt x="1658" y="6240"/>
                      <a:pt x="1671" y="6306"/>
                      <a:pt x="1674" y="6377"/>
                    </a:cubicBezTo>
                    <a:cubicBezTo>
                      <a:pt x="1678" y="6471"/>
                      <a:pt x="1755" y="6545"/>
                      <a:pt x="1849" y="6545"/>
                    </a:cubicBezTo>
                    <a:lnTo>
                      <a:pt x="3459" y="6545"/>
                    </a:lnTo>
                    <a:cubicBezTo>
                      <a:pt x="3555" y="6545"/>
                      <a:pt x="3634" y="6466"/>
                      <a:pt x="3634" y="6369"/>
                    </a:cubicBezTo>
                    <a:lnTo>
                      <a:pt x="3634" y="6066"/>
                    </a:lnTo>
                    <a:cubicBezTo>
                      <a:pt x="3634" y="5914"/>
                      <a:pt x="3677" y="5764"/>
                      <a:pt x="3758" y="5635"/>
                    </a:cubicBezTo>
                    <a:lnTo>
                      <a:pt x="3809" y="5552"/>
                    </a:lnTo>
                    <a:cubicBezTo>
                      <a:pt x="3874" y="5449"/>
                      <a:pt x="3915" y="5332"/>
                      <a:pt x="3928" y="5210"/>
                    </a:cubicBezTo>
                    <a:lnTo>
                      <a:pt x="4159" y="3110"/>
                    </a:lnTo>
                    <a:lnTo>
                      <a:pt x="4340" y="1684"/>
                    </a:lnTo>
                    <a:cubicBezTo>
                      <a:pt x="4362" y="1504"/>
                      <a:pt x="4235" y="1340"/>
                      <a:pt x="4055" y="131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6A05B1E-3907-4B3D-86DE-56751020AC45}"/>
              </a:ext>
            </a:extLst>
          </p:cNvPr>
          <p:cNvGrpSpPr/>
          <p:nvPr/>
        </p:nvGrpSpPr>
        <p:grpSpPr>
          <a:xfrm>
            <a:off x="702622" y="-1383088"/>
            <a:ext cx="1632628" cy="6502327"/>
            <a:chOff x="7595918" y="254311"/>
            <a:chExt cx="1440000" cy="5760000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420D3FAD-40AC-411B-AAFE-CD2EE115EE2C}"/>
                </a:ext>
              </a:extLst>
            </p:cNvPr>
            <p:cNvGrpSpPr/>
            <p:nvPr/>
          </p:nvGrpSpPr>
          <p:grpSpPr>
            <a:xfrm rot="5400000">
              <a:off x="5435918" y="2414311"/>
              <a:ext cx="5760000" cy="1440000"/>
              <a:chOff x="4648831" y="3800085"/>
              <a:chExt cx="5760000" cy="144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2ADA1996-7A3A-4B1B-B1AB-B6BC4EAF9683}"/>
                  </a:ext>
                </a:extLst>
              </p:cNvPr>
              <p:cNvSpPr/>
              <p:nvPr/>
            </p:nvSpPr>
            <p:spPr>
              <a:xfrm>
                <a:off x="4648831" y="3800085"/>
                <a:ext cx="5760000" cy="1440000"/>
              </a:xfrm>
              <a:prstGeom prst="rect">
                <a:avLst/>
              </a:prstGeom>
              <a:solidFill>
                <a:srgbClr val="004DFF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箭头: 下 199">
                <a:extLst>
                  <a:ext uri="{FF2B5EF4-FFF2-40B4-BE49-F238E27FC236}">
                    <a16:creationId xmlns:a16="http://schemas.microsoft.com/office/drawing/2014/main" id="{EC062214-C371-4353-B33E-E270BBEE0435}"/>
                  </a:ext>
                </a:extLst>
              </p:cNvPr>
              <p:cNvSpPr/>
              <p:nvPr/>
            </p:nvSpPr>
            <p:spPr>
              <a:xfrm rot="16200000">
                <a:off x="6735404" y="2355873"/>
                <a:ext cx="562833" cy="4328425"/>
              </a:xfrm>
              <a:prstGeom prst="downArrow">
                <a:avLst>
                  <a:gd name="adj1" fmla="val 50000"/>
                  <a:gd name="adj2" fmla="val 75925"/>
                </a:avLst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10CE8528-673D-4E45-8E20-FBD2B2268F19}"/>
                </a:ext>
              </a:extLst>
            </p:cNvPr>
            <p:cNvSpPr/>
            <p:nvPr/>
          </p:nvSpPr>
          <p:spPr>
            <a:xfrm>
              <a:off x="7595918" y="4990289"/>
              <a:ext cx="1440000" cy="1024022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down</a:t>
              </a:r>
              <a:endParaRPr lang="zh-CN" altLang="en-US" sz="24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97B9A2C-D86D-43C0-88C0-81F815F9F653}"/>
              </a:ext>
            </a:extLst>
          </p:cNvPr>
          <p:cNvGrpSpPr/>
          <p:nvPr/>
        </p:nvGrpSpPr>
        <p:grpSpPr>
          <a:xfrm>
            <a:off x="12267569" y="-3117459"/>
            <a:ext cx="7550403" cy="7257213"/>
            <a:chOff x="3083519" y="-1203962"/>
            <a:chExt cx="8090425" cy="8194747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C390A3B2-ECEC-4934-9F4B-B92C63ECF4F1}"/>
                </a:ext>
              </a:extLst>
            </p:cNvPr>
            <p:cNvSpPr>
              <a:spLocks/>
            </p:cNvSpPr>
            <p:nvPr/>
          </p:nvSpPr>
          <p:spPr>
            <a:xfrm>
              <a:off x="3083519" y="-1203962"/>
              <a:ext cx="8090425" cy="819474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6E093A3-F61C-4272-BE8B-8992B43B02AB}"/>
                </a:ext>
              </a:extLst>
            </p:cNvPr>
            <p:cNvSpPr txBox="1"/>
            <p:nvPr/>
          </p:nvSpPr>
          <p:spPr>
            <a:xfrm>
              <a:off x="3327663" y="-1060958"/>
              <a:ext cx="1386788" cy="79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/>
                <a:t>(12)</a:t>
              </a:r>
              <a:endParaRPr lang="zh-CN" altLang="en-US" sz="4000" b="1" dirty="0"/>
            </a:p>
          </p:txBody>
        </p:sp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3C95B227-ACF4-494D-96DC-79FB04D3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8541" y="0"/>
              <a:ext cx="7669813" cy="6858000"/>
            </a:xfrm>
            <a:prstGeom prst="rect">
              <a:avLst/>
            </a:prstGeom>
            <a:effectLst>
              <a:innerShdw blurRad="127000">
                <a:prstClr val="black">
                  <a:alpha val="40000"/>
                </a:prstClr>
              </a:innerShdw>
            </a:effectLst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5BB8797-5551-402A-A8F3-CA08915A4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99" y="4158491"/>
            <a:ext cx="1523764" cy="149927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E3F3676-2BE5-4F02-8A90-56D1C8327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1042" y="2486950"/>
            <a:ext cx="1606015" cy="1535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50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186017-C44B-4E61-8CA6-DD955B63296E}"/>
              </a:ext>
            </a:extLst>
          </p:cNvPr>
          <p:cNvGrpSpPr/>
          <p:nvPr/>
        </p:nvGrpSpPr>
        <p:grpSpPr>
          <a:xfrm>
            <a:off x="728128" y="1017173"/>
            <a:ext cx="5742215" cy="1431362"/>
            <a:chOff x="728128" y="1017173"/>
            <a:chExt cx="5742215" cy="143136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FE6F12D-3A68-440D-84B7-BFB994717711}"/>
                </a:ext>
              </a:extLst>
            </p:cNvPr>
            <p:cNvSpPr/>
            <p:nvPr/>
          </p:nvSpPr>
          <p:spPr>
            <a:xfrm>
              <a:off x="728128" y="1017173"/>
              <a:ext cx="5742215" cy="143136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10000"/>
              </a:schemeClr>
            </a:solidFill>
            <a:ln>
              <a:solidFill>
                <a:srgbClr val="B1E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9684B513-7ED2-4843-94A0-F172A8545B49}"/>
                </a:ext>
              </a:extLst>
            </p:cNvPr>
            <p:cNvSpPr/>
            <p:nvPr/>
          </p:nvSpPr>
          <p:spPr>
            <a:xfrm rot="16200000">
              <a:off x="3466161" y="-649357"/>
              <a:ext cx="403358" cy="432842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0C943E7D-BC96-40FB-B52C-ACA4D602F35D}"/>
                </a:ext>
              </a:extLst>
            </p:cNvPr>
            <p:cNvSpPr/>
            <p:nvPr/>
          </p:nvSpPr>
          <p:spPr>
            <a:xfrm rot="5400000">
              <a:off x="3390463" y="-223960"/>
              <a:ext cx="403358" cy="432842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B625856-766B-4B35-9E8A-56416E9A2877}"/>
              </a:ext>
            </a:extLst>
          </p:cNvPr>
          <p:cNvGrpSpPr/>
          <p:nvPr/>
        </p:nvGrpSpPr>
        <p:grpSpPr>
          <a:xfrm>
            <a:off x="712142" y="2871970"/>
            <a:ext cx="5760000" cy="1440000"/>
            <a:chOff x="712142" y="2871970"/>
            <a:chExt cx="5760000" cy="144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830B21-06F7-406A-9626-B386B0A5C451}"/>
                </a:ext>
              </a:extLst>
            </p:cNvPr>
            <p:cNvSpPr/>
            <p:nvPr/>
          </p:nvSpPr>
          <p:spPr>
            <a:xfrm>
              <a:off x="712142" y="2871970"/>
              <a:ext cx="5760000" cy="1440000"/>
            </a:xfrm>
            <a:prstGeom prst="rect">
              <a:avLst/>
            </a:prstGeom>
            <a:solidFill>
              <a:srgbClr val="004DFF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AB890BD7-A0AB-4425-9DF0-E4FB43BD6686}"/>
                </a:ext>
              </a:extLst>
            </p:cNvPr>
            <p:cNvSpPr/>
            <p:nvPr/>
          </p:nvSpPr>
          <p:spPr>
            <a:xfrm rot="16200000">
              <a:off x="3175654" y="1227901"/>
              <a:ext cx="520541" cy="4328425"/>
            </a:xfrm>
            <a:prstGeom prst="downArrow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20480C-5A37-4295-A574-734072079890}"/>
                </a:ext>
              </a:extLst>
            </p:cNvPr>
            <p:cNvSpPr/>
            <p:nvPr/>
          </p:nvSpPr>
          <p:spPr>
            <a:xfrm>
              <a:off x="712142" y="3861881"/>
              <a:ext cx="5760000" cy="450089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Right</a:t>
              </a:r>
              <a:endParaRPr lang="zh-CN" altLang="en-US" sz="24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8BED852-1E14-4CFD-A2D8-7BA425C9F10E}"/>
              </a:ext>
            </a:extLst>
          </p:cNvPr>
          <p:cNvGrpSpPr/>
          <p:nvPr/>
        </p:nvGrpSpPr>
        <p:grpSpPr>
          <a:xfrm>
            <a:off x="710344" y="4574311"/>
            <a:ext cx="5760000" cy="1440000"/>
            <a:chOff x="712142" y="2871970"/>
            <a:chExt cx="5760000" cy="1440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6072697-7289-4A45-AD83-CB4E323F86FA}"/>
                </a:ext>
              </a:extLst>
            </p:cNvPr>
            <p:cNvSpPr/>
            <p:nvPr/>
          </p:nvSpPr>
          <p:spPr>
            <a:xfrm>
              <a:off x="712142" y="2871970"/>
              <a:ext cx="5760000" cy="1440000"/>
            </a:xfrm>
            <a:prstGeom prst="rect">
              <a:avLst/>
            </a:prstGeom>
            <a:solidFill>
              <a:srgbClr val="004DFF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E4AA8BEB-F747-4585-8DC5-EE85D5BAD6EA}"/>
                </a:ext>
              </a:extLst>
            </p:cNvPr>
            <p:cNvSpPr/>
            <p:nvPr/>
          </p:nvSpPr>
          <p:spPr>
            <a:xfrm rot="5400000">
              <a:off x="3175654" y="1227901"/>
              <a:ext cx="520541" cy="4328425"/>
            </a:xfrm>
            <a:prstGeom prst="downArrow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856C09-B11E-426F-BE5F-4160B91B7304}"/>
                </a:ext>
              </a:extLst>
            </p:cNvPr>
            <p:cNvSpPr/>
            <p:nvPr/>
          </p:nvSpPr>
          <p:spPr>
            <a:xfrm>
              <a:off x="712142" y="3861881"/>
              <a:ext cx="5760000" cy="450089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Left</a:t>
              </a:r>
              <a:endParaRPr lang="zh-CN" altLang="en-US" sz="24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DF5E180-0B1B-46C6-81C6-3E1E01D2C4AA}"/>
              </a:ext>
            </a:extLst>
          </p:cNvPr>
          <p:cNvGrpSpPr/>
          <p:nvPr/>
        </p:nvGrpSpPr>
        <p:grpSpPr>
          <a:xfrm>
            <a:off x="6725491" y="377803"/>
            <a:ext cx="1440000" cy="5760000"/>
            <a:chOff x="7595918" y="254311"/>
            <a:chExt cx="1440000" cy="5760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FE251F-703F-4826-8C30-21FB59500303}"/>
                </a:ext>
              </a:extLst>
            </p:cNvPr>
            <p:cNvGrpSpPr/>
            <p:nvPr/>
          </p:nvGrpSpPr>
          <p:grpSpPr>
            <a:xfrm rot="5400000">
              <a:off x="5435918" y="2414311"/>
              <a:ext cx="5760000" cy="1440000"/>
              <a:chOff x="4648831" y="3800085"/>
              <a:chExt cx="5760000" cy="14400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B52130D-9FF4-45E3-ABAA-FBE067B4E491}"/>
                  </a:ext>
                </a:extLst>
              </p:cNvPr>
              <p:cNvSpPr/>
              <p:nvPr/>
            </p:nvSpPr>
            <p:spPr>
              <a:xfrm>
                <a:off x="4648831" y="3800085"/>
                <a:ext cx="5760000" cy="1440000"/>
              </a:xfrm>
              <a:prstGeom prst="rect">
                <a:avLst/>
              </a:prstGeom>
              <a:solidFill>
                <a:srgbClr val="004DFF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箭头: 下 30">
                <a:extLst>
                  <a:ext uri="{FF2B5EF4-FFF2-40B4-BE49-F238E27FC236}">
                    <a16:creationId xmlns:a16="http://schemas.microsoft.com/office/drawing/2014/main" id="{5730DB99-6EFE-43AD-A34F-4247C24832C9}"/>
                  </a:ext>
                </a:extLst>
              </p:cNvPr>
              <p:cNvSpPr/>
              <p:nvPr/>
            </p:nvSpPr>
            <p:spPr>
              <a:xfrm rot="5400000">
                <a:off x="6735404" y="2355873"/>
                <a:ext cx="562833" cy="4328425"/>
              </a:xfrm>
              <a:prstGeom prst="downArrow">
                <a:avLst>
                  <a:gd name="adj1" fmla="val 50000"/>
                  <a:gd name="adj2" fmla="val 75925"/>
                </a:avLst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19113AA-0870-4CE2-AFF1-2D10CE7BE1DB}"/>
                </a:ext>
              </a:extLst>
            </p:cNvPr>
            <p:cNvSpPr/>
            <p:nvPr/>
          </p:nvSpPr>
          <p:spPr>
            <a:xfrm>
              <a:off x="7595918" y="4990289"/>
              <a:ext cx="1440000" cy="1024022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up</a:t>
              </a:r>
              <a:endParaRPr lang="zh-CN" altLang="en-US" sz="24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727EEFE-40DE-41B2-90EF-7F8F65571139}"/>
              </a:ext>
            </a:extLst>
          </p:cNvPr>
          <p:cNvGrpSpPr/>
          <p:nvPr/>
        </p:nvGrpSpPr>
        <p:grpSpPr>
          <a:xfrm>
            <a:off x="8289259" y="377803"/>
            <a:ext cx="1440000" cy="5760000"/>
            <a:chOff x="7595918" y="254311"/>
            <a:chExt cx="1440000" cy="576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176B4E4-E782-40AC-873A-12B53887FB79}"/>
                </a:ext>
              </a:extLst>
            </p:cNvPr>
            <p:cNvGrpSpPr/>
            <p:nvPr/>
          </p:nvGrpSpPr>
          <p:grpSpPr>
            <a:xfrm rot="5400000">
              <a:off x="5435918" y="2414311"/>
              <a:ext cx="5760000" cy="1440000"/>
              <a:chOff x="4648831" y="3800085"/>
              <a:chExt cx="5760000" cy="14400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B8F3531-E47F-4711-AE3C-885785575F87}"/>
                  </a:ext>
                </a:extLst>
              </p:cNvPr>
              <p:cNvSpPr/>
              <p:nvPr/>
            </p:nvSpPr>
            <p:spPr>
              <a:xfrm>
                <a:off x="4648831" y="3800085"/>
                <a:ext cx="5760000" cy="1440000"/>
              </a:xfrm>
              <a:prstGeom prst="rect">
                <a:avLst/>
              </a:prstGeom>
              <a:solidFill>
                <a:srgbClr val="004DFF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8B940B3B-DF09-4B13-A611-405DE2442588}"/>
                  </a:ext>
                </a:extLst>
              </p:cNvPr>
              <p:cNvSpPr/>
              <p:nvPr/>
            </p:nvSpPr>
            <p:spPr>
              <a:xfrm rot="16200000">
                <a:off x="6735404" y="2355873"/>
                <a:ext cx="562833" cy="4328425"/>
              </a:xfrm>
              <a:prstGeom prst="downArrow">
                <a:avLst>
                  <a:gd name="adj1" fmla="val 50000"/>
                  <a:gd name="adj2" fmla="val 75925"/>
                </a:avLst>
              </a:prstGeom>
              <a:solidFill>
                <a:srgbClr val="B1E7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A0E9E5E-0470-4287-A151-DCA5CA642914}"/>
                </a:ext>
              </a:extLst>
            </p:cNvPr>
            <p:cNvSpPr/>
            <p:nvPr/>
          </p:nvSpPr>
          <p:spPr>
            <a:xfrm>
              <a:off x="7595918" y="4990289"/>
              <a:ext cx="1440000" cy="1024022"/>
            </a:xfrm>
            <a:prstGeom prst="rect">
              <a:avLst/>
            </a:prstGeom>
            <a:solidFill>
              <a:srgbClr val="B1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4D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 down</a:t>
              </a:r>
              <a:endParaRPr lang="zh-CN" altLang="en-US" sz="2400" dirty="0">
                <a:solidFill>
                  <a:srgbClr val="004D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6F81DBB-2BA9-4A51-88D1-8EFDB14A394B}"/>
              </a:ext>
            </a:extLst>
          </p:cNvPr>
          <p:cNvGrpSpPr/>
          <p:nvPr/>
        </p:nvGrpSpPr>
        <p:grpSpPr>
          <a:xfrm rot="5400000">
            <a:off x="8123049" y="2551015"/>
            <a:ext cx="5742215" cy="1431362"/>
            <a:chOff x="728128" y="1017173"/>
            <a:chExt cx="5742215" cy="14313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1F182C-ABF7-4997-87D2-957143E2779F}"/>
                </a:ext>
              </a:extLst>
            </p:cNvPr>
            <p:cNvSpPr/>
            <p:nvPr/>
          </p:nvSpPr>
          <p:spPr>
            <a:xfrm>
              <a:off x="728128" y="1017173"/>
              <a:ext cx="5742215" cy="143136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10000"/>
              </a:schemeClr>
            </a:solidFill>
            <a:ln>
              <a:solidFill>
                <a:srgbClr val="B1E7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354BAAA0-1DD8-4992-994D-710CEB88A2DA}"/>
                </a:ext>
              </a:extLst>
            </p:cNvPr>
            <p:cNvSpPr/>
            <p:nvPr/>
          </p:nvSpPr>
          <p:spPr>
            <a:xfrm rot="16200000">
              <a:off x="3466161" y="-649357"/>
              <a:ext cx="403358" cy="432842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94682AE-58AA-421D-8F51-8347EE047C99}"/>
                </a:ext>
              </a:extLst>
            </p:cNvPr>
            <p:cNvSpPr/>
            <p:nvPr/>
          </p:nvSpPr>
          <p:spPr>
            <a:xfrm rot="5400000">
              <a:off x="3390463" y="-223960"/>
              <a:ext cx="403358" cy="432842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001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70;#38101;#78597;#7854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210;#84980;#37970;#38014;#786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210;#8498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145</Words>
  <Application>Microsoft Office PowerPoint</Application>
  <PresentationFormat>宽屏</PresentationFormat>
  <Paragraphs>106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肖煜坤</dc:creator>
  <cp:lastModifiedBy>肖煜坤</cp:lastModifiedBy>
  <cp:revision>66</cp:revision>
  <dcterms:created xsi:type="dcterms:W3CDTF">2023-12-05T05:27:28Z</dcterms:created>
  <dcterms:modified xsi:type="dcterms:W3CDTF">2023-12-29T14:55:11Z</dcterms:modified>
</cp:coreProperties>
</file>