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15"/>
    <p:restoredTop sz="96291"/>
  </p:normalViewPr>
  <p:slideViewPr>
    <p:cSldViewPr snapToGrid="0">
      <p:cViewPr varScale="1">
        <p:scale>
          <a:sx n="113" d="100"/>
          <a:sy n="113" d="100"/>
        </p:scale>
        <p:origin x="18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6F37-AAB7-B300-89A1-56F524F02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FBABA-E61F-63E1-5721-6A9DE9D06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020D0-26D8-8753-E72D-C3579D3D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C228-2E6D-0C4D-B2A3-E4260BF699BC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2B969-CC19-692C-A12E-79D527B4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44622-8621-1576-ABA2-97E54EE0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0347-6C40-A740-B175-570AD07C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9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9213-6030-734D-6A56-FCE2559D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86F6E-2E92-A30A-CE13-9CD53096F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AB852-F9F4-93D8-026C-16C56155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C228-2E6D-0C4D-B2A3-E4260BF699BC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4F25D-29F1-4E69-44A2-3E121C62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8B751-9C1C-4E04-E279-7761AB95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0347-6C40-A740-B175-570AD07C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7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DAAFF8-F84A-C22F-E47F-1AC2C70C1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E45A5-D0D6-37D6-8A9C-27E0629CF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A1053-D265-1820-EC4C-148CF84E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C228-2E6D-0C4D-B2A3-E4260BF699BC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81095-AD42-2898-B8A5-EED2B569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9A689-CD7C-8578-2B12-916CAB65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0347-6C40-A740-B175-570AD07C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4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3CC7-9FDE-4570-B301-64D70A9F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70B30-7015-1666-5B4E-58DFEC4D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0FFCF-0612-EB46-F6DE-F6A4E511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C228-2E6D-0C4D-B2A3-E4260BF699BC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149C6-7DF0-0D3F-867F-453D06DA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B64D5-B69D-0107-E6A1-BACA0D42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0347-6C40-A740-B175-570AD07C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4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208CE-332F-6935-F039-A0896165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F0027-3389-16B1-62B1-CE8E13106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028EC-BE57-7802-604A-67ACAD509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C228-2E6D-0C4D-B2A3-E4260BF699BC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C1CE9-7C65-1701-FAF4-25414DBD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F0F13-9752-797B-4020-F5430CCD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0347-6C40-A740-B175-570AD07C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6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A308-624A-5DB9-9E26-05008AD6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E4CDE-DEDF-881D-3071-68B532C6C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70105-8D0C-FAB7-926C-1560C15BE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F1D96-2BAE-7118-ED14-5DC61CD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C228-2E6D-0C4D-B2A3-E4260BF699BC}" type="datetimeFigureOut">
              <a:rPr lang="en-US" smtClean="0"/>
              <a:t>5/7/23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0C6C0-3D77-BA76-A169-BDA7D3FD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381A0-8113-744B-42F1-0873F75F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0347-6C40-A740-B175-570AD07C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1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3F1F2-B1B1-B0DC-3D6E-19B10F7A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1A21B-7EDB-740E-62F8-C2D487A89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0354A-CD55-3D15-D8C0-355D41A05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2AD741-D185-7459-5FDC-102B6A764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89BB4D-42A4-EA34-63DE-81AB900A5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062A5-369D-6618-84C2-5FA69581B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C228-2E6D-0C4D-B2A3-E4260BF699BC}" type="datetimeFigureOut">
              <a:rPr lang="en-US" smtClean="0"/>
              <a:t>5/7/23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327F9-FD91-FC8D-E00D-E065D178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1A93D-00F4-966F-9752-5C5C945F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0347-6C40-A740-B175-570AD07C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1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B5BD-7717-2584-21C7-698C7B84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48DE9F-993B-82C1-4D9B-7A181CF2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C228-2E6D-0C4D-B2A3-E4260BF699BC}" type="datetimeFigureOut">
              <a:rPr lang="en-US" smtClean="0"/>
              <a:t>5/7/23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99296-776C-43CB-FCB7-FF138275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B45FD-9CC7-8C6F-217E-0BD0F9DA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0347-6C40-A740-B175-570AD07C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4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7ABE5-0F4A-CFD9-A4B1-03B98392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C228-2E6D-0C4D-B2A3-E4260BF699BC}" type="datetimeFigureOut">
              <a:rPr lang="en-US" smtClean="0"/>
              <a:t>5/7/23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A9C5B-2B9A-CEBF-5B28-A5BFF818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DE3C0-96EF-DC4B-505D-4C326AA7A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0347-6C40-A740-B175-570AD07C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8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F9F6-0E6C-C711-3555-53BE5716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031CF-C003-7DD2-E25B-299C701E6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1DC05-00E3-A002-4C57-EDF5F1BE6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A9FA5-0403-D7AF-4C58-CC3CD4CB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C228-2E6D-0C4D-B2A3-E4260BF699BC}" type="datetimeFigureOut">
              <a:rPr lang="en-US" smtClean="0"/>
              <a:t>5/7/23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FA518-0750-B0B6-3A50-94EF8909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15B3E-B107-A0D7-7243-1B8A473A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0347-6C40-A740-B175-570AD07C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D0E93-EBE7-1452-715C-208BAEF4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0680D-0D83-5B7F-A0FA-8C60B0860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B1046-177C-BCFB-A16A-23F8B460A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C805D-F26B-8CB0-18CE-DD7BF9911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C228-2E6D-0C4D-B2A3-E4260BF699BC}" type="datetimeFigureOut">
              <a:rPr lang="en-US" smtClean="0"/>
              <a:t>5/7/23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D0B42-B21E-B9BC-440E-C8AB20A3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72028-E817-EBAB-1C3B-183A8457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0347-6C40-A740-B175-570AD07C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4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3810E-8A0D-BE93-F5A0-45F230CD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2D81C-7C16-CFEB-FB48-668E81706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6D95A-29D2-46AF-702B-65B97565F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CC228-2E6D-0C4D-B2A3-E4260BF699BC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6D62-3B54-AA60-4169-6136851F4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421CE-9D24-146E-2B57-FC6FF4ED2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20347-6C40-A740-B175-570AD07C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3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09B52-51AD-AC1C-CA9D-8629BFA05C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main_week_10_1.dart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5AA9D-E081-62CE-C6F6-B84A33F8E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5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399D-FC05-51B2-BE11-62FE570D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04FFD-6847-F3C9-CC10-EBA0EB15C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FFD36-0441-6512-00A7-CDE77260C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607" y="0"/>
            <a:ext cx="7112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19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E736-19D7-C463-2655-FB6F3F17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0FE3C-0389-6B01-EBDF-9F1156698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75EDE-7DE7-53AA-625A-54C7A97F6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377" y="0"/>
            <a:ext cx="69112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6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2A10-AD86-8544-8BF0-A183DA45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544E6-A133-40E7-79E1-846B6B5F8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6A899-A7D3-FFD2-BDD3-1F162CCB6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809" y="0"/>
            <a:ext cx="7740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5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E0267-6FCD-B04F-4AFD-9116B61C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4FAB-0F96-E90D-0663-D4E579B70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00B10C-088D-E1BC-2618-572F2973C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168" y="0"/>
            <a:ext cx="7541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19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F64D-6762-715C-E1B5-3CDEC7CB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4B4AE-9166-9ED0-2923-84B909D6D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CD9583-18A8-0FD1-5B93-61A143340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72994"/>
            <a:ext cx="7772400" cy="631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1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191D-EA17-5154-3D53-84814DDF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75F2B-10B5-E885-5CC8-BEDBBB522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0407C4-40AF-F161-A187-9583127DF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25714"/>
            <a:ext cx="7772400" cy="220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55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</Words>
  <Application>Microsoft Macintosh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main_week_10_1.dart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RIO NURTANTYANA</dc:creator>
  <cp:lastModifiedBy>RIO NURTANTYANA</cp:lastModifiedBy>
  <cp:revision>13</cp:revision>
  <dcterms:created xsi:type="dcterms:W3CDTF">2023-05-07T12:34:33Z</dcterms:created>
  <dcterms:modified xsi:type="dcterms:W3CDTF">2023-05-07T12:42:50Z</dcterms:modified>
</cp:coreProperties>
</file>