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d141c93c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d141c93c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d141c93c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d141c93c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141c93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d141c93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141c93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141c93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141c93c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141c93c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141c93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d141c93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d141c93c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d141c93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Runs sql </a:t>
            </a:r>
            <a:r>
              <a:rPr lang="en-GB"/>
              <a:t>queries</a:t>
            </a:r>
            <a:r>
              <a:rPr lang="en-GB"/>
              <a:t> and </a:t>
            </a:r>
            <a:r>
              <a:rPr lang="en-GB"/>
              <a:t>involves</a:t>
            </a:r>
            <a:r>
              <a:rPr lang="en-GB"/>
              <a:t> executing an alter table query (modifies structure of existing tables - this case user table) to add the is manager column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141c93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d141c93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d141c93c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d141c93c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141c93c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d141c93c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3700" y="1578400"/>
            <a:ext cx="5501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Demo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</a:t>
            </a:r>
            <a:r>
              <a:rPr lang="en-GB"/>
              <a:t> Maps 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 event_details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Shows user the location/directions on google maps </a:t>
            </a:r>
            <a:endParaRPr sz="160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825" y="2477780"/>
            <a:ext cx="5350350" cy="1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</a:t>
            </a:r>
            <a:r>
              <a:rPr lang="en-GB"/>
              <a:t> Calendar 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Provides link to add the event to </a:t>
            </a:r>
            <a:r>
              <a:rPr lang="en-GB" sz="1600"/>
              <a:t>calendar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Automatically</a:t>
            </a:r>
            <a:r>
              <a:rPr lang="en-GB" sz="1600"/>
              <a:t> fills in date/time/location</a:t>
            </a:r>
            <a:endParaRPr sz="160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50" y="2430425"/>
            <a:ext cx="6156575" cy="15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Campus Event Management System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000"/>
              <a:t>Manage </a:t>
            </a:r>
            <a:r>
              <a:rPr lang="en-GB" sz="2000"/>
              <a:t>campus</a:t>
            </a:r>
            <a:r>
              <a:rPr lang="en-GB" sz="2000"/>
              <a:t> events with different privileges for students and managers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000"/>
              <a:t>Key features:</a:t>
            </a:r>
            <a:endParaRPr sz="20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Manager dashboard</a:t>
            </a:r>
            <a:endParaRPr sz="20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Event creation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Event enrollment</a:t>
            </a:r>
            <a:r>
              <a:rPr lang="en-GB" sz="1800"/>
              <a:t>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Event editing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Event cancellation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Google maps and </a:t>
            </a:r>
            <a:r>
              <a:rPr lang="en-GB" sz="1800"/>
              <a:t>calendar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Structure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02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</a:t>
            </a:r>
            <a:r>
              <a:rPr lang="en-GB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Stores username, email, password, roles (user and manager)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Title, organizer, date, location, description, imahe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Signups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Links to events, </a:t>
            </a:r>
            <a:r>
              <a:rPr lang="en-GB"/>
              <a:t>enable participation tracking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150" y="3079750"/>
            <a:ext cx="3154474" cy="187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75" y="3205275"/>
            <a:ext cx="4134850" cy="1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Connection Handling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Handles connections to the SQLite database using flask ‘g’ for persistent connections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50" y="2129325"/>
            <a:ext cx="657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</a:t>
            </a:r>
            <a:r>
              <a:rPr lang="en-GB"/>
              <a:t> and Queries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5334075" y="1567550"/>
            <a:ext cx="300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Verifies identity of user by checking </a:t>
            </a:r>
            <a:r>
              <a:rPr lang="en-GB" sz="1600"/>
              <a:t>credentials</a:t>
            </a:r>
            <a:r>
              <a:rPr lang="en-GB" sz="1600"/>
              <a:t> during login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Query_db checks for </a:t>
            </a:r>
            <a:r>
              <a:rPr lang="en-GB" sz="1600"/>
              <a:t>matching</a:t>
            </a:r>
            <a:r>
              <a:rPr lang="en-GB" sz="1600"/>
              <a:t> username and password in the users table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If valid </a:t>
            </a:r>
            <a:r>
              <a:rPr lang="en-GB" sz="1400"/>
              <a:t>credentials</a:t>
            </a:r>
            <a:r>
              <a:rPr lang="en-GB" sz="1400"/>
              <a:t> are stored in the session to keep track of logged-in user</a:t>
            </a:r>
            <a:endParaRPr sz="14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6" y="1307850"/>
            <a:ext cx="4999549" cy="15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5" y="3476775"/>
            <a:ext cx="4779049" cy="15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Executing database changes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183200" y="1224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Add the is_manager column to the users table for role-based access control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Is_manager INTEGER DEFAULT 0: </a:t>
            </a:r>
            <a:r>
              <a:rPr lang="en-GB" sz="1300"/>
              <a:t>Database</a:t>
            </a:r>
            <a:r>
              <a:rPr lang="en-GB" sz="1300"/>
              <a:t> update tracks if a user is a manager (using 1 for manager, 0 for regular user)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Enables role-based access so only managers can access admin features like creating or editing events</a:t>
            </a:r>
            <a:endParaRPr sz="15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2863851"/>
            <a:ext cx="5257799" cy="17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Creation/Management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32175" y="1159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Create and manage events though forms processed by flask routes connected to the database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Update SQL query modifies events table and updates record with the given event_id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Execute_db function handles execution of query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50" y="2815363"/>
            <a:ext cx="4257351" cy="1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500" y="2915575"/>
            <a:ext cx="4366200" cy="1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Manager/Admin D</a:t>
            </a:r>
            <a:r>
              <a:rPr lang="en-GB"/>
              <a:t>ashboard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Managers can view and edit event details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Can approve or reject event submissions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" y="2554263"/>
            <a:ext cx="3918901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775" y="2522050"/>
            <a:ext cx="4538999" cy="14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Signups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Users can sign up for events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Signups are tracked in the signups table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75" y="2571750"/>
            <a:ext cx="7265851" cy="18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