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87" r:id="rId3"/>
    <p:sldId id="289" r:id="rId4"/>
    <p:sldId id="290" r:id="rId5"/>
    <p:sldId id="291" r:id="rId6"/>
    <p:sldId id="292" r:id="rId7"/>
    <p:sldId id="2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7B319-3C7C-4DD3-8721-A12A2818C59D}" type="doc">
      <dgm:prSet loTypeId="urn:microsoft.com/office/officeart/2005/8/layout/venn1" loCatId="relationship" qsTypeId="urn:microsoft.com/office/officeart/2005/8/quickstyle/simple1" qsCatId="simple" csTypeId="urn:microsoft.com/office/officeart/2005/8/colors/accent1_2" csCatId="accent1" phldr="1"/>
      <dgm:spPr/>
    </dgm:pt>
    <dgm:pt modelId="{CD12190A-6638-494D-8634-7299F18675EE}">
      <dgm:prSet phldrT="[Text]" custT="1"/>
      <dgm:spPr/>
      <dgm:t>
        <a:bodyPr/>
        <a:lstStyle/>
        <a:p>
          <a:endParaRPr lang="en-US" sz="1400" b="0" i="0" u="none" dirty="0" smtClean="0"/>
        </a:p>
        <a:p>
          <a:r>
            <a:rPr lang="en-US" sz="1400" b="0" i="0" u="none" dirty="0" smtClean="0"/>
            <a:t>address; Segmentation (tariff-details); CustomerType:B2B, B2S, B2C, B2G; Delivery: Overnight/Standard; New/Existing Customer; </a:t>
          </a:r>
          <a:r>
            <a:rPr lang="en-US" sz="1400" b="0" i="0" u="none" dirty="0" err="1" smtClean="0"/>
            <a:t>PriceLine</a:t>
          </a:r>
          <a:r>
            <a:rPr lang="en-US" sz="1400" b="0" i="0" u="none" dirty="0" smtClean="0"/>
            <a:t>; Risk-Index Hardware;</a:t>
          </a:r>
          <a:endParaRPr lang="en-US" sz="1400" dirty="0"/>
        </a:p>
      </dgm:t>
    </dgm:pt>
    <dgm:pt modelId="{33622D10-EE68-44EE-913C-E6FF56C22010}" type="parTrans" cxnId="{8B2FEBB9-9AAD-4A6B-B66E-E5280097EC09}">
      <dgm:prSet/>
      <dgm:spPr/>
      <dgm:t>
        <a:bodyPr/>
        <a:lstStyle/>
        <a:p>
          <a:endParaRPr lang="en-US"/>
        </a:p>
      </dgm:t>
    </dgm:pt>
    <dgm:pt modelId="{AED5FC14-7CC6-4708-A429-45079E77158D}" type="sibTrans" cxnId="{8B2FEBB9-9AAD-4A6B-B66E-E5280097EC09}">
      <dgm:prSet/>
      <dgm:spPr/>
      <dgm:t>
        <a:bodyPr/>
        <a:lstStyle/>
        <a:p>
          <a:endParaRPr lang="en-US"/>
        </a:p>
      </dgm:t>
    </dgm:pt>
    <dgm:pt modelId="{A0F84109-DCF7-447A-974F-7B051BC06864}">
      <dgm:prSet phldrT="[Text]" custT="1"/>
      <dgm:spPr/>
      <dgm:t>
        <a:bodyPr/>
        <a:lstStyle/>
        <a:p>
          <a:r>
            <a:rPr lang="en-US" sz="1400" b="0" i="0" u="none" dirty="0" smtClean="0"/>
            <a:t>Time of order; weekday of </a:t>
          </a:r>
          <a:r>
            <a:rPr lang="en-US" sz="1400" b="0" i="0" u="none" dirty="0" err="1" smtClean="0"/>
            <a:t>order;SubPriceLine</a:t>
          </a:r>
          <a:r>
            <a:rPr lang="en-US" sz="1400" b="0" i="0" u="none" dirty="0" smtClean="0"/>
            <a:t> des </a:t>
          </a:r>
          <a:r>
            <a:rPr lang="en-US" sz="1400" b="0" i="0" u="none" dirty="0" err="1" smtClean="0"/>
            <a:t>Produkts</a:t>
          </a:r>
          <a:r>
            <a:rPr lang="en-US" sz="1400" b="0" i="0" u="none" dirty="0" smtClean="0"/>
            <a:t>; </a:t>
          </a:r>
          <a:r>
            <a:rPr lang="en-US" sz="1400" b="0" i="0" u="none" dirty="0" err="1" smtClean="0"/>
            <a:t>orderdetails.ProduktID</a:t>
          </a:r>
          <a:r>
            <a:rPr lang="en-US" sz="1400" b="0" i="0" u="none" dirty="0" smtClean="0"/>
            <a:t>:; </a:t>
          </a:r>
          <a:endParaRPr lang="en-US" sz="1400" dirty="0"/>
        </a:p>
      </dgm:t>
    </dgm:pt>
    <dgm:pt modelId="{80273B0C-89B8-422D-A124-7FD8725AAE51}" type="parTrans" cxnId="{31F6022D-9087-43B4-B178-C9CAA8526216}">
      <dgm:prSet/>
      <dgm:spPr/>
      <dgm:t>
        <a:bodyPr/>
        <a:lstStyle/>
        <a:p>
          <a:endParaRPr lang="en-US"/>
        </a:p>
      </dgm:t>
    </dgm:pt>
    <dgm:pt modelId="{FE91F349-D24D-4CA5-AC96-94C8AB0A2E9C}" type="sibTrans" cxnId="{31F6022D-9087-43B4-B178-C9CAA8526216}">
      <dgm:prSet/>
      <dgm:spPr/>
      <dgm:t>
        <a:bodyPr/>
        <a:lstStyle/>
        <a:p>
          <a:endParaRPr lang="en-US"/>
        </a:p>
      </dgm:t>
    </dgm:pt>
    <dgm:pt modelId="{9DFC873E-DB48-47C9-B2DD-A258905B1438}">
      <dgm:prSet phldrT="[Text]" custT="1"/>
      <dgm:spPr/>
      <dgm:t>
        <a:bodyPr/>
        <a:lstStyle/>
        <a:p>
          <a:r>
            <a:rPr lang="en-US" sz="1400" b="0" i="0" u="none" dirty="0" err="1" smtClean="0"/>
            <a:t>orderdetails.ProduktID</a:t>
          </a:r>
          <a:r>
            <a:rPr lang="en-US" sz="1400" b="0" i="0" u="none" dirty="0" smtClean="0"/>
            <a:t>; </a:t>
          </a:r>
        </a:p>
        <a:p>
          <a:r>
            <a:rPr lang="en-US" sz="1400" b="0" i="0" u="none" dirty="0" smtClean="0"/>
            <a:t>number of ordered hardware articles; </a:t>
          </a:r>
          <a:r>
            <a:rPr lang="en-US" sz="1400" b="0" i="0" u="none" dirty="0" err="1" smtClean="0"/>
            <a:t>numberSlaving</a:t>
          </a:r>
          <a:r>
            <a:rPr lang="en-US" sz="1400" b="0" i="0" u="none" dirty="0" smtClean="0"/>
            <a:t>; </a:t>
          </a:r>
        </a:p>
      </dgm:t>
    </dgm:pt>
    <dgm:pt modelId="{D13ADF46-D78F-43F3-8D4D-6E00F33BDA73}" type="parTrans" cxnId="{D18847E2-CCEE-4580-88B8-4A3DAB54D716}">
      <dgm:prSet/>
      <dgm:spPr/>
      <dgm:t>
        <a:bodyPr/>
        <a:lstStyle/>
        <a:p>
          <a:endParaRPr lang="en-US"/>
        </a:p>
      </dgm:t>
    </dgm:pt>
    <dgm:pt modelId="{C3437107-FDBF-4545-BBB4-D6A38FB8BD87}" type="sibTrans" cxnId="{D18847E2-CCEE-4580-88B8-4A3DAB54D716}">
      <dgm:prSet/>
      <dgm:spPr/>
      <dgm:t>
        <a:bodyPr/>
        <a:lstStyle/>
        <a:p>
          <a:endParaRPr lang="en-US"/>
        </a:p>
      </dgm:t>
    </dgm:pt>
    <dgm:pt modelId="{203A986E-3DC7-4488-90B4-D6A2780345C7}" type="pres">
      <dgm:prSet presAssocID="{E497B319-3C7C-4DD3-8721-A12A2818C59D}" presName="compositeShape" presStyleCnt="0">
        <dgm:presLayoutVars>
          <dgm:chMax val="7"/>
          <dgm:dir/>
          <dgm:resizeHandles val="exact"/>
        </dgm:presLayoutVars>
      </dgm:prSet>
      <dgm:spPr/>
    </dgm:pt>
    <dgm:pt modelId="{CEAA2EB9-F87B-4700-90F3-C01E6C63C411}" type="pres">
      <dgm:prSet presAssocID="{CD12190A-6638-494D-8634-7299F18675EE}" presName="circ1" presStyleLbl="vennNode1" presStyleIdx="0" presStyleCnt="3" custScaleX="105133" custScaleY="91796"/>
      <dgm:spPr/>
      <dgm:t>
        <a:bodyPr/>
        <a:lstStyle/>
        <a:p>
          <a:endParaRPr lang="en-US"/>
        </a:p>
      </dgm:t>
    </dgm:pt>
    <dgm:pt modelId="{953B75C1-1F58-42D0-8A39-9F10F286A7EA}" type="pres">
      <dgm:prSet presAssocID="{CD12190A-6638-494D-8634-7299F18675EE}" presName="circ1Tx" presStyleLbl="revTx" presStyleIdx="0" presStyleCnt="0">
        <dgm:presLayoutVars>
          <dgm:chMax val="0"/>
          <dgm:chPref val="0"/>
          <dgm:bulletEnabled val="1"/>
        </dgm:presLayoutVars>
      </dgm:prSet>
      <dgm:spPr/>
      <dgm:t>
        <a:bodyPr/>
        <a:lstStyle/>
        <a:p>
          <a:endParaRPr lang="en-US"/>
        </a:p>
      </dgm:t>
    </dgm:pt>
    <dgm:pt modelId="{90F99C8B-F941-4286-A114-343AECFF4D8D}" type="pres">
      <dgm:prSet presAssocID="{A0F84109-DCF7-447A-974F-7B051BC06864}" presName="circ2" presStyleLbl="vennNode1" presStyleIdx="1" presStyleCnt="3" custScaleX="105133" custScaleY="91796"/>
      <dgm:spPr/>
      <dgm:t>
        <a:bodyPr/>
        <a:lstStyle/>
        <a:p>
          <a:endParaRPr lang="en-US"/>
        </a:p>
      </dgm:t>
    </dgm:pt>
    <dgm:pt modelId="{F7AE7BC7-A0BF-402A-B6C0-BC4BAC000E48}" type="pres">
      <dgm:prSet presAssocID="{A0F84109-DCF7-447A-974F-7B051BC06864}" presName="circ2Tx" presStyleLbl="revTx" presStyleIdx="0" presStyleCnt="0">
        <dgm:presLayoutVars>
          <dgm:chMax val="0"/>
          <dgm:chPref val="0"/>
          <dgm:bulletEnabled val="1"/>
        </dgm:presLayoutVars>
      </dgm:prSet>
      <dgm:spPr/>
      <dgm:t>
        <a:bodyPr/>
        <a:lstStyle/>
        <a:p>
          <a:endParaRPr lang="en-US"/>
        </a:p>
      </dgm:t>
    </dgm:pt>
    <dgm:pt modelId="{84AB581A-1248-44F5-8DEE-61A702FB88C6}" type="pres">
      <dgm:prSet presAssocID="{9DFC873E-DB48-47C9-B2DD-A258905B1438}" presName="circ3" presStyleLbl="vennNode1" presStyleIdx="2" presStyleCnt="3" custScaleX="105133" custScaleY="91796"/>
      <dgm:spPr/>
      <dgm:t>
        <a:bodyPr/>
        <a:lstStyle/>
        <a:p>
          <a:endParaRPr lang="en-US"/>
        </a:p>
      </dgm:t>
    </dgm:pt>
    <dgm:pt modelId="{DC66A35B-E996-47BB-98F8-249704F422E1}" type="pres">
      <dgm:prSet presAssocID="{9DFC873E-DB48-47C9-B2DD-A258905B1438}" presName="circ3Tx" presStyleLbl="revTx" presStyleIdx="0" presStyleCnt="0">
        <dgm:presLayoutVars>
          <dgm:chMax val="0"/>
          <dgm:chPref val="0"/>
          <dgm:bulletEnabled val="1"/>
        </dgm:presLayoutVars>
      </dgm:prSet>
      <dgm:spPr/>
      <dgm:t>
        <a:bodyPr/>
        <a:lstStyle/>
        <a:p>
          <a:endParaRPr lang="en-US"/>
        </a:p>
      </dgm:t>
    </dgm:pt>
  </dgm:ptLst>
  <dgm:cxnLst>
    <dgm:cxn modelId="{9C7B0D8E-88A4-424D-8470-3C73D72DC97E}" type="presOf" srcId="{A0F84109-DCF7-447A-974F-7B051BC06864}" destId="{F7AE7BC7-A0BF-402A-B6C0-BC4BAC000E48}" srcOrd="1" destOrd="0" presId="urn:microsoft.com/office/officeart/2005/8/layout/venn1"/>
    <dgm:cxn modelId="{514C71E9-FAD3-42D1-9218-D9B430F618DB}" type="presOf" srcId="{E497B319-3C7C-4DD3-8721-A12A2818C59D}" destId="{203A986E-3DC7-4488-90B4-D6A2780345C7}" srcOrd="0" destOrd="0" presId="urn:microsoft.com/office/officeart/2005/8/layout/venn1"/>
    <dgm:cxn modelId="{F2362E3B-4B12-4A76-9926-891AE08744C9}" type="presOf" srcId="{9DFC873E-DB48-47C9-B2DD-A258905B1438}" destId="{84AB581A-1248-44F5-8DEE-61A702FB88C6}" srcOrd="0" destOrd="0" presId="urn:microsoft.com/office/officeart/2005/8/layout/venn1"/>
    <dgm:cxn modelId="{FA0A40A4-0885-4EDF-9B96-21AA6E09D706}" type="presOf" srcId="{9DFC873E-DB48-47C9-B2DD-A258905B1438}" destId="{DC66A35B-E996-47BB-98F8-249704F422E1}" srcOrd="1" destOrd="0" presId="urn:microsoft.com/office/officeart/2005/8/layout/venn1"/>
    <dgm:cxn modelId="{3C89F6B6-FE79-4AE9-8A5E-AE9497F13509}" type="presOf" srcId="{A0F84109-DCF7-447A-974F-7B051BC06864}" destId="{90F99C8B-F941-4286-A114-343AECFF4D8D}" srcOrd="0" destOrd="0" presId="urn:microsoft.com/office/officeart/2005/8/layout/venn1"/>
    <dgm:cxn modelId="{DF659BFE-804F-4E0E-970A-0F7BCF0DB354}" type="presOf" srcId="{CD12190A-6638-494D-8634-7299F18675EE}" destId="{953B75C1-1F58-42D0-8A39-9F10F286A7EA}" srcOrd="1" destOrd="0" presId="urn:microsoft.com/office/officeart/2005/8/layout/venn1"/>
    <dgm:cxn modelId="{31F6022D-9087-43B4-B178-C9CAA8526216}" srcId="{E497B319-3C7C-4DD3-8721-A12A2818C59D}" destId="{A0F84109-DCF7-447A-974F-7B051BC06864}" srcOrd="1" destOrd="0" parTransId="{80273B0C-89B8-422D-A124-7FD8725AAE51}" sibTransId="{FE91F349-D24D-4CA5-AC96-94C8AB0A2E9C}"/>
    <dgm:cxn modelId="{D18847E2-CCEE-4580-88B8-4A3DAB54D716}" srcId="{E497B319-3C7C-4DD3-8721-A12A2818C59D}" destId="{9DFC873E-DB48-47C9-B2DD-A258905B1438}" srcOrd="2" destOrd="0" parTransId="{D13ADF46-D78F-43F3-8D4D-6E00F33BDA73}" sibTransId="{C3437107-FDBF-4545-BBB4-D6A38FB8BD87}"/>
    <dgm:cxn modelId="{C9E9F57E-8795-4F9D-B315-8BE54A4A1103}" type="presOf" srcId="{CD12190A-6638-494D-8634-7299F18675EE}" destId="{CEAA2EB9-F87B-4700-90F3-C01E6C63C411}" srcOrd="0" destOrd="0" presId="urn:microsoft.com/office/officeart/2005/8/layout/venn1"/>
    <dgm:cxn modelId="{8B2FEBB9-9AAD-4A6B-B66E-E5280097EC09}" srcId="{E497B319-3C7C-4DD3-8721-A12A2818C59D}" destId="{CD12190A-6638-494D-8634-7299F18675EE}" srcOrd="0" destOrd="0" parTransId="{33622D10-EE68-44EE-913C-E6FF56C22010}" sibTransId="{AED5FC14-7CC6-4708-A429-45079E77158D}"/>
    <dgm:cxn modelId="{5CC834BC-79AB-486C-ACE1-327A4C615258}" type="presParOf" srcId="{203A986E-3DC7-4488-90B4-D6A2780345C7}" destId="{CEAA2EB9-F87B-4700-90F3-C01E6C63C411}" srcOrd="0" destOrd="0" presId="urn:microsoft.com/office/officeart/2005/8/layout/venn1"/>
    <dgm:cxn modelId="{B06EEF5B-28F9-48D5-BAD6-E40E586B88CE}" type="presParOf" srcId="{203A986E-3DC7-4488-90B4-D6A2780345C7}" destId="{953B75C1-1F58-42D0-8A39-9F10F286A7EA}" srcOrd="1" destOrd="0" presId="urn:microsoft.com/office/officeart/2005/8/layout/venn1"/>
    <dgm:cxn modelId="{E3D9D23F-97DA-4F04-9B0F-888F2E8EDB18}" type="presParOf" srcId="{203A986E-3DC7-4488-90B4-D6A2780345C7}" destId="{90F99C8B-F941-4286-A114-343AECFF4D8D}" srcOrd="2" destOrd="0" presId="urn:microsoft.com/office/officeart/2005/8/layout/venn1"/>
    <dgm:cxn modelId="{DBDF301B-BFDB-44B5-B74C-C53E3EE5549C}" type="presParOf" srcId="{203A986E-3DC7-4488-90B4-D6A2780345C7}" destId="{F7AE7BC7-A0BF-402A-B6C0-BC4BAC000E48}" srcOrd="3" destOrd="0" presId="urn:microsoft.com/office/officeart/2005/8/layout/venn1"/>
    <dgm:cxn modelId="{9E730B73-D17D-4851-ADD8-28385DD65607}" type="presParOf" srcId="{203A986E-3DC7-4488-90B4-D6A2780345C7}" destId="{84AB581A-1248-44F5-8DEE-61A702FB88C6}" srcOrd="4" destOrd="0" presId="urn:microsoft.com/office/officeart/2005/8/layout/venn1"/>
    <dgm:cxn modelId="{45E84D5F-D34D-4BBB-8F89-450629249378}" type="presParOf" srcId="{203A986E-3DC7-4488-90B4-D6A2780345C7}" destId="{DC66A35B-E996-47BB-98F8-249704F422E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0BEED-CF41-44C0-822B-0EF19E47A5E7}" type="doc">
      <dgm:prSet loTypeId="urn:microsoft.com/office/officeart/2005/8/layout/vList3" loCatId="picture" qsTypeId="urn:microsoft.com/office/officeart/2005/8/quickstyle/simple1" qsCatId="simple" csTypeId="urn:microsoft.com/office/officeart/2005/8/colors/accent1_2" csCatId="accent1" phldr="1"/>
      <dgm:spPr/>
    </dgm:pt>
    <dgm:pt modelId="{FE66B755-8891-485E-A617-5BEF9C7FD04C}">
      <dgm:prSet phldrT="[Text]"/>
      <dgm:spPr/>
      <dgm:t>
        <a:bodyPr/>
        <a:lstStyle/>
        <a:p>
          <a:r>
            <a:rPr lang="en-US" dirty="0" smtClean="0"/>
            <a:t>To use only Significant variables by a pre-defined selection method using permutation feature selection</a:t>
          </a:r>
          <a:endParaRPr lang="en-US" dirty="0"/>
        </a:p>
      </dgm:t>
    </dgm:pt>
    <dgm:pt modelId="{CDD72A61-F40F-4D16-97CD-C62C7E787AFA}" type="parTrans" cxnId="{D594AFC3-30F5-4889-BC56-7341A08723D1}">
      <dgm:prSet/>
      <dgm:spPr/>
      <dgm:t>
        <a:bodyPr/>
        <a:lstStyle/>
        <a:p>
          <a:endParaRPr lang="en-US"/>
        </a:p>
      </dgm:t>
    </dgm:pt>
    <dgm:pt modelId="{5E206D8D-5C0E-4CED-B8D3-B96A0546AC78}" type="sibTrans" cxnId="{D594AFC3-30F5-4889-BC56-7341A08723D1}">
      <dgm:prSet/>
      <dgm:spPr/>
      <dgm:t>
        <a:bodyPr/>
        <a:lstStyle/>
        <a:p>
          <a:endParaRPr lang="en-US"/>
        </a:p>
      </dgm:t>
    </dgm:pt>
    <dgm:pt modelId="{406E156C-1E3A-4893-B0DA-49FF845440D9}">
      <dgm:prSet phldrT="[Text]"/>
      <dgm:spPr/>
      <dgm:t>
        <a:bodyPr/>
        <a:lstStyle/>
        <a:p>
          <a:r>
            <a:rPr lang="en-US" smtClean="0"/>
            <a:t>To use Feature </a:t>
          </a:r>
          <a:r>
            <a:rPr lang="en-US" dirty="0" smtClean="0"/>
            <a:t>Labs python </a:t>
          </a:r>
          <a:r>
            <a:rPr lang="en-US" smtClean="0"/>
            <a:t>package to do </a:t>
          </a:r>
          <a:r>
            <a:rPr lang="en-US" dirty="0" smtClean="0"/>
            <a:t>feature transformation</a:t>
          </a:r>
          <a:endParaRPr lang="en-US" dirty="0"/>
        </a:p>
      </dgm:t>
    </dgm:pt>
    <dgm:pt modelId="{FD2DB1B6-2419-4209-822C-E3F26EC089FD}" type="parTrans" cxnId="{D41A8A68-95A1-4C1F-9A66-06F24EBBEEDD}">
      <dgm:prSet/>
      <dgm:spPr/>
      <dgm:t>
        <a:bodyPr/>
        <a:lstStyle/>
        <a:p>
          <a:endParaRPr lang="en-US"/>
        </a:p>
      </dgm:t>
    </dgm:pt>
    <dgm:pt modelId="{248CCC26-AF17-4182-B921-E6E46DC80C11}" type="sibTrans" cxnId="{D41A8A68-95A1-4C1F-9A66-06F24EBBEEDD}">
      <dgm:prSet/>
      <dgm:spPr/>
      <dgm:t>
        <a:bodyPr/>
        <a:lstStyle/>
        <a:p>
          <a:endParaRPr lang="en-US"/>
        </a:p>
      </dgm:t>
    </dgm:pt>
    <dgm:pt modelId="{69CB1DAF-2DA7-4B6D-8F2D-63BC6F3D4293}">
      <dgm:prSet phldrT="[Text]"/>
      <dgm:spPr/>
      <dgm:t>
        <a:bodyPr/>
        <a:lstStyle/>
        <a:p>
          <a:r>
            <a:rPr lang="en-US" dirty="0" smtClean="0"/>
            <a:t>To use more R functionality like XG boost to improve the AUC and accuracy</a:t>
          </a:r>
          <a:endParaRPr lang="en-US" dirty="0"/>
        </a:p>
      </dgm:t>
    </dgm:pt>
    <dgm:pt modelId="{31469EB3-2D2D-4AE2-AFA9-215F691BCF6C}" type="parTrans" cxnId="{412D8A22-8C3A-41FB-9667-53D1DC6545BD}">
      <dgm:prSet/>
      <dgm:spPr/>
      <dgm:t>
        <a:bodyPr/>
        <a:lstStyle/>
        <a:p>
          <a:endParaRPr lang="en-US"/>
        </a:p>
      </dgm:t>
    </dgm:pt>
    <dgm:pt modelId="{0E754CDF-42F3-43C5-8E9C-5EEE8F1C0F15}" type="sibTrans" cxnId="{412D8A22-8C3A-41FB-9667-53D1DC6545BD}">
      <dgm:prSet/>
      <dgm:spPr/>
      <dgm:t>
        <a:bodyPr/>
        <a:lstStyle/>
        <a:p>
          <a:endParaRPr lang="en-US"/>
        </a:p>
      </dgm:t>
    </dgm:pt>
    <dgm:pt modelId="{0A2BE6EC-BC87-4058-B9CC-FF9714DE5014}" type="pres">
      <dgm:prSet presAssocID="{FB50BEED-CF41-44C0-822B-0EF19E47A5E7}" presName="linearFlow" presStyleCnt="0">
        <dgm:presLayoutVars>
          <dgm:dir/>
          <dgm:resizeHandles val="exact"/>
        </dgm:presLayoutVars>
      </dgm:prSet>
      <dgm:spPr/>
    </dgm:pt>
    <dgm:pt modelId="{264F68B3-0A54-40A8-BA3E-F272B34902A8}" type="pres">
      <dgm:prSet presAssocID="{FE66B755-8891-485E-A617-5BEF9C7FD04C}" presName="composite" presStyleCnt="0"/>
      <dgm:spPr/>
    </dgm:pt>
    <dgm:pt modelId="{BD128C1C-4F36-4C97-B9FF-C0A250EB2DDA}" type="pres">
      <dgm:prSet presAssocID="{FE66B755-8891-485E-A617-5BEF9C7FD04C}" presName="imgShp" presStyleLbl="fgImgPlace1" presStyleIdx="0" presStyleCnt="3" custScaleX="49627" custScaleY="6047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FAF85EB-5773-4DF6-A21E-CA9D2875C651}" type="pres">
      <dgm:prSet presAssocID="{FE66B755-8891-485E-A617-5BEF9C7FD04C}" presName="txShp" presStyleLbl="node1" presStyleIdx="0" presStyleCnt="3" custScaleX="112059">
        <dgm:presLayoutVars>
          <dgm:bulletEnabled val="1"/>
        </dgm:presLayoutVars>
      </dgm:prSet>
      <dgm:spPr/>
      <dgm:t>
        <a:bodyPr/>
        <a:lstStyle/>
        <a:p>
          <a:endParaRPr lang="en-US"/>
        </a:p>
      </dgm:t>
    </dgm:pt>
    <dgm:pt modelId="{165B6DA0-BF6E-4B9A-9E5A-01F120E7B6EA}" type="pres">
      <dgm:prSet presAssocID="{5E206D8D-5C0E-4CED-B8D3-B96A0546AC78}" presName="spacing" presStyleCnt="0"/>
      <dgm:spPr/>
    </dgm:pt>
    <dgm:pt modelId="{6A44320C-678B-4112-B1C5-5F0D6FDE269E}" type="pres">
      <dgm:prSet presAssocID="{406E156C-1E3A-4893-B0DA-49FF845440D9}" presName="composite" presStyleCnt="0"/>
      <dgm:spPr/>
    </dgm:pt>
    <dgm:pt modelId="{3C7E4A32-6866-4DC6-B774-FF64579C07AB}" type="pres">
      <dgm:prSet presAssocID="{406E156C-1E3A-4893-B0DA-49FF845440D9}" presName="imgShp" presStyleLbl="fgImgPlace1" presStyleIdx="1" presStyleCnt="3" custScaleX="37985" custScaleY="59940"/>
      <dgm:spPr>
        <a:blipFill rotWithShape="1">
          <a:blip xmlns:r="http://schemas.openxmlformats.org/officeDocument/2006/relationships" r:embed="rId2"/>
          <a:stretch>
            <a:fillRect/>
          </a:stretch>
        </a:blipFill>
      </dgm:spPr>
      <dgm:t>
        <a:bodyPr/>
        <a:lstStyle/>
        <a:p>
          <a:endParaRPr lang="en-US"/>
        </a:p>
      </dgm:t>
    </dgm:pt>
    <dgm:pt modelId="{B8A1A403-BE47-470A-8811-9CCA2B73005F}" type="pres">
      <dgm:prSet presAssocID="{406E156C-1E3A-4893-B0DA-49FF845440D9}" presName="txShp" presStyleLbl="node1" presStyleIdx="1" presStyleCnt="3" custScaleX="113333">
        <dgm:presLayoutVars>
          <dgm:bulletEnabled val="1"/>
        </dgm:presLayoutVars>
      </dgm:prSet>
      <dgm:spPr/>
      <dgm:t>
        <a:bodyPr/>
        <a:lstStyle/>
        <a:p>
          <a:endParaRPr lang="en-US"/>
        </a:p>
      </dgm:t>
    </dgm:pt>
    <dgm:pt modelId="{F22ABB86-1A62-417A-8C0E-72ECBAD2AE44}" type="pres">
      <dgm:prSet presAssocID="{248CCC26-AF17-4182-B921-E6E46DC80C11}" presName="spacing" presStyleCnt="0"/>
      <dgm:spPr/>
    </dgm:pt>
    <dgm:pt modelId="{98F0664A-4BE8-450D-8CF6-11C96A0CE3F6}" type="pres">
      <dgm:prSet presAssocID="{69CB1DAF-2DA7-4B6D-8F2D-63BC6F3D4293}" presName="composite" presStyleCnt="0"/>
      <dgm:spPr/>
    </dgm:pt>
    <dgm:pt modelId="{0AFD1E71-75AA-49E3-9234-BBB15C4CA58A}" type="pres">
      <dgm:prSet presAssocID="{69CB1DAF-2DA7-4B6D-8F2D-63BC6F3D4293}" presName="imgShp" presStyleLbl="fgImgPlace1" presStyleIdx="2" presStyleCnt="3" custScaleX="49436" custScaleY="7017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A30315E0-91DE-4485-973E-E3C875C6C9A7}" type="pres">
      <dgm:prSet presAssocID="{69CB1DAF-2DA7-4B6D-8F2D-63BC6F3D4293}" presName="txShp" presStyleLbl="node1" presStyleIdx="2" presStyleCnt="3" custScaleX="112131" custScaleY="106944">
        <dgm:presLayoutVars>
          <dgm:bulletEnabled val="1"/>
        </dgm:presLayoutVars>
      </dgm:prSet>
      <dgm:spPr/>
      <dgm:t>
        <a:bodyPr/>
        <a:lstStyle/>
        <a:p>
          <a:endParaRPr lang="en-US"/>
        </a:p>
      </dgm:t>
    </dgm:pt>
  </dgm:ptLst>
  <dgm:cxnLst>
    <dgm:cxn modelId="{AA81184E-48C2-4189-86B0-D7ED7A1D427D}" type="presOf" srcId="{406E156C-1E3A-4893-B0DA-49FF845440D9}" destId="{B8A1A403-BE47-470A-8811-9CCA2B73005F}" srcOrd="0" destOrd="0" presId="urn:microsoft.com/office/officeart/2005/8/layout/vList3"/>
    <dgm:cxn modelId="{412D8A22-8C3A-41FB-9667-53D1DC6545BD}" srcId="{FB50BEED-CF41-44C0-822B-0EF19E47A5E7}" destId="{69CB1DAF-2DA7-4B6D-8F2D-63BC6F3D4293}" srcOrd="2" destOrd="0" parTransId="{31469EB3-2D2D-4AE2-AFA9-215F691BCF6C}" sibTransId="{0E754CDF-42F3-43C5-8E9C-5EEE8F1C0F15}"/>
    <dgm:cxn modelId="{D594AFC3-30F5-4889-BC56-7341A08723D1}" srcId="{FB50BEED-CF41-44C0-822B-0EF19E47A5E7}" destId="{FE66B755-8891-485E-A617-5BEF9C7FD04C}" srcOrd="0" destOrd="0" parTransId="{CDD72A61-F40F-4D16-97CD-C62C7E787AFA}" sibTransId="{5E206D8D-5C0E-4CED-B8D3-B96A0546AC78}"/>
    <dgm:cxn modelId="{D41A8A68-95A1-4C1F-9A66-06F24EBBEEDD}" srcId="{FB50BEED-CF41-44C0-822B-0EF19E47A5E7}" destId="{406E156C-1E3A-4893-B0DA-49FF845440D9}" srcOrd="1" destOrd="0" parTransId="{FD2DB1B6-2419-4209-822C-E3F26EC089FD}" sibTransId="{248CCC26-AF17-4182-B921-E6E46DC80C11}"/>
    <dgm:cxn modelId="{7055CD0F-02A8-4A69-92AE-A71DE83A9B86}" type="presOf" srcId="{69CB1DAF-2DA7-4B6D-8F2D-63BC6F3D4293}" destId="{A30315E0-91DE-4485-973E-E3C875C6C9A7}" srcOrd="0" destOrd="0" presId="urn:microsoft.com/office/officeart/2005/8/layout/vList3"/>
    <dgm:cxn modelId="{A6ADE54D-7F30-4BE1-9F9C-B65C1CC620A1}" type="presOf" srcId="{FE66B755-8891-485E-A617-5BEF9C7FD04C}" destId="{6FAF85EB-5773-4DF6-A21E-CA9D2875C651}" srcOrd="0" destOrd="0" presId="urn:microsoft.com/office/officeart/2005/8/layout/vList3"/>
    <dgm:cxn modelId="{5F8DDFD1-CB26-47AC-8B5D-E2D9257F393E}" type="presOf" srcId="{FB50BEED-CF41-44C0-822B-0EF19E47A5E7}" destId="{0A2BE6EC-BC87-4058-B9CC-FF9714DE5014}" srcOrd="0" destOrd="0" presId="urn:microsoft.com/office/officeart/2005/8/layout/vList3"/>
    <dgm:cxn modelId="{67A89B66-7512-4313-892A-7F1D40C9979C}" type="presParOf" srcId="{0A2BE6EC-BC87-4058-B9CC-FF9714DE5014}" destId="{264F68B3-0A54-40A8-BA3E-F272B34902A8}" srcOrd="0" destOrd="0" presId="urn:microsoft.com/office/officeart/2005/8/layout/vList3"/>
    <dgm:cxn modelId="{0F43023B-DCC0-4215-A44F-ED7284C8D640}" type="presParOf" srcId="{264F68B3-0A54-40A8-BA3E-F272B34902A8}" destId="{BD128C1C-4F36-4C97-B9FF-C0A250EB2DDA}" srcOrd="0" destOrd="0" presId="urn:microsoft.com/office/officeart/2005/8/layout/vList3"/>
    <dgm:cxn modelId="{E378A760-585D-4969-97BE-0FBE7FF49103}" type="presParOf" srcId="{264F68B3-0A54-40A8-BA3E-F272B34902A8}" destId="{6FAF85EB-5773-4DF6-A21E-CA9D2875C651}" srcOrd="1" destOrd="0" presId="urn:microsoft.com/office/officeart/2005/8/layout/vList3"/>
    <dgm:cxn modelId="{73587CDA-BF91-4E8B-9522-5EEE941551C2}" type="presParOf" srcId="{0A2BE6EC-BC87-4058-B9CC-FF9714DE5014}" destId="{165B6DA0-BF6E-4B9A-9E5A-01F120E7B6EA}" srcOrd="1" destOrd="0" presId="urn:microsoft.com/office/officeart/2005/8/layout/vList3"/>
    <dgm:cxn modelId="{CCF3B831-52D6-405A-81B8-85C44033242B}" type="presParOf" srcId="{0A2BE6EC-BC87-4058-B9CC-FF9714DE5014}" destId="{6A44320C-678B-4112-B1C5-5F0D6FDE269E}" srcOrd="2" destOrd="0" presId="urn:microsoft.com/office/officeart/2005/8/layout/vList3"/>
    <dgm:cxn modelId="{97CB1A67-86DC-44A4-AEB4-2BE886AABCB3}" type="presParOf" srcId="{6A44320C-678B-4112-B1C5-5F0D6FDE269E}" destId="{3C7E4A32-6866-4DC6-B774-FF64579C07AB}" srcOrd="0" destOrd="0" presId="urn:microsoft.com/office/officeart/2005/8/layout/vList3"/>
    <dgm:cxn modelId="{16892352-794B-454C-B53E-34D3CB7E4C8E}" type="presParOf" srcId="{6A44320C-678B-4112-B1C5-5F0D6FDE269E}" destId="{B8A1A403-BE47-470A-8811-9CCA2B73005F}" srcOrd="1" destOrd="0" presId="urn:microsoft.com/office/officeart/2005/8/layout/vList3"/>
    <dgm:cxn modelId="{7B7493EB-586F-49F7-98B8-CF907ADADBA8}" type="presParOf" srcId="{0A2BE6EC-BC87-4058-B9CC-FF9714DE5014}" destId="{F22ABB86-1A62-417A-8C0E-72ECBAD2AE44}" srcOrd="3" destOrd="0" presId="urn:microsoft.com/office/officeart/2005/8/layout/vList3"/>
    <dgm:cxn modelId="{5E2E5403-00C6-4830-A328-F55B300385F7}" type="presParOf" srcId="{0A2BE6EC-BC87-4058-B9CC-FF9714DE5014}" destId="{98F0664A-4BE8-450D-8CF6-11C96A0CE3F6}" srcOrd="4" destOrd="0" presId="urn:microsoft.com/office/officeart/2005/8/layout/vList3"/>
    <dgm:cxn modelId="{3262E40B-55D0-435A-BA94-F93E826B86B6}" type="presParOf" srcId="{98F0664A-4BE8-450D-8CF6-11C96A0CE3F6}" destId="{0AFD1E71-75AA-49E3-9234-BBB15C4CA58A}" srcOrd="0" destOrd="0" presId="urn:microsoft.com/office/officeart/2005/8/layout/vList3"/>
    <dgm:cxn modelId="{A92B98B8-F9F9-4C01-BD6D-A0F979B21A66}" type="presParOf" srcId="{98F0664A-4BE8-450D-8CF6-11C96A0CE3F6}" destId="{A30315E0-91DE-4485-973E-E3C875C6C9A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93B133-7063-46E2-94D4-9C14737829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21BD255-6D54-4000-B73D-DA15D1DB4E66}">
      <dgm:prSet phldrT="[Text]"/>
      <dgm:spPr/>
      <dgm:t>
        <a:bodyPr/>
        <a:lstStyle/>
        <a:p>
          <a:pPr>
            <a:buFont typeface="Arial" panose="020B0604020202020204" pitchFamily="34" charset="0"/>
            <a:buChar char="•"/>
          </a:pPr>
          <a:r>
            <a:rPr lang="en-IN" b="1" dirty="0">
              <a:solidFill>
                <a:srgbClr val="404040"/>
              </a:solidFill>
              <a:latin typeface="Segoe UI" panose="020B0502040204020203" pitchFamily="34" charset="0"/>
              <a:cs typeface="Segoe UI" panose="020B0502040204020203" pitchFamily="34" charset="0"/>
            </a:rPr>
            <a:t>Datetime Transform Primitives</a:t>
          </a:r>
          <a:endParaRPr lang="en-IN" dirty="0"/>
        </a:p>
      </dgm:t>
    </dgm:pt>
    <dgm:pt modelId="{0FDD1BE4-8AE7-409F-8177-277760DA3C51}" type="parTrans" cxnId="{CCE465C9-4AEF-4EA2-86E1-5EC0CA849F05}">
      <dgm:prSet/>
      <dgm:spPr/>
      <dgm:t>
        <a:bodyPr/>
        <a:lstStyle/>
        <a:p>
          <a:endParaRPr lang="en-IN"/>
        </a:p>
      </dgm:t>
    </dgm:pt>
    <dgm:pt modelId="{7977CF58-2D06-4002-8A89-6A802F65616B}" type="sibTrans" cxnId="{CCE465C9-4AEF-4EA2-86E1-5EC0CA849F05}">
      <dgm:prSet/>
      <dgm:spPr/>
      <dgm:t>
        <a:bodyPr/>
        <a:lstStyle/>
        <a:p>
          <a:endParaRPr lang="en-IN"/>
        </a:p>
      </dgm:t>
    </dgm:pt>
    <dgm:pt modelId="{4CE252B0-43C5-49D5-A9A5-195B3AC697A6}">
      <dgm:prSet phldrT="[Text]" custT="1"/>
      <dgm:spPr/>
      <dgm:t>
        <a:bodyPr/>
        <a:lstStyle/>
        <a:p>
          <a:pPr>
            <a:buFont typeface="Arial" panose="020B0604020202020204" pitchFamily="34" charset="0"/>
            <a:buChar char="•"/>
          </a:pPr>
          <a:r>
            <a:rPr lang="en-IN" sz="1600" kern="1200" dirty="0">
              <a:solidFill>
                <a:schemeClr val="tx1"/>
              </a:solidFill>
              <a:latin typeface="Segoe UI" panose="020B0502040204020203" pitchFamily="34" charset="0"/>
              <a:ea typeface="+mn-ea"/>
              <a:cs typeface="Segoe UI" panose="020B0502040204020203" pitchFamily="34" charset="0"/>
            </a:rPr>
            <a:t>Hour, Minute, Second</a:t>
          </a:r>
        </a:p>
      </dgm:t>
    </dgm:pt>
    <dgm:pt modelId="{0C19BC54-4C8F-4FC1-B838-F75BBD825372}" type="parTrans" cxnId="{0588C1DF-AE68-44AB-B5A1-0A0F7007A4BD}">
      <dgm:prSet/>
      <dgm:spPr/>
      <dgm:t>
        <a:bodyPr/>
        <a:lstStyle/>
        <a:p>
          <a:endParaRPr lang="en-IN"/>
        </a:p>
      </dgm:t>
    </dgm:pt>
    <dgm:pt modelId="{F3851EA4-1556-4B7B-B234-7363A4E8510E}" type="sibTrans" cxnId="{0588C1DF-AE68-44AB-B5A1-0A0F7007A4BD}">
      <dgm:prSet/>
      <dgm:spPr/>
      <dgm:t>
        <a:bodyPr/>
        <a:lstStyle/>
        <a:p>
          <a:endParaRPr lang="en-IN"/>
        </a:p>
      </dgm:t>
    </dgm:pt>
    <dgm:pt modelId="{558AC53A-E669-4CFD-A015-636E0482E07E}">
      <dgm:prSet phldrT="[Text]"/>
      <dgm:spPr/>
      <dgm:t>
        <a:bodyPr/>
        <a:lstStyle/>
        <a:p>
          <a:pPr>
            <a:buFont typeface="Arial" panose="020B0604020202020204" pitchFamily="34" charset="0"/>
            <a:buChar char="•"/>
          </a:pPr>
          <a:r>
            <a:rPr lang="en-IN" b="1" dirty="0">
              <a:solidFill>
                <a:srgbClr val="404040"/>
              </a:solidFill>
              <a:latin typeface="Segoe UI" panose="020B0502040204020203" pitchFamily="34" charset="0"/>
              <a:cs typeface="Segoe UI" panose="020B0502040204020203" pitchFamily="34" charset="0"/>
            </a:rPr>
            <a:t>Cumulative Transform Primitives</a:t>
          </a:r>
          <a:endParaRPr lang="en-IN" dirty="0"/>
        </a:p>
      </dgm:t>
    </dgm:pt>
    <dgm:pt modelId="{5ABF3130-8F2A-4FE8-B14C-306B277233E6}" type="parTrans" cxnId="{189745FB-6326-45A4-BBDB-81F37A8CA77D}">
      <dgm:prSet/>
      <dgm:spPr/>
      <dgm:t>
        <a:bodyPr/>
        <a:lstStyle/>
        <a:p>
          <a:endParaRPr lang="en-IN"/>
        </a:p>
      </dgm:t>
    </dgm:pt>
    <dgm:pt modelId="{F3C1EDDE-9C2C-4BDA-8D5C-70A9506B4427}" type="sibTrans" cxnId="{189745FB-6326-45A4-BBDB-81F37A8CA77D}">
      <dgm:prSet/>
      <dgm:spPr/>
      <dgm:t>
        <a:bodyPr/>
        <a:lstStyle/>
        <a:p>
          <a:endParaRPr lang="en-IN"/>
        </a:p>
      </dgm:t>
    </dgm:pt>
    <dgm:pt modelId="{5D79FFC0-9F2A-4670-919E-4D1FE5C74785}">
      <dgm:prSet phldrT="[Text]" custT="1"/>
      <dgm:spPr/>
      <dgm:t>
        <a:bodyPr/>
        <a:lstStyle/>
        <a:p>
          <a:pPr>
            <a:buFont typeface="Arial" panose="020B0604020202020204" pitchFamily="34" charset="0"/>
            <a:buChar char="•"/>
          </a:pPr>
          <a:r>
            <a:rPr lang="en-IN" sz="1600" kern="1200" dirty="0" err="1">
              <a:solidFill>
                <a:prstClr val="black"/>
              </a:solidFill>
              <a:latin typeface="Segoe UI" panose="020B0502040204020203" pitchFamily="34" charset="0"/>
              <a:ea typeface="+mn-ea"/>
              <a:cs typeface="Segoe UI" panose="020B0502040204020203" pitchFamily="34" charset="0"/>
            </a:rPr>
            <a:t>CumCount</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001B2267-39DD-46C9-922D-5D51F15425F6}" type="parTrans" cxnId="{DCAC2FB6-CB5B-46BD-AF97-2F623CEEAAD7}">
      <dgm:prSet/>
      <dgm:spPr/>
      <dgm:t>
        <a:bodyPr/>
        <a:lstStyle/>
        <a:p>
          <a:endParaRPr lang="en-IN"/>
        </a:p>
      </dgm:t>
    </dgm:pt>
    <dgm:pt modelId="{0626CA24-C62F-468D-96D8-23BF084F176F}" type="sibTrans" cxnId="{DCAC2FB6-CB5B-46BD-AF97-2F623CEEAAD7}">
      <dgm:prSet/>
      <dgm:spPr/>
      <dgm:t>
        <a:bodyPr/>
        <a:lstStyle/>
        <a:p>
          <a:endParaRPr lang="en-IN"/>
        </a:p>
      </dgm:t>
    </dgm:pt>
    <dgm:pt modelId="{D043BB09-623E-4EB1-8468-41E0DA2D6E00}">
      <dgm:prSet phldrT="[Text]"/>
      <dgm:spPr/>
      <dgm:t>
        <a:bodyPr/>
        <a:lstStyle/>
        <a:p>
          <a:pPr>
            <a:buFont typeface="Arial" panose="020B0604020202020204" pitchFamily="34" charset="0"/>
            <a:buChar char="•"/>
          </a:pPr>
          <a:r>
            <a:rPr lang="en-IN" b="1" dirty="0">
              <a:solidFill>
                <a:srgbClr val="404040"/>
              </a:solidFill>
              <a:latin typeface="Segoe UI" panose="020B0502040204020203" pitchFamily="34" charset="0"/>
              <a:cs typeface="Segoe UI" panose="020B0502040204020203" pitchFamily="34" charset="0"/>
            </a:rPr>
            <a:t>Text Transform Primitives</a:t>
          </a:r>
          <a:endParaRPr lang="en-IN" dirty="0"/>
        </a:p>
      </dgm:t>
    </dgm:pt>
    <dgm:pt modelId="{BFF055AF-3600-4DB2-AA61-328A6F617BFD}" type="parTrans" cxnId="{AA4AF9F6-62B4-43AD-845D-1A1858D66074}">
      <dgm:prSet/>
      <dgm:spPr/>
      <dgm:t>
        <a:bodyPr/>
        <a:lstStyle/>
        <a:p>
          <a:endParaRPr lang="en-IN"/>
        </a:p>
      </dgm:t>
    </dgm:pt>
    <dgm:pt modelId="{4F21F4AC-5900-4564-9756-1FE1E0539BE0}" type="sibTrans" cxnId="{AA4AF9F6-62B4-43AD-845D-1A1858D66074}">
      <dgm:prSet/>
      <dgm:spPr/>
      <dgm:t>
        <a:bodyPr/>
        <a:lstStyle/>
        <a:p>
          <a:endParaRPr lang="en-IN"/>
        </a:p>
      </dgm:t>
    </dgm:pt>
    <dgm:pt modelId="{A05D3E35-1F5B-4394-961B-BE01452FEF55}">
      <dgm:prSet phldrT="[Text]" custT="1"/>
      <dgm:spPr/>
      <dgm:t>
        <a:bodyPr/>
        <a:lstStyle/>
        <a:p>
          <a:pPr>
            <a:buFont typeface="Arial" panose="020B0604020202020204" pitchFamily="34" charset="0"/>
            <a:buChar char="•"/>
          </a:pPr>
          <a:r>
            <a:rPr lang="en-IN" sz="1600" kern="1200" dirty="0" err="1">
              <a:solidFill>
                <a:prstClr val="black"/>
              </a:solidFill>
              <a:latin typeface="Segoe UI" panose="020B0502040204020203" pitchFamily="34" charset="0"/>
              <a:ea typeface="+mn-ea"/>
              <a:cs typeface="Segoe UI" panose="020B0502040204020203" pitchFamily="34" charset="0"/>
            </a:rPr>
            <a:t>NumCharacters</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34D7F4C5-4114-4947-B0E2-916DBD3B9F51}" type="parTrans" cxnId="{2E7F793C-1AB1-4161-8AAE-FD017EE57537}">
      <dgm:prSet/>
      <dgm:spPr/>
      <dgm:t>
        <a:bodyPr/>
        <a:lstStyle/>
        <a:p>
          <a:endParaRPr lang="en-IN"/>
        </a:p>
      </dgm:t>
    </dgm:pt>
    <dgm:pt modelId="{0C503DFF-EC96-4D68-BDF7-2D796F8FD132}" type="sibTrans" cxnId="{2E7F793C-1AB1-4161-8AAE-FD017EE57537}">
      <dgm:prSet/>
      <dgm:spPr/>
      <dgm:t>
        <a:bodyPr/>
        <a:lstStyle/>
        <a:p>
          <a:endParaRPr lang="en-IN"/>
        </a:p>
      </dgm:t>
    </dgm:pt>
    <dgm:pt modelId="{AFD1A676-77F7-4043-A05E-BF324938100A}">
      <dgm:prSet custT="1"/>
      <dgm:spPr/>
      <dgm:t>
        <a:bodyPr/>
        <a:lstStyle/>
        <a:p>
          <a:r>
            <a:rPr lang="en-IN" sz="1600" kern="1200" dirty="0">
              <a:solidFill>
                <a:schemeClr val="tx1"/>
              </a:solidFill>
              <a:latin typeface="Segoe UI" panose="020B0502040204020203" pitchFamily="34" charset="0"/>
              <a:ea typeface="+mn-ea"/>
              <a:cs typeface="Segoe UI" panose="020B0502040204020203" pitchFamily="34" charset="0"/>
            </a:rPr>
            <a:t>Weekday, Weekend (Boolean indicating if weekday/weekend)</a:t>
          </a:r>
        </a:p>
      </dgm:t>
    </dgm:pt>
    <dgm:pt modelId="{DDCD56B6-8761-41B0-90FC-B98F2AF16EF4}" type="parTrans" cxnId="{422C9560-9974-4D99-90F9-495587270B24}">
      <dgm:prSet/>
      <dgm:spPr/>
      <dgm:t>
        <a:bodyPr/>
        <a:lstStyle/>
        <a:p>
          <a:endParaRPr lang="en-IN"/>
        </a:p>
      </dgm:t>
    </dgm:pt>
    <dgm:pt modelId="{FF686B84-7F64-4572-8D08-21939D5166A3}" type="sibTrans" cxnId="{422C9560-9974-4D99-90F9-495587270B24}">
      <dgm:prSet/>
      <dgm:spPr/>
      <dgm:t>
        <a:bodyPr/>
        <a:lstStyle/>
        <a:p>
          <a:endParaRPr lang="en-IN"/>
        </a:p>
      </dgm:t>
    </dgm:pt>
    <dgm:pt modelId="{C8157035-52EF-485F-AD94-CDB3C89C82D3}">
      <dgm:prSet custT="1"/>
      <dgm:spPr/>
      <dgm:t>
        <a:bodyPr/>
        <a:lstStyle/>
        <a:p>
          <a:r>
            <a:rPr lang="en-IN" sz="1600" kern="1200" dirty="0">
              <a:solidFill>
                <a:schemeClr val="tx1"/>
              </a:solidFill>
              <a:latin typeface="Segoe UI" panose="020B0502040204020203" pitchFamily="34" charset="0"/>
              <a:ea typeface="+mn-ea"/>
              <a:cs typeface="Segoe UI" panose="020B0502040204020203" pitchFamily="34" charset="0"/>
            </a:rPr>
            <a:t>Day, Week, Month, Year</a:t>
          </a:r>
        </a:p>
      </dgm:t>
    </dgm:pt>
    <dgm:pt modelId="{9F39727F-9DA8-4B76-A722-C3551FD94C43}" type="parTrans" cxnId="{1BEC0156-9185-4A59-8685-E52F381DC22D}">
      <dgm:prSet/>
      <dgm:spPr/>
      <dgm:t>
        <a:bodyPr/>
        <a:lstStyle/>
        <a:p>
          <a:endParaRPr lang="en-IN"/>
        </a:p>
      </dgm:t>
    </dgm:pt>
    <dgm:pt modelId="{C45F6A1C-B3AC-47D6-8D4E-A207D1E51733}" type="sibTrans" cxnId="{1BEC0156-9185-4A59-8685-E52F381DC22D}">
      <dgm:prSet/>
      <dgm:spPr/>
      <dgm:t>
        <a:bodyPr/>
        <a:lstStyle/>
        <a:p>
          <a:endParaRPr lang="en-IN"/>
        </a:p>
      </dgm:t>
    </dgm:pt>
    <dgm:pt modelId="{231C0EEC-F56A-4DB2-8940-E27B5B4B158D}">
      <dgm:prSet custT="1"/>
      <dgm:spPr/>
      <dgm:t>
        <a:bodyPr/>
        <a:lstStyle/>
        <a:p>
          <a:r>
            <a:rPr lang="en-IN" sz="1600" kern="1200" dirty="0" err="1">
              <a:solidFill>
                <a:prstClr val="black"/>
              </a:solidFill>
              <a:latin typeface="Segoe UI" panose="020B0502040204020203" pitchFamily="34" charset="0"/>
              <a:ea typeface="+mn-ea"/>
              <a:cs typeface="Segoe UI" panose="020B0502040204020203" pitchFamily="34" charset="0"/>
            </a:rPr>
            <a:t>CumSum</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63697AC2-2019-4A92-B07F-C4C6664F5BFA}" type="parTrans" cxnId="{2E62D525-5768-40DF-A6CC-839CBE1D9959}">
      <dgm:prSet/>
      <dgm:spPr/>
      <dgm:t>
        <a:bodyPr/>
        <a:lstStyle/>
        <a:p>
          <a:endParaRPr lang="en-IN"/>
        </a:p>
      </dgm:t>
    </dgm:pt>
    <dgm:pt modelId="{1134AA2E-27F8-4668-B9ED-C2936D179388}" type="sibTrans" cxnId="{2E62D525-5768-40DF-A6CC-839CBE1D9959}">
      <dgm:prSet/>
      <dgm:spPr/>
      <dgm:t>
        <a:bodyPr/>
        <a:lstStyle/>
        <a:p>
          <a:endParaRPr lang="en-IN"/>
        </a:p>
      </dgm:t>
    </dgm:pt>
    <dgm:pt modelId="{4A39FDF2-C5E1-44BC-8981-F1ECCDA041D1}">
      <dgm:prSet custT="1"/>
      <dgm:spPr/>
      <dgm:t>
        <a:bodyPr/>
        <a:lstStyle/>
        <a:p>
          <a:r>
            <a:rPr lang="en-IN" sz="1600" kern="1200" dirty="0" err="1">
              <a:solidFill>
                <a:prstClr val="black"/>
              </a:solidFill>
              <a:latin typeface="Segoe UI" panose="020B0502040204020203" pitchFamily="34" charset="0"/>
              <a:ea typeface="+mn-ea"/>
              <a:cs typeface="Segoe UI" panose="020B0502040204020203" pitchFamily="34" charset="0"/>
            </a:rPr>
            <a:t>CumMean</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06603899-8021-4BA2-8BE6-953C2AC9F997}" type="parTrans" cxnId="{CECBE2CC-504D-4C93-A96F-58AEA1CB8FB8}">
      <dgm:prSet/>
      <dgm:spPr/>
      <dgm:t>
        <a:bodyPr/>
        <a:lstStyle/>
        <a:p>
          <a:endParaRPr lang="en-IN"/>
        </a:p>
      </dgm:t>
    </dgm:pt>
    <dgm:pt modelId="{0226E119-94C2-4982-997F-2BDBADE7FF5C}" type="sibTrans" cxnId="{CECBE2CC-504D-4C93-A96F-58AEA1CB8FB8}">
      <dgm:prSet/>
      <dgm:spPr/>
      <dgm:t>
        <a:bodyPr/>
        <a:lstStyle/>
        <a:p>
          <a:endParaRPr lang="en-IN"/>
        </a:p>
      </dgm:t>
    </dgm:pt>
    <dgm:pt modelId="{43DAC865-3922-40D5-970B-EF4B00D02474}">
      <dgm:prSet custT="1"/>
      <dgm:spPr/>
      <dgm:t>
        <a:bodyPr/>
        <a:lstStyle/>
        <a:p>
          <a:r>
            <a:rPr lang="en-IN" sz="1600" kern="1200" dirty="0" err="1">
              <a:solidFill>
                <a:prstClr val="black"/>
              </a:solidFill>
              <a:latin typeface="Segoe UI" panose="020B0502040204020203" pitchFamily="34" charset="0"/>
              <a:ea typeface="+mn-ea"/>
              <a:cs typeface="Segoe UI" panose="020B0502040204020203" pitchFamily="34" charset="0"/>
            </a:rPr>
            <a:t>TimeSincePrevious</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250FEFCC-0BE8-4135-85D9-0ACA60B82BD8}" type="parTrans" cxnId="{B03E14F5-9D73-4246-975A-C0EDA1A7C91B}">
      <dgm:prSet/>
      <dgm:spPr/>
      <dgm:t>
        <a:bodyPr/>
        <a:lstStyle/>
        <a:p>
          <a:endParaRPr lang="en-IN"/>
        </a:p>
      </dgm:t>
    </dgm:pt>
    <dgm:pt modelId="{17B7A114-EB38-49E6-9F63-24FC2528AFEB}" type="sibTrans" cxnId="{B03E14F5-9D73-4246-975A-C0EDA1A7C91B}">
      <dgm:prSet/>
      <dgm:spPr/>
      <dgm:t>
        <a:bodyPr/>
        <a:lstStyle/>
        <a:p>
          <a:endParaRPr lang="en-IN"/>
        </a:p>
      </dgm:t>
    </dgm:pt>
    <dgm:pt modelId="{C0F8CA74-BBB1-4516-9FA5-95E0CE4801BB}">
      <dgm:prSet custT="1"/>
      <dgm:spPr/>
      <dgm:t>
        <a:bodyPr/>
        <a:lstStyle/>
        <a:p>
          <a:r>
            <a:rPr lang="en-IN" sz="1600" kern="1200" dirty="0" err="1">
              <a:solidFill>
                <a:prstClr val="black"/>
              </a:solidFill>
              <a:latin typeface="Segoe UI" panose="020B0502040204020203" pitchFamily="34" charset="0"/>
              <a:ea typeface="+mn-ea"/>
              <a:cs typeface="Segoe UI" panose="020B0502040204020203" pitchFamily="34" charset="0"/>
            </a:rPr>
            <a:t>NumWords</a:t>
          </a: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7B35A1CE-F062-48C2-ADE6-A7007BBE485E}" type="parTrans" cxnId="{ADF7A6F4-2B83-49C5-8387-A164BAAFA8B0}">
      <dgm:prSet/>
      <dgm:spPr/>
      <dgm:t>
        <a:bodyPr/>
        <a:lstStyle/>
        <a:p>
          <a:endParaRPr lang="en-IN"/>
        </a:p>
      </dgm:t>
    </dgm:pt>
    <dgm:pt modelId="{58B1AC97-B2AD-4CF2-81C1-717F28F33680}" type="sibTrans" cxnId="{ADF7A6F4-2B83-49C5-8387-A164BAAFA8B0}">
      <dgm:prSet/>
      <dgm:spPr/>
      <dgm:t>
        <a:bodyPr/>
        <a:lstStyle/>
        <a:p>
          <a:endParaRPr lang="en-IN"/>
        </a:p>
      </dgm:t>
    </dgm:pt>
    <dgm:pt modelId="{BB4AEA0B-B692-4ADA-96BA-2BF55C2884A7}">
      <dgm:prSet phldrT="[Text]"/>
      <dgm:spPr/>
      <dgm:t>
        <a:bodyPr/>
        <a:lstStyle/>
        <a:p>
          <a:pPr>
            <a:buFont typeface="Arial" panose="020B0604020202020204" pitchFamily="34" charset="0"/>
            <a:buChar char="•"/>
          </a:pPr>
          <a:r>
            <a:rPr lang="en-IN" b="1" dirty="0">
              <a:solidFill>
                <a:srgbClr val="404040"/>
              </a:solidFill>
              <a:latin typeface="Segoe UI" panose="020B0502040204020203" pitchFamily="34" charset="0"/>
              <a:cs typeface="Segoe UI" panose="020B0502040204020203" pitchFamily="34" charset="0"/>
            </a:rPr>
            <a:t>Aggregation Primitives</a:t>
          </a:r>
          <a:endParaRPr lang="en-IN" dirty="0"/>
        </a:p>
      </dgm:t>
    </dgm:pt>
    <dgm:pt modelId="{915EEC3C-4617-447C-B3B2-C1480B3A1127}" type="parTrans" cxnId="{A9B0DAE1-3D61-479D-9BCE-48C1C782CDD2}">
      <dgm:prSet/>
      <dgm:spPr/>
      <dgm:t>
        <a:bodyPr/>
        <a:lstStyle/>
        <a:p>
          <a:endParaRPr lang="en-IN"/>
        </a:p>
      </dgm:t>
    </dgm:pt>
    <dgm:pt modelId="{D62FBBCB-C603-4302-8831-3DAD3100F21A}" type="sibTrans" cxnId="{A9B0DAE1-3D61-479D-9BCE-48C1C782CDD2}">
      <dgm:prSet/>
      <dgm:spPr/>
      <dgm:t>
        <a:bodyPr/>
        <a:lstStyle/>
        <a:p>
          <a:endParaRPr lang="en-IN"/>
        </a:p>
      </dgm:t>
    </dgm:pt>
    <dgm:pt modelId="{9B6AD641-4508-4535-8569-1F83F23D6B53}">
      <dgm:prSet phldrT="[Text]"/>
      <dgm:spPr/>
      <dgm:t>
        <a:bodyPr/>
        <a:lstStyle/>
        <a:p>
          <a:pPr>
            <a:buFont typeface="Arial" panose="020B0604020202020204" pitchFamily="34" charset="0"/>
            <a:buChar char="•"/>
          </a:pPr>
          <a:r>
            <a:rPr lang="en-IN" dirty="0">
              <a:solidFill>
                <a:srgbClr val="404040"/>
              </a:solidFill>
              <a:latin typeface="Segoe UI" panose="020B0502040204020203" pitchFamily="34" charset="0"/>
              <a:cs typeface="Segoe UI" panose="020B0502040204020203" pitchFamily="34" charset="0"/>
            </a:rPr>
            <a:t>Count</a:t>
          </a:r>
          <a:endParaRPr lang="en-IN" dirty="0"/>
        </a:p>
      </dgm:t>
    </dgm:pt>
    <dgm:pt modelId="{F016B952-E69A-498C-9629-67E990DA6535}" type="parTrans" cxnId="{7046180A-D455-4E0F-9FFD-4615AF21B490}">
      <dgm:prSet/>
      <dgm:spPr/>
      <dgm:t>
        <a:bodyPr/>
        <a:lstStyle/>
        <a:p>
          <a:endParaRPr lang="en-IN"/>
        </a:p>
      </dgm:t>
    </dgm:pt>
    <dgm:pt modelId="{2DA13E78-3384-4010-ABCC-05793B7AC3DB}" type="sibTrans" cxnId="{7046180A-D455-4E0F-9FFD-4615AF21B490}">
      <dgm:prSet/>
      <dgm:spPr/>
      <dgm:t>
        <a:bodyPr/>
        <a:lstStyle/>
        <a:p>
          <a:endParaRPr lang="en-IN"/>
        </a:p>
      </dgm:t>
    </dgm:pt>
    <dgm:pt modelId="{017DAE59-B9D4-4DAF-AC9C-D69ED707FC0A}">
      <dgm:prSet/>
      <dgm:spPr/>
      <dgm:t>
        <a:bodyPr/>
        <a:lstStyle/>
        <a:p>
          <a:pPr>
            <a:buFont typeface="Arial" panose="020B0604020202020204" pitchFamily="34" charset="0"/>
            <a:buChar char="•"/>
          </a:pPr>
          <a:r>
            <a:rPr lang="en-IN" dirty="0">
              <a:solidFill>
                <a:srgbClr val="404040"/>
              </a:solidFill>
              <a:latin typeface="Segoe UI" panose="020B0502040204020203" pitchFamily="34" charset="0"/>
              <a:cs typeface="Segoe UI" panose="020B0502040204020203" pitchFamily="34" charset="0"/>
            </a:rPr>
            <a:t>Sum</a:t>
          </a:r>
        </a:p>
      </dgm:t>
    </dgm:pt>
    <dgm:pt modelId="{DE37A4F8-A310-4687-B170-39CFCBA0150B}" type="parTrans" cxnId="{7502E39A-B737-4DC7-9491-1EBCF2ABFB63}">
      <dgm:prSet/>
      <dgm:spPr/>
      <dgm:t>
        <a:bodyPr/>
        <a:lstStyle/>
        <a:p>
          <a:endParaRPr lang="en-IN"/>
        </a:p>
      </dgm:t>
    </dgm:pt>
    <dgm:pt modelId="{80418306-6148-4EEE-B2A3-18DADFAB5F19}" type="sibTrans" cxnId="{7502E39A-B737-4DC7-9491-1EBCF2ABFB63}">
      <dgm:prSet/>
      <dgm:spPr/>
      <dgm:t>
        <a:bodyPr/>
        <a:lstStyle/>
        <a:p>
          <a:endParaRPr lang="en-IN"/>
        </a:p>
      </dgm:t>
    </dgm:pt>
    <dgm:pt modelId="{D7F143F8-ABEC-481D-9B87-B86269D02E15}">
      <dgm:prSet/>
      <dgm:spPr/>
      <dgm:t>
        <a:bodyPr/>
        <a:lstStyle/>
        <a:p>
          <a:pPr>
            <a:buFont typeface="Arial" panose="020B0604020202020204" pitchFamily="34" charset="0"/>
            <a:buChar char="•"/>
          </a:pPr>
          <a:r>
            <a:rPr lang="en-IN">
              <a:solidFill>
                <a:srgbClr val="404040"/>
              </a:solidFill>
              <a:latin typeface="Segoe UI" panose="020B0502040204020203" pitchFamily="34" charset="0"/>
              <a:cs typeface="Segoe UI" panose="020B0502040204020203" pitchFamily="34" charset="0"/>
            </a:rPr>
            <a:t>Mean</a:t>
          </a:r>
          <a:endParaRPr lang="en-IN" dirty="0">
            <a:solidFill>
              <a:srgbClr val="404040"/>
            </a:solidFill>
            <a:latin typeface="Segoe UI" panose="020B0502040204020203" pitchFamily="34" charset="0"/>
            <a:cs typeface="Segoe UI" panose="020B0502040204020203" pitchFamily="34" charset="0"/>
          </a:endParaRPr>
        </a:p>
      </dgm:t>
    </dgm:pt>
    <dgm:pt modelId="{6B4ABF5A-A0F9-4955-BD6D-0DC46D991B29}" type="parTrans" cxnId="{9363C2E6-F674-43C2-BC8B-E2E462D672D6}">
      <dgm:prSet/>
      <dgm:spPr/>
      <dgm:t>
        <a:bodyPr/>
        <a:lstStyle/>
        <a:p>
          <a:endParaRPr lang="en-IN"/>
        </a:p>
      </dgm:t>
    </dgm:pt>
    <dgm:pt modelId="{ABFD718B-D3AD-4614-869E-BBA8EC172C12}" type="sibTrans" cxnId="{9363C2E6-F674-43C2-BC8B-E2E462D672D6}">
      <dgm:prSet/>
      <dgm:spPr/>
      <dgm:t>
        <a:bodyPr/>
        <a:lstStyle/>
        <a:p>
          <a:endParaRPr lang="en-IN"/>
        </a:p>
      </dgm:t>
    </dgm:pt>
    <dgm:pt modelId="{9B59BA2D-C1EC-4064-BEFD-E5D12EBBB3BF}">
      <dgm:prSet/>
      <dgm:spPr/>
      <dgm:t>
        <a:bodyPr/>
        <a:lstStyle/>
        <a:p>
          <a:pPr>
            <a:buFont typeface="Arial" panose="020B0604020202020204" pitchFamily="34" charset="0"/>
            <a:buChar char="•"/>
          </a:pPr>
          <a:r>
            <a:rPr lang="en-IN">
              <a:solidFill>
                <a:srgbClr val="404040"/>
              </a:solidFill>
              <a:latin typeface="Segoe UI" panose="020B0502040204020203" pitchFamily="34" charset="0"/>
              <a:cs typeface="Segoe UI" panose="020B0502040204020203" pitchFamily="34" charset="0"/>
            </a:rPr>
            <a:t>Std</a:t>
          </a:r>
          <a:endParaRPr lang="en-IN" dirty="0">
            <a:solidFill>
              <a:srgbClr val="404040"/>
            </a:solidFill>
            <a:latin typeface="Segoe UI" panose="020B0502040204020203" pitchFamily="34" charset="0"/>
            <a:cs typeface="Segoe UI" panose="020B0502040204020203" pitchFamily="34" charset="0"/>
          </a:endParaRPr>
        </a:p>
      </dgm:t>
    </dgm:pt>
    <dgm:pt modelId="{BAA88D43-5011-482A-8A2F-E2FF647A9FE5}" type="parTrans" cxnId="{A8F6F56C-9CDB-474F-941F-5C59AA5213F0}">
      <dgm:prSet/>
      <dgm:spPr/>
      <dgm:t>
        <a:bodyPr/>
        <a:lstStyle/>
        <a:p>
          <a:endParaRPr lang="en-IN"/>
        </a:p>
      </dgm:t>
    </dgm:pt>
    <dgm:pt modelId="{773FF93A-7045-4725-9A3D-771F280E8956}" type="sibTrans" cxnId="{A8F6F56C-9CDB-474F-941F-5C59AA5213F0}">
      <dgm:prSet/>
      <dgm:spPr/>
      <dgm:t>
        <a:bodyPr/>
        <a:lstStyle/>
        <a:p>
          <a:endParaRPr lang="en-IN"/>
        </a:p>
      </dgm:t>
    </dgm:pt>
    <dgm:pt modelId="{79E67E3C-A58D-4273-9805-6753155C928F}">
      <dgm:prSet/>
      <dgm:spPr/>
      <dgm:t>
        <a:bodyPr/>
        <a:lstStyle/>
        <a:p>
          <a:pPr>
            <a:buFont typeface="Arial" panose="020B0604020202020204" pitchFamily="34" charset="0"/>
            <a:buChar char="•"/>
          </a:pPr>
          <a:r>
            <a:rPr lang="en-IN">
              <a:solidFill>
                <a:srgbClr val="404040"/>
              </a:solidFill>
              <a:latin typeface="Segoe UI" panose="020B0502040204020203" pitchFamily="34" charset="0"/>
              <a:cs typeface="Segoe UI" panose="020B0502040204020203" pitchFamily="34" charset="0"/>
            </a:rPr>
            <a:t>Median</a:t>
          </a:r>
          <a:endParaRPr lang="en-IN" dirty="0">
            <a:solidFill>
              <a:srgbClr val="404040"/>
            </a:solidFill>
            <a:latin typeface="Segoe UI" panose="020B0502040204020203" pitchFamily="34" charset="0"/>
            <a:cs typeface="Segoe UI" panose="020B0502040204020203" pitchFamily="34" charset="0"/>
          </a:endParaRPr>
        </a:p>
      </dgm:t>
    </dgm:pt>
    <dgm:pt modelId="{A1224BF0-CA0A-47D7-B526-7324A1A9A980}" type="parTrans" cxnId="{0BBD8C1C-C913-4E4C-A95E-CC36349848F4}">
      <dgm:prSet/>
      <dgm:spPr/>
      <dgm:t>
        <a:bodyPr/>
        <a:lstStyle/>
        <a:p>
          <a:endParaRPr lang="en-IN"/>
        </a:p>
      </dgm:t>
    </dgm:pt>
    <dgm:pt modelId="{923221C4-0547-4AE8-9601-9D3BD528B9EC}" type="sibTrans" cxnId="{0BBD8C1C-C913-4E4C-A95E-CC36349848F4}">
      <dgm:prSet/>
      <dgm:spPr/>
      <dgm:t>
        <a:bodyPr/>
        <a:lstStyle/>
        <a:p>
          <a:endParaRPr lang="en-IN"/>
        </a:p>
      </dgm:t>
    </dgm:pt>
    <dgm:pt modelId="{060FEAF5-2F14-40DF-A24C-F6F248A94C99}">
      <dgm:prSet/>
      <dgm:spPr/>
      <dgm:t>
        <a:bodyPr/>
        <a:lstStyle/>
        <a:p>
          <a:pPr>
            <a:buFont typeface="Arial" panose="020B0604020202020204" pitchFamily="34" charset="0"/>
            <a:buChar char="•"/>
          </a:pPr>
          <a:r>
            <a:rPr lang="en-IN" dirty="0">
              <a:solidFill>
                <a:srgbClr val="404040"/>
              </a:solidFill>
              <a:latin typeface="Segoe UI" panose="020B0502040204020203" pitchFamily="34" charset="0"/>
              <a:cs typeface="Segoe UI" panose="020B0502040204020203" pitchFamily="34" charset="0"/>
            </a:rPr>
            <a:t>Mode</a:t>
          </a:r>
          <a:endParaRPr lang="en-IN" dirty="0"/>
        </a:p>
      </dgm:t>
    </dgm:pt>
    <dgm:pt modelId="{E43C0893-78D2-4498-AE52-3E632E235CCD}" type="parTrans" cxnId="{EF65CAC7-22F5-451E-B52A-08DC635F8210}">
      <dgm:prSet/>
      <dgm:spPr/>
      <dgm:t>
        <a:bodyPr/>
        <a:lstStyle/>
        <a:p>
          <a:endParaRPr lang="en-IN"/>
        </a:p>
      </dgm:t>
    </dgm:pt>
    <dgm:pt modelId="{135D1A99-7D7F-4309-B249-71B182A9547B}" type="sibTrans" cxnId="{EF65CAC7-22F5-451E-B52A-08DC635F8210}">
      <dgm:prSet/>
      <dgm:spPr/>
      <dgm:t>
        <a:bodyPr/>
        <a:lstStyle/>
        <a:p>
          <a:endParaRPr lang="en-IN"/>
        </a:p>
      </dgm:t>
    </dgm:pt>
    <dgm:pt modelId="{C2105E5D-9B76-4D98-B248-4B653AF25A22}">
      <dgm:prSet/>
      <dgm:spPr/>
      <dgm:t>
        <a:bodyPr/>
        <a:lstStyle/>
        <a:p>
          <a:pPr>
            <a:buFont typeface="Arial" panose="020B0604020202020204" pitchFamily="34" charset="0"/>
            <a:buChar char="•"/>
          </a:pPr>
          <a:r>
            <a:rPr lang="en-IN" dirty="0" err="1"/>
            <a:t>TimeSinceLast</a:t>
          </a:r>
          <a:endParaRPr lang="en-IN" dirty="0"/>
        </a:p>
      </dgm:t>
    </dgm:pt>
    <dgm:pt modelId="{696C8A00-8139-4A19-A7A1-194214EA0F7C}" type="parTrans" cxnId="{9FB26640-C9E8-4E06-A044-9F0369C68D75}">
      <dgm:prSet/>
      <dgm:spPr/>
      <dgm:t>
        <a:bodyPr/>
        <a:lstStyle/>
        <a:p>
          <a:endParaRPr lang="en-IN"/>
        </a:p>
      </dgm:t>
    </dgm:pt>
    <dgm:pt modelId="{2DB0AA7F-1621-42A0-A9FC-AB0FA96EDD39}" type="sibTrans" cxnId="{9FB26640-C9E8-4E06-A044-9F0369C68D75}">
      <dgm:prSet/>
      <dgm:spPr/>
      <dgm:t>
        <a:bodyPr/>
        <a:lstStyle/>
        <a:p>
          <a:endParaRPr lang="en-IN"/>
        </a:p>
      </dgm:t>
    </dgm:pt>
    <dgm:pt modelId="{CEB9DB9F-A98B-43D2-B039-235D28B884D0}">
      <dgm:prSet/>
      <dgm:spPr/>
      <dgm:t>
        <a:bodyPr/>
        <a:lstStyle/>
        <a:p>
          <a:pPr>
            <a:buFont typeface="Arial" panose="020B0604020202020204" pitchFamily="34" charset="0"/>
            <a:buChar char="•"/>
          </a:pPr>
          <a:r>
            <a:rPr lang="en-IN" dirty="0"/>
            <a:t>Skew</a:t>
          </a:r>
        </a:p>
      </dgm:t>
    </dgm:pt>
    <dgm:pt modelId="{D2CF72DA-38E5-44BA-8C58-E21F2294EAE9}" type="parTrans" cxnId="{FEA7B22F-52D3-4C3B-8E12-0AE86350C4EC}">
      <dgm:prSet/>
      <dgm:spPr/>
      <dgm:t>
        <a:bodyPr/>
        <a:lstStyle/>
        <a:p>
          <a:endParaRPr lang="en-IN"/>
        </a:p>
      </dgm:t>
    </dgm:pt>
    <dgm:pt modelId="{FFFF75E2-D190-44E5-B4BB-9EFAADFF2FA8}" type="sibTrans" cxnId="{FEA7B22F-52D3-4C3B-8E12-0AE86350C4EC}">
      <dgm:prSet/>
      <dgm:spPr/>
      <dgm:t>
        <a:bodyPr/>
        <a:lstStyle/>
        <a:p>
          <a:endParaRPr lang="en-IN"/>
        </a:p>
      </dgm:t>
    </dgm:pt>
    <dgm:pt modelId="{CBE60D03-0B93-4B25-8E23-00E637023A99}">
      <dgm:prSet/>
      <dgm:spPr/>
      <dgm:t>
        <a:bodyPr/>
        <a:lstStyle/>
        <a:p>
          <a:pPr>
            <a:buFont typeface="Arial" panose="020B0604020202020204" pitchFamily="34" charset="0"/>
            <a:buChar char="•"/>
          </a:pPr>
          <a:r>
            <a:rPr lang="en-IN" dirty="0"/>
            <a:t>Trend</a:t>
          </a:r>
        </a:p>
      </dgm:t>
    </dgm:pt>
    <dgm:pt modelId="{B04536E4-81ED-4AD1-BEF8-4B04581A98FB}" type="parTrans" cxnId="{C684374B-95DA-4FA3-AF19-B7005DF01469}">
      <dgm:prSet/>
      <dgm:spPr/>
      <dgm:t>
        <a:bodyPr/>
        <a:lstStyle/>
        <a:p>
          <a:endParaRPr lang="en-IN"/>
        </a:p>
      </dgm:t>
    </dgm:pt>
    <dgm:pt modelId="{6A38C721-2BEE-4AFA-A682-40DCD904A9F9}" type="sibTrans" cxnId="{C684374B-95DA-4FA3-AF19-B7005DF01469}">
      <dgm:prSet/>
      <dgm:spPr/>
      <dgm:t>
        <a:bodyPr/>
        <a:lstStyle/>
        <a:p>
          <a:endParaRPr lang="en-IN"/>
        </a:p>
      </dgm:t>
    </dgm:pt>
    <dgm:pt modelId="{6D3577BD-E2E5-46A1-B433-639EDFE5C7C2}">
      <dgm:prSet/>
      <dgm:spPr/>
      <dgm:t>
        <a:bodyPr/>
        <a:lstStyle/>
        <a:p>
          <a:pPr>
            <a:buFont typeface="Arial" panose="020B0604020202020204" pitchFamily="34" charset="0"/>
            <a:buChar char="•"/>
          </a:pPr>
          <a:r>
            <a:rPr lang="en-IN" dirty="0" err="1"/>
            <a:t>AvgTimeBetween</a:t>
          </a:r>
          <a:endParaRPr lang="en-IN" dirty="0"/>
        </a:p>
      </dgm:t>
    </dgm:pt>
    <dgm:pt modelId="{8B90E72F-1DFF-4E33-A434-B98F57C10EF4}" type="parTrans" cxnId="{D39891EE-A40F-4B45-98D9-41FF9DB01E37}">
      <dgm:prSet/>
      <dgm:spPr/>
      <dgm:t>
        <a:bodyPr/>
        <a:lstStyle/>
        <a:p>
          <a:endParaRPr lang="en-IN"/>
        </a:p>
      </dgm:t>
    </dgm:pt>
    <dgm:pt modelId="{72C7C77C-DCB4-496A-9C27-04B589320A3B}" type="sibTrans" cxnId="{D39891EE-A40F-4B45-98D9-41FF9DB01E37}">
      <dgm:prSet/>
      <dgm:spPr/>
      <dgm:t>
        <a:bodyPr/>
        <a:lstStyle/>
        <a:p>
          <a:endParaRPr lang="en-IN"/>
        </a:p>
      </dgm:t>
    </dgm:pt>
    <dgm:pt modelId="{2B27FE5E-0490-4AE0-A420-C5A4D6CFD31C}">
      <dgm:prSet custT="1"/>
      <dgm:spPr/>
      <dgm:t>
        <a:bodyPr/>
        <a:lstStyle/>
        <a:p>
          <a:pPr>
            <a:buNone/>
          </a:pP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524DBAFD-0463-49BC-958D-2AB6568C6899}" type="parTrans" cxnId="{600B3EE4-6E25-46FA-80E4-0F90B7CCBAF0}">
      <dgm:prSet/>
      <dgm:spPr/>
      <dgm:t>
        <a:bodyPr/>
        <a:lstStyle/>
        <a:p>
          <a:endParaRPr lang="en-IN"/>
        </a:p>
      </dgm:t>
    </dgm:pt>
    <dgm:pt modelId="{C5BA2C0E-C6CD-4572-9B80-71077AFD72DE}" type="sibTrans" cxnId="{600B3EE4-6E25-46FA-80E4-0F90B7CCBAF0}">
      <dgm:prSet/>
      <dgm:spPr/>
      <dgm:t>
        <a:bodyPr/>
        <a:lstStyle/>
        <a:p>
          <a:endParaRPr lang="en-IN"/>
        </a:p>
      </dgm:t>
    </dgm:pt>
    <dgm:pt modelId="{798AD5FD-2647-4AF5-A652-00A7BF1814F7}">
      <dgm:prSet phldrT="[Text]" custT="1"/>
      <dgm:spPr/>
      <dgm:t>
        <a:bodyPr/>
        <a:lstStyle/>
        <a:p>
          <a:pPr>
            <a:buFont typeface="Arial" panose="020B0604020202020204" pitchFamily="34" charset="0"/>
            <a:buChar char="•"/>
          </a:pPr>
          <a:endParaRPr lang="en-IN" sz="1600" kern="1200" dirty="0">
            <a:solidFill>
              <a:schemeClr val="tx1"/>
            </a:solidFill>
            <a:latin typeface="Segoe UI" panose="020B0502040204020203" pitchFamily="34" charset="0"/>
            <a:ea typeface="+mn-ea"/>
            <a:cs typeface="Segoe UI" panose="020B0502040204020203" pitchFamily="34" charset="0"/>
          </a:endParaRPr>
        </a:p>
      </dgm:t>
    </dgm:pt>
    <dgm:pt modelId="{56368C97-06E7-4CEF-B25A-C09E00F7ABDB}" type="parTrans" cxnId="{2ED64333-8ECE-4D09-8137-C818A8E0EAC1}">
      <dgm:prSet/>
      <dgm:spPr/>
      <dgm:t>
        <a:bodyPr/>
        <a:lstStyle/>
        <a:p>
          <a:endParaRPr lang="en-IN"/>
        </a:p>
      </dgm:t>
    </dgm:pt>
    <dgm:pt modelId="{319A7FEA-105A-4F12-A29C-8B2682060E03}" type="sibTrans" cxnId="{2ED64333-8ECE-4D09-8137-C818A8E0EAC1}">
      <dgm:prSet/>
      <dgm:spPr/>
      <dgm:t>
        <a:bodyPr/>
        <a:lstStyle/>
        <a:p>
          <a:endParaRPr lang="en-IN"/>
        </a:p>
      </dgm:t>
    </dgm:pt>
    <dgm:pt modelId="{76FB82FC-588D-448E-A55D-0AEC2001FD77}">
      <dgm:prSet custT="1"/>
      <dgm:spPr/>
      <dgm:t>
        <a:bodyPr/>
        <a:lstStyle/>
        <a:p>
          <a:endParaRPr lang="en-IN" sz="1600" kern="1200" dirty="0">
            <a:solidFill>
              <a:schemeClr val="tx1"/>
            </a:solidFill>
            <a:latin typeface="Segoe UI" panose="020B0502040204020203" pitchFamily="34" charset="0"/>
            <a:ea typeface="+mn-ea"/>
            <a:cs typeface="Segoe UI" panose="020B0502040204020203" pitchFamily="34" charset="0"/>
          </a:endParaRPr>
        </a:p>
      </dgm:t>
    </dgm:pt>
    <dgm:pt modelId="{0F1A0161-66AE-468E-BCB3-F6BA388A4518}" type="parTrans" cxnId="{8DE7E143-0404-4013-893A-C3E4669AFB62}">
      <dgm:prSet/>
      <dgm:spPr/>
      <dgm:t>
        <a:bodyPr/>
        <a:lstStyle/>
        <a:p>
          <a:endParaRPr lang="en-IN"/>
        </a:p>
      </dgm:t>
    </dgm:pt>
    <dgm:pt modelId="{34CC4A9D-87A0-4633-A28F-A3806ED6B140}" type="sibTrans" cxnId="{8DE7E143-0404-4013-893A-C3E4669AFB62}">
      <dgm:prSet/>
      <dgm:spPr/>
      <dgm:t>
        <a:bodyPr/>
        <a:lstStyle/>
        <a:p>
          <a:endParaRPr lang="en-IN"/>
        </a:p>
      </dgm:t>
    </dgm:pt>
    <dgm:pt modelId="{5D8D45A2-EC9F-45D2-B135-7B43C95AF69B}">
      <dgm:prSet phldrT="[Text]" custT="1"/>
      <dgm:spPr/>
      <dgm:t>
        <a:bodyPr/>
        <a:lstStyle/>
        <a:p>
          <a:pPr>
            <a:buFont typeface="Arial" panose="020B0604020202020204" pitchFamily="34" charset="0"/>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01F50769-D238-4F9D-AD36-29BCADFED995}" type="parTrans" cxnId="{97A719F0-C88E-4258-B546-B6BC739C7016}">
      <dgm:prSet/>
      <dgm:spPr/>
      <dgm:t>
        <a:bodyPr/>
        <a:lstStyle/>
        <a:p>
          <a:endParaRPr lang="en-IN"/>
        </a:p>
      </dgm:t>
    </dgm:pt>
    <dgm:pt modelId="{1C7F101C-CF4B-47FF-8EA6-7923B617917C}" type="sibTrans" cxnId="{97A719F0-C88E-4258-B546-B6BC739C7016}">
      <dgm:prSet/>
      <dgm:spPr/>
      <dgm:t>
        <a:bodyPr/>
        <a:lstStyle/>
        <a:p>
          <a:endParaRPr lang="en-IN"/>
        </a:p>
      </dgm:t>
    </dgm:pt>
    <dgm:pt modelId="{EC30889B-75FB-4549-881A-08B68084DEC9}">
      <dgm:prSet custT="1"/>
      <dgm:spPr/>
      <dgm:t>
        <a:bodyPr/>
        <a:lstStyle/>
        <a:p>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CAAB65E7-DAB6-4E2E-AEC4-7EC74D409C45}" type="parTrans" cxnId="{11DB8809-5577-4EDC-A9AD-F0A06CFFB1CF}">
      <dgm:prSet/>
      <dgm:spPr/>
      <dgm:t>
        <a:bodyPr/>
        <a:lstStyle/>
        <a:p>
          <a:endParaRPr lang="en-IN"/>
        </a:p>
      </dgm:t>
    </dgm:pt>
    <dgm:pt modelId="{EF4E260A-4942-42FE-B073-15F9E3A7C516}" type="sibTrans" cxnId="{11DB8809-5577-4EDC-A9AD-F0A06CFFB1CF}">
      <dgm:prSet/>
      <dgm:spPr/>
      <dgm:t>
        <a:bodyPr/>
        <a:lstStyle/>
        <a:p>
          <a:endParaRPr lang="en-IN"/>
        </a:p>
      </dgm:t>
    </dgm:pt>
    <dgm:pt modelId="{7B2DAEBB-963E-4E37-90A2-97C1E253E412}">
      <dgm:prSet phldrT="[Text]" custT="1"/>
      <dgm:spPr/>
      <dgm:t>
        <a:bodyPr/>
        <a:lstStyle/>
        <a:p>
          <a:pPr>
            <a:buFont typeface="Arial" panose="020B0604020202020204" pitchFamily="34" charset="0"/>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dgm:t>
    </dgm:pt>
    <dgm:pt modelId="{09A32B7B-7627-4D79-89C3-1EEBCC383615}" type="parTrans" cxnId="{D30C9099-E961-4E8D-9F4F-F490A47D499D}">
      <dgm:prSet/>
      <dgm:spPr/>
      <dgm:t>
        <a:bodyPr/>
        <a:lstStyle/>
        <a:p>
          <a:endParaRPr lang="en-IN"/>
        </a:p>
      </dgm:t>
    </dgm:pt>
    <dgm:pt modelId="{7AAF913D-A101-4C4E-967D-22B47C63041E}" type="sibTrans" cxnId="{D30C9099-E961-4E8D-9F4F-F490A47D499D}">
      <dgm:prSet/>
      <dgm:spPr/>
      <dgm:t>
        <a:bodyPr/>
        <a:lstStyle/>
        <a:p>
          <a:endParaRPr lang="en-IN"/>
        </a:p>
      </dgm:t>
    </dgm:pt>
    <dgm:pt modelId="{C640FD55-3207-4EAF-B93F-4BA95999BD70}" type="pres">
      <dgm:prSet presAssocID="{AC93B133-7063-46E2-94D4-9C14737829BB}" presName="Name0" presStyleCnt="0">
        <dgm:presLayoutVars>
          <dgm:dir/>
          <dgm:animLvl val="lvl"/>
          <dgm:resizeHandles val="exact"/>
        </dgm:presLayoutVars>
      </dgm:prSet>
      <dgm:spPr/>
      <dgm:t>
        <a:bodyPr/>
        <a:lstStyle/>
        <a:p>
          <a:endParaRPr lang="en-US"/>
        </a:p>
      </dgm:t>
    </dgm:pt>
    <dgm:pt modelId="{9ADB4084-0BB7-4C5D-993A-0BD5E34E7747}" type="pres">
      <dgm:prSet presAssocID="{721BD255-6D54-4000-B73D-DA15D1DB4E66}" presName="composite" presStyleCnt="0"/>
      <dgm:spPr/>
    </dgm:pt>
    <dgm:pt modelId="{BC5AB900-EC24-4BD7-8AFF-0BDC05EE7F20}" type="pres">
      <dgm:prSet presAssocID="{721BD255-6D54-4000-B73D-DA15D1DB4E66}" presName="parTx" presStyleLbl="alignNode1" presStyleIdx="0" presStyleCnt="4">
        <dgm:presLayoutVars>
          <dgm:chMax val="0"/>
          <dgm:chPref val="0"/>
          <dgm:bulletEnabled val="1"/>
        </dgm:presLayoutVars>
      </dgm:prSet>
      <dgm:spPr/>
      <dgm:t>
        <a:bodyPr/>
        <a:lstStyle/>
        <a:p>
          <a:endParaRPr lang="en-US"/>
        </a:p>
      </dgm:t>
    </dgm:pt>
    <dgm:pt modelId="{6E73A384-B254-42AE-AD1D-13B46D7BA3AF}" type="pres">
      <dgm:prSet presAssocID="{721BD255-6D54-4000-B73D-DA15D1DB4E66}" presName="desTx" presStyleLbl="alignAccFollowNode1" presStyleIdx="0" presStyleCnt="4">
        <dgm:presLayoutVars>
          <dgm:bulletEnabled val="1"/>
        </dgm:presLayoutVars>
      </dgm:prSet>
      <dgm:spPr/>
      <dgm:t>
        <a:bodyPr/>
        <a:lstStyle/>
        <a:p>
          <a:endParaRPr lang="en-US"/>
        </a:p>
      </dgm:t>
    </dgm:pt>
    <dgm:pt modelId="{AE5F36B0-00FF-46B4-A7FA-8AB0C50A9800}" type="pres">
      <dgm:prSet presAssocID="{7977CF58-2D06-4002-8A89-6A802F65616B}" presName="space" presStyleCnt="0"/>
      <dgm:spPr/>
    </dgm:pt>
    <dgm:pt modelId="{0EA01BB9-F34E-48EF-A04B-2BD2884E2512}" type="pres">
      <dgm:prSet presAssocID="{558AC53A-E669-4CFD-A015-636E0482E07E}" presName="composite" presStyleCnt="0"/>
      <dgm:spPr/>
    </dgm:pt>
    <dgm:pt modelId="{DF6CD36B-1AAE-4B6D-B6ED-9B8598E8B31E}" type="pres">
      <dgm:prSet presAssocID="{558AC53A-E669-4CFD-A015-636E0482E07E}" presName="parTx" presStyleLbl="alignNode1" presStyleIdx="1" presStyleCnt="4">
        <dgm:presLayoutVars>
          <dgm:chMax val="0"/>
          <dgm:chPref val="0"/>
          <dgm:bulletEnabled val="1"/>
        </dgm:presLayoutVars>
      </dgm:prSet>
      <dgm:spPr/>
      <dgm:t>
        <a:bodyPr/>
        <a:lstStyle/>
        <a:p>
          <a:endParaRPr lang="en-US"/>
        </a:p>
      </dgm:t>
    </dgm:pt>
    <dgm:pt modelId="{3B08DA63-34CC-40E8-A16A-2AE1345A67AA}" type="pres">
      <dgm:prSet presAssocID="{558AC53A-E669-4CFD-A015-636E0482E07E}" presName="desTx" presStyleLbl="alignAccFollowNode1" presStyleIdx="1" presStyleCnt="4">
        <dgm:presLayoutVars>
          <dgm:bulletEnabled val="1"/>
        </dgm:presLayoutVars>
      </dgm:prSet>
      <dgm:spPr/>
      <dgm:t>
        <a:bodyPr/>
        <a:lstStyle/>
        <a:p>
          <a:endParaRPr lang="en-US"/>
        </a:p>
      </dgm:t>
    </dgm:pt>
    <dgm:pt modelId="{5D40B198-52D2-4C54-99B4-24665AB9F816}" type="pres">
      <dgm:prSet presAssocID="{F3C1EDDE-9C2C-4BDA-8D5C-70A9506B4427}" presName="space" presStyleCnt="0"/>
      <dgm:spPr/>
    </dgm:pt>
    <dgm:pt modelId="{3B80A41D-C09D-4789-84CF-443C90970AE0}" type="pres">
      <dgm:prSet presAssocID="{D043BB09-623E-4EB1-8468-41E0DA2D6E00}" presName="composite" presStyleCnt="0"/>
      <dgm:spPr/>
    </dgm:pt>
    <dgm:pt modelId="{16067F8D-0F64-4186-BE50-A055668B391A}" type="pres">
      <dgm:prSet presAssocID="{D043BB09-623E-4EB1-8468-41E0DA2D6E00}" presName="parTx" presStyleLbl="alignNode1" presStyleIdx="2" presStyleCnt="4">
        <dgm:presLayoutVars>
          <dgm:chMax val="0"/>
          <dgm:chPref val="0"/>
          <dgm:bulletEnabled val="1"/>
        </dgm:presLayoutVars>
      </dgm:prSet>
      <dgm:spPr/>
      <dgm:t>
        <a:bodyPr/>
        <a:lstStyle/>
        <a:p>
          <a:endParaRPr lang="en-US"/>
        </a:p>
      </dgm:t>
    </dgm:pt>
    <dgm:pt modelId="{2F9D59CD-9283-4137-B880-9E2F4574A233}" type="pres">
      <dgm:prSet presAssocID="{D043BB09-623E-4EB1-8468-41E0DA2D6E00}" presName="desTx" presStyleLbl="alignAccFollowNode1" presStyleIdx="2" presStyleCnt="4">
        <dgm:presLayoutVars>
          <dgm:bulletEnabled val="1"/>
        </dgm:presLayoutVars>
      </dgm:prSet>
      <dgm:spPr/>
      <dgm:t>
        <a:bodyPr/>
        <a:lstStyle/>
        <a:p>
          <a:endParaRPr lang="en-US"/>
        </a:p>
      </dgm:t>
    </dgm:pt>
    <dgm:pt modelId="{2F741351-7BE2-4383-8967-A6059ACBFFB5}" type="pres">
      <dgm:prSet presAssocID="{4F21F4AC-5900-4564-9756-1FE1E0539BE0}" presName="space" presStyleCnt="0"/>
      <dgm:spPr/>
    </dgm:pt>
    <dgm:pt modelId="{3604B93F-4074-4CCA-AE43-59A22AFE9E08}" type="pres">
      <dgm:prSet presAssocID="{BB4AEA0B-B692-4ADA-96BA-2BF55C2884A7}" presName="composite" presStyleCnt="0"/>
      <dgm:spPr/>
    </dgm:pt>
    <dgm:pt modelId="{89D06A93-FCE1-431B-99FC-175E62D840E9}" type="pres">
      <dgm:prSet presAssocID="{BB4AEA0B-B692-4ADA-96BA-2BF55C2884A7}" presName="parTx" presStyleLbl="alignNode1" presStyleIdx="3" presStyleCnt="4">
        <dgm:presLayoutVars>
          <dgm:chMax val="0"/>
          <dgm:chPref val="0"/>
          <dgm:bulletEnabled val="1"/>
        </dgm:presLayoutVars>
      </dgm:prSet>
      <dgm:spPr/>
      <dgm:t>
        <a:bodyPr/>
        <a:lstStyle/>
        <a:p>
          <a:endParaRPr lang="en-US"/>
        </a:p>
      </dgm:t>
    </dgm:pt>
    <dgm:pt modelId="{A86AC2C0-9911-4C04-8251-C1A42FAB3F73}" type="pres">
      <dgm:prSet presAssocID="{BB4AEA0B-B692-4ADA-96BA-2BF55C2884A7}" presName="desTx" presStyleLbl="alignAccFollowNode1" presStyleIdx="3" presStyleCnt="4">
        <dgm:presLayoutVars>
          <dgm:bulletEnabled val="1"/>
        </dgm:presLayoutVars>
      </dgm:prSet>
      <dgm:spPr/>
      <dgm:t>
        <a:bodyPr/>
        <a:lstStyle/>
        <a:p>
          <a:endParaRPr lang="en-US"/>
        </a:p>
      </dgm:t>
    </dgm:pt>
  </dgm:ptLst>
  <dgm:cxnLst>
    <dgm:cxn modelId="{D38F62FD-0D06-4F2C-A6E4-74B568592A89}" type="presOf" srcId="{721BD255-6D54-4000-B73D-DA15D1DB4E66}" destId="{BC5AB900-EC24-4BD7-8AFF-0BDC05EE7F20}" srcOrd="0" destOrd="0" presId="urn:microsoft.com/office/officeart/2005/8/layout/hList1"/>
    <dgm:cxn modelId="{FB03D844-C714-4E51-9A20-D9C77C18F9B5}" type="presOf" srcId="{C0F8CA74-BBB1-4516-9FA5-95E0CE4801BB}" destId="{2F9D59CD-9283-4137-B880-9E2F4574A233}" srcOrd="0" destOrd="2" presId="urn:microsoft.com/office/officeart/2005/8/layout/hList1"/>
    <dgm:cxn modelId="{4215AE31-35B6-4FDF-8D97-6C9C668CDCAD}" type="presOf" srcId="{AC93B133-7063-46E2-94D4-9C14737829BB}" destId="{C640FD55-3207-4EAF-B93F-4BA95999BD70}" srcOrd="0" destOrd="0" presId="urn:microsoft.com/office/officeart/2005/8/layout/hList1"/>
    <dgm:cxn modelId="{BC6487EE-419B-4709-99EB-9199D4A43ECE}" type="presOf" srcId="{7B2DAEBB-963E-4E37-90A2-97C1E253E412}" destId="{2F9D59CD-9283-4137-B880-9E2F4574A233}" srcOrd="0" destOrd="1" presId="urn:microsoft.com/office/officeart/2005/8/layout/hList1"/>
    <dgm:cxn modelId="{2EDBD228-6EE6-4D05-99DE-DE35BCC3BFA9}" type="presOf" srcId="{2B27FE5E-0490-4AE0-A420-C5A4D6CFD31C}" destId="{3B08DA63-34CC-40E8-A16A-2AE1345A67AA}" srcOrd="0" destOrd="5" presId="urn:microsoft.com/office/officeart/2005/8/layout/hList1"/>
    <dgm:cxn modelId="{D1D3D06E-E5AB-4A1A-A1CB-2194223FA606}" type="presOf" srcId="{9B59BA2D-C1EC-4064-BEFD-E5D12EBBB3BF}" destId="{A86AC2C0-9911-4C04-8251-C1A42FAB3F73}" srcOrd="0" destOrd="3" presId="urn:microsoft.com/office/officeart/2005/8/layout/hList1"/>
    <dgm:cxn modelId="{7751AA0E-ABBE-42BE-B19D-EDFBB4A4DF00}" type="presOf" srcId="{A05D3E35-1F5B-4394-961B-BE01452FEF55}" destId="{2F9D59CD-9283-4137-B880-9E2F4574A233}" srcOrd="0" destOrd="0" presId="urn:microsoft.com/office/officeart/2005/8/layout/hList1"/>
    <dgm:cxn modelId="{7D2FA5E6-4B8F-4D48-BEF5-A3EFA3BF34C5}" type="presOf" srcId="{C8157035-52EF-485F-AD94-CDB3C89C82D3}" destId="{6E73A384-B254-42AE-AD1D-13B46D7BA3AF}" srcOrd="0" destOrd="4" presId="urn:microsoft.com/office/officeart/2005/8/layout/hList1"/>
    <dgm:cxn modelId="{8DE7E143-0404-4013-893A-C3E4669AFB62}" srcId="{721BD255-6D54-4000-B73D-DA15D1DB4E66}" destId="{76FB82FC-588D-448E-A55D-0AEC2001FD77}" srcOrd="3" destOrd="0" parTransId="{0F1A0161-66AE-468E-BCB3-F6BA388A4518}" sibTransId="{34CC4A9D-87A0-4633-A28F-A3806ED6B140}"/>
    <dgm:cxn modelId="{DCAC2FB6-CB5B-46BD-AF97-2F623CEEAAD7}" srcId="{558AC53A-E669-4CFD-A015-636E0482E07E}" destId="{5D79FFC0-9F2A-4670-919E-4D1FE5C74785}" srcOrd="0" destOrd="0" parTransId="{001B2267-39DD-46C9-922D-5D51F15425F6}" sibTransId="{0626CA24-C62F-468D-96D8-23BF084F176F}"/>
    <dgm:cxn modelId="{991BD0A3-ED74-4F03-AD0D-5DDBA746048A}" type="presOf" srcId="{CBE60D03-0B93-4B25-8E23-00E637023A99}" destId="{A86AC2C0-9911-4C04-8251-C1A42FAB3F73}" srcOrd="0" destOrd="9" presId="urn:microsoft.com/office/officeart/2005/8/layout/hList1"/>
    <dgm:cxn modelId="{65AD0C5F-37CC-4E62-890E-478924D3C347}" type="presOf" srcId="{9B6AD641-4508-4535-8569-1F83F23D6B53}" destId="{A86AC2C0-9911-4C04-8251-C1A42FAB3F73}" srcOrd="0" destOrd="0" presId="urn:microsoft.com/office/officeart/2005/8/layout/hList1"/>
    <dgm:cxn modelId="{CCE465C9-4AEF-4EA2-86E1-5EC0CA849F05}" srcId="{AC93B133-7063-46E2-94D4-9C14737829BB}" destId="{721BD255-6D54-4000-B73D-DA15D1DB4E66}" srcOrd="0" destOrd="0" parTransId="{0FDD1BE4-8AE7-409F-8177-277760DA3C51}" sibTransId="{7977CF58-2D06-4002-8A89-6A802F65616B}"/>
    <dgm:cxn modelId="{27F97C38-1FDE-4CCB-BE9D-F01E5B356429}" type="presOf" srcId="{EC30889B-75FB-4549-881A-08B68084DEC9}" destId="{3B08DA63-34CC-40E8-A16A-2AE1345A67AA}" srcOrd="0" destOrd="3" presId="urn:microsoft.com/office/officeart/2005/8/layout/hList1"/>
    <dgm:cxn modelId="{9669500E-46FC-4AD8-B426-01A0034A6AFD}" type="presOf" srcId="{231C0EEC-F56A-4DB2-8940-E27B5B4B158D}" destId="{3B08DA63-34CC-40E8-A16A-2AE1345A67AA}" srcOrd="0" destOrd="2" presId="urn:microsoft.com/office/officeart/2005/8/layout/hList1"/>
    <dgm:cxn modelId="{0A21E07F-B701-4FED-A8A0-6C3EDFCF59E8}" type="presOf" srcId="{558AC53A-E669-4CFD-A015-636E0482E07E}" destId="{DF6CD36B-1AAE-4B6D-B6ED-9B8598E8B31E}" srcOrd="0" destOrd="0" presId="urn:microsoft.com/office/officeart/2005/8/layout/hList1"/>
    <dgm:cxn modelId="{600B3EE4-6E25-46FA-80E4-0F90B7CCBAF0}" srcId="{558AC53A-E669-4CFD-A015-636E0482E07E}" destId="{2B27FE5E-0490-4AE0-A420-C5A4D6CFD31C}" srcOrd="5" destOrd="0" parTransId="{524DBAFD-0463-49BC-958D-2AB6568C6899}" sibTransId="{C5BA2C0E-C6CD-4572-9B80-71077AFD72DE}"/>
    <dgm:cxn modelId="{383F26BA-AE39-473D-AC30-CD9FB6608BC7}" type="presOf" srcId="{5D79FFC0-9F2A-4670-919E-4D1FE5C74785}" destId="{3B08DA63-34CC-40E8-A16A-2AE1345A67AA}" srcOrd="0" destOrd="0" presId="urn:microsoft.com/office/officeart/2005/8/layout/hList1"/>
    <dgm:cxn modelId="{97A719F0-C88E-4258-B546-B6BC739C7016}" srcId="{558AC53A-E669-4CFD-A015-636E0482E07E}" destId="{5D8D45A2-EC9F-45D2-B135-7B43C95AF69B}" srcOrd="1" destOrd="0" parTransId="{01F50769-D238-4F9D-AD36-29BCADFED995}" sibTransId="{1C7F101C-CF4B-47FF-8EA6-7923B617917C}"/>
    <dgm:cxn modelId="{9FEE1BBE-ADE9-4DFE-9236-AAB2B40ECA84}" type="presOf" srcId="{BB4AEA0B-B692-4ADA-96BA-2BF55C2884A7}" destId="{89D06A93-FCE1-431B-99FC-175E62D840E9}" srcOrd="0" destOrd="0" presId="urn:microsoft.com/office/officeart/2005/8/layout/hList1"/>
    <dgm:cxn modelId="{930CFA05-145E-4D5D-A80A-A32F11ACF91C}" type="presOf" srcId="{79E67E3C-A58D-4273-9805-6753155C928F}" destId="{A86AC2C0-9911-4C04-8251-C1A42FAB3F73}" srcOrd="0" destOrd="4" presId="urn:microsoft.com/office/officeart/2005/8/layout/hList1"/>
    <dgm:cxn modelId="{2E62D525-5768-40DF-A6CC-839CBE1D9959}" srcId="{558AC53A-E669-4CFD-A015-636E0482E07E}" destId="{231C0EEC-F56A-4DB2-8940-E27B5B4B158D}" srcOrd="2" destOrd="0" parTransId="{63697AC2-2019-4A92-B07F-C4C6664F5BFA}" sibTransId="{1134AA2E-27F8-4668-B9ED-C2936D179388}"/>
    <dgm:cxn modelId="{16A407D7-9551-4D1C-95E4-07B9A3BE47E5}" type="presOf" srcId="{D043BB09-623E-4EB1-8468-41E0DA2D6E00}" destId="{16067F8D-0F64-4186-BE50-A055668B391A}" srcOrd="0" destOrd="0" presId="urn:microsoft.com/office/officeart/2005/8/layout/hList1"/>
    <dgm:cxn modelId="{56863E4A-4A7F-4D96-8A98-0309F98B9B21}" type="presOf" srcId="{798AD5FD-2647-4AF5-A652-00A7BF1814F7}" destId="{6E73A384-B254-42AE-AD1D-13B46D7BA3AF}" srcOrd="0" destOrd="1" presId="urn:microsoft.com/office/officeart/2005/8/layout/hList1"/>
    <dgm:cxn modelId="{EF65CAC7-22F5-451E-B52A-08DC635F8210}" srcId="{BB4AEA0B-B692-4ADA-96BA-2BF55C2884A7}" destId="{060FEAF5-2F14-40DF-A24C-F6F248A94C99}" srcOrd="5" destOrd="0" parTransId="{E43C0893-78D2-4498-AE52-3E632E235CCD}" sibTransId="{135D1A99-7D7F-4309-B249-71B182A9547B}"/>
    <dgm:cxn modelId="{9FB26640-C9E8-4E06-A044-9F0369C68D75}" srcId="{BB4AEA0B-B692-4ADA-96BA-2BF55C2884A7}" destId="{C2105E5D-9B76-4D98-B248-4B653AF25A22}" srcOrd="6" destOrd="0" parTransId="{696C8A00-8139-4A19-A7A1-194214EA0F7C}" sibTransId="{2DB0AA7F-1621-42A0-A9FC-AB0FA96EDD39}"/>
    <dgm:cxn modelId="{CE84DCF8-F558-4FB8-A16A-EBC8E814F7EC}" type="presOf" srcId="{43DAC865-3922-40D5-970B-EF4B00D02474}" destId="{3B08DA63-34CC-40E8-A16A-2AE1345A67AA}" srcOrd="0" destOrd="6" presId="urn:microsoft.com/office/officeart/2005/8/layout/hList1"/>
    <dgm:cxn modelId="{D30C9099-E961-4E8D-9F4F-F490A47D499D}" srcId="{D043BB09-623E-4EB1-8468-41E0DA2D6E00}" destId="{7B2DAEBB-963E-4E37-90A2-97C1E253E412}" srcOrd="1" destOrd="0" parTransId="{09A32B7B-7627-4D79-89C3-1EEBCC383615}" sibTransId="{7AAF913D-A101-4C4E-967D-22B47C63041E}"/>
    <dgm:cxn modelId="{365383AB-16AB-4A4D-800D-234B130EA68C}" type="presOf" srcId="{6D3577BD-E2E5-46A1-B433-639EDFE5C7C2}" destId="{A86AC2C0-9911-4C04-8251-C1A42FAB3F73}" srcOrd="0" destOrd="7" presId="urn:microsoft.com/office/officeart/2005/8/layout/hList1"/>
    <dgm:cxn modelId="{4FDFEC09-0B71-4B6A-9777-A4187080FB94}" type="presOf" srcId="{017DAE59-B9D4-4DAF-AC9C-D69ED707FC0A}" destId="{A86AC2C0-9911-4C04-8251-C1A42FAB3F73}" srcOrd="0" destOrd="1" presId="urn:microsoft.com/office/officeart/2005/8/layout/hList1"/>
    <dgm:cxn modelId="{FDD7B642-F981-4489-AB82-ABDCEF905A9D}" type="presOf" srcId="{4CE252B0-43C5-49D5-A9A5-195B3AC697A6}" destId="{6E73A384-B254-42AE-AD1D-13B46D7BA3AF}" srcOrd="0" destOrd="0" presId="urn:microsoft.com/office/officeart/2005/8/layout/hList1"/>
    <dgm:cxn modelId="{7046180A-D455-4E0F-9FFD-4615AF21B490}" srcId="{BB4AEA0B-B692-4ADA-96BA-2BF55C2884A7}" destId="{9B6AD641-4508-4535-8569-1F83F23D6B53}" srcOrd="0" destOrd="0" parTransId="{F016B952-E69A-498C-9629-67E990DA6535}" sibTransId="{2DA13E78-3384-4010-ABCC-05793B7AC3DB}"/>
    <dgm:cxn modelId="{B2B8CCCB-4A46-46D6-95F4-205D2D7E896E}" type="presOf" srcId="{D7F143F8-ABEC-481D-9B87-B86269D02E15}" destId="{A86AC2C0-9911-4C04-8251-C1A42FAB3F73}" srcOrd="0" destOrd="2" presId="urn:microsoft.com/office/officeart/2005/8/layout/hList1"/>
    <dgm:cxn modelId="{0BBD8C1C-C913-4E4C-A95E-CC36349848F4}" srcId="{BB4AEA0B-B692-4ADA-96BA-2BF55C2884A7}" destId="{79E67E3C-A58D-4273-9805-6753155C928F}" srcOrd="4" destOrd="0" parTransId="{A1224BF0-CA0A-47D7-B526-7324A1A9A980}" sibTransId="{923221C4-0547-4AE8-9601-9D3BD528B9EC}"/>
    <dgm:cxn modelId="{D78F1D8C-B352-40DB-8648-06CF85167C58}" type="presOf" srcId="{060FEAF5-2F14-40DF-A24C-F6F248A94C99}" destId="{A86AC2C0-9911-4C04-8251-C1A42FAB3F73}" srcOrd="0" destOrd="5" presId="urn:microsoft.com/office/officeart/2005/8/layout/hList1"/>
    <dgm:cxn modelId="{ADF7A6F4-2B83-49C5-8387-A164BAAFA8B0}" srcId="{D043BB09-623E-4EB1-8468-41E0DA2D6E00}" destId="{C0F8CA74-BBB1-4516-9FA5-95E0CE4801BB}" srcOrd="2" destOrd="0" parTransId="{7B35A1CE-F062-48C2-ADE6-A7007BBE485E}" sibTransId="{58B1AC97-B2AD-4CF2-81C1-717F28F33680}"/>
    <dgm:cxn modelId="{7502E39A-B737-4DC7-9491-1EBCF2ABFB63}" srcId="{BB4AEA0B-B692-4ADA-96BA-2BF55C2884A7}" destId="{017DAE59-B9D4-4DAF-AC9C-D69ED707FC0A}" srcOrd="1" destOrd="0" parTransId="{DE37A4F8-A310-4687-B170-39CFCBA0150B}" sibTransId="{80418306-6148-4EEE-B2A3-18DADFAB5F19}"/>
    <dgm:cxn modelId="{E1745F30-C70F-4FCC-9AF6-CE6D3BD3540A}" type="presOf" srcId="{76FB82FC-588D-448E-A55D-0AEC2001FD77}" destId="{6E73A384-B254-42AE-AD1D-13B46D7BA3AF}" srcOrd="0" destOrd="3" presId="urn:microsoft.com/office/officeart/2005/8/layout/hList1"/>
    <dgm:cxn modelId="{B03E14F5-9D73-4246-975A-C0EDA1A7C91B}" srcId="{558AC53A-E669-4CFD-A015-636E0482E07E}" destId="{43DAC865-3922-40D5-970B-EF4B00D02474}" srcOrd="6" destOrd="0" parTransId="{250FEFCC-0BE8-4135-85D9-0ACA60B82BD8}" sibTransId="{17B7A114-EB38-49E6-9F63-24FC2528AFEB}"/>
    <dgm:cxn modelId="{D48D9962-1F8B-4604-9787-068289E3ADF6}" type="presOf" srcId="{CEB9DB9F-A98B-43D2-B039-235D28B884D0}" destId="{A86AC2C0-9911-4C04-8251-C1A42FAB3F73}" srcOrd="0" destOrd="8" presId="urn:microsoft.com/office/officeart/2005/8/layout/hList1"/>
    <dgm:cxn modelId="{189745FB-6326-45A4-BBDB-81F37A8CA77D}" srcId="{AC93B133-7063-46E2-94D4-9C14737829BB}" destId="{558AC53A-E669-4CFD-A015-636E0482E07E}" srcOrd="1" destOrd="0" parTransId="{5ABF3130-8F2A-4FE8-B14C-306B277233E6}" sibTransId="{F3C1EDDE-9C2C-4BDA-8D5C-70A9506B4427}"/>
    <dgm:cxn modelId="{2E7F793C-1AB1-4161-8AAE-FD017EE57537}" srcId="{D043BB09-623E-4EB1-8468-41E0DA2D6E00}" destId="{A05D3E35-1F5B-4394-961B-BE01452FEF55}" srcOrd="0" destOrd="0" parTransId="{34D7F4C5-4114-4947-B0E2-916DBD3B9F51}" sibTransId="{0C503DFF-EC96-4D68-BDF7-2D796F8FD132}"/>
    <dgm:cxn modelId="{2ED64333-8ECE-4D09-8137-C818A8E0EAC1}" srcId="{721BD255-6D54-4000-B73D-DA15D1DB4E66}" destId="{798AD5FD-2647-4AF5-A652-00A7BF1814F7}" srcOrd="1" destOrd="0" parTransId="{56368C97-06E7-4CEF-B25A-C09E00F7ABDB}" sibTransId="{319A7FEA-105A-4F12-A29C-8B2682060E03}"/>
    <dgm:cxn modelId="{A9B0DAE1-3D61-479D-9BCE-48C1C782CDD2}" srcId="{AC93B133-7063-46E2-94D4-9C14737829BB}" destId="{BB4AEA0B-B692-4ADA-96BA-2BF55C2884A7}" srcOrd="3" destOrd="0" parTransId="{915EEC3C-4617-447C-B3B2-C1480B3A1127}" sibTransId="{D62FBBCB-C603-4302-8831-3DAD3100F21A}"/>
    <dgm:cxn modelId="{A9314236-2FBA-42B6-94C9-1A49A6BC4F9F}" type="presOf" srcId="{4A39FDF2-C5E1-44BC-8981-F1ECCDA041D1}" destId="{3B08DA63-34CC-40E8-A16A-2AE1345A67AA}" srcOrd="0" destOrd="4" presId="urn:microsoft.com/office/officeart/2005/8/layout/hList1"/>
    <dgm:cxn modelId="{D39891EE-A40F-4B45-98D9-41FF9DB01E37}" srcId="{BB4AEA0B-B692-4ADA-96BA-2BF55C2884A7}" destId="{6D3577BD-E2E5-46A1-B433-639EDFE5C7C2}" srcOrd="7" destOrd="0" parTransId="{8B90E72F-1DFF-4E33-A434-B98F57C10EF4}" sibTransId="{72C7C77C-DCB4-496A-9C27-04B589320A3B}"/>
    <dgm:cxn modelId="{A8F6F56C-9CDB-474F-941F-5C59AA5213F0}" srcId="{BB4AEA0B-B692-4ADA-96BA-2BF55C2884A7}" destId="{9B59BA2D-C1EC-4064-BEFD-E5D12EBBB3BF}" srcOrd="3" destOrd="0" parTransId="{BAA88D43-5011-482A-8A2F-E2FF647A9FE5}" sibTransId="{773FF93A-7045-4725-9A3D-771F280E8956}"/>
    <dgm:cxn modelId="{1F55E70B-3DC5-488E-982A-0723E528A381}" type="presOf" srcId="{5D8D45A2-EC9F-45D2-B135-7B43C95AF69B}" destId="{3B08DA63-34CC-40E8-A16A-2AE1345A67AA}" srcOrd="0" destOrd="1" presId="urn:microsoft.com/office/officeart/2005/8/layout/hList1"/>
    <dgm:cxn modelId="{9363C2E6-F674-43C2-BC8B-E2E462D672D6}" srcId="{BB4AEA0B-B692-4ADA-96BA-2BF55C2884A7}" destId="{D7F143F8-ABEC-481D-9B87-B86269D02E15}" srcOrd="2" destOrd="0" parTransId="{6B4ABF5A-A0F9-4955-BD6D-0DC46D991B29}" sibTransId="{ABFD718B-D3AD-4614-869E-BBA8EC172C12}"/>
    <dgm:cxn modelId="{C684374B-95DA-4FA3-AF19-B7005DF01469}" srcId="{BB4AEA0B-B692-4ADA-96BA-2BF55C2884A7}" destId="{CBE60D03-0B93-4B25-8E23-00E637023A99}" srcOrd="9" destOrd="0" parTransId="{B04536E4-81ED-4AD1-BEF8-4B04581A98FB}" sibTransId="{6A38C721-2BEE-4AFA-A682-40DCD904A9F9}"/>
    <dgm:cxn modelId="{11DB8809-5577-4EDC-A9AD-F0A06CFFB1CF}" srcId="{558AC53A-E669-4CFD-A015-636E0482E07E}" destId="{EC30889B-75FB-4549-881A-08B68084DEC9}" srcOrd="3" destOrd="0" parTransId="{CAAB65E7-DAB6-4E2E-AEC4-7EC74D409C45}" sibTransId="{EF4E260A-4942-42FE-B073-15F9E3A7C516}"/>
    <dgm:cxn modelId="{AA4AF9F6-62B4-43AD-845D-1A1858D66074}" srcId="{AC93B133-7063-46E2-94D4-9C14737829BB}" destId="{D043BB09-623E-4EB1-8468-41E0DA2D6E00}" srcOrd="2" destOrd="0" parTransId="{BFF055AF-3600-4DB2-AA61-328A6F617BFD}" sibTransId="{4F21F4AC-5900-4564-9756-1FE1E0539BE0}"/>
    <dgm:cxn modelId="{C42BC146-E8F5-4832-95F0-38477E942869}" type="presOf" srcId="{AFD1A676-77F7-4043-A05E-BF324938100A}" destId="{6E73A384-B254-42AE-AD1D-13B46D7BA3AF}" srcOrd="0" destOrd="2" presId="urn:microsoft.com/office/officeart/2005/8/layout/hList1"/>
    <dgm:cxn modelId="{422C9560-9974-4D99-90F9-495587270B24}" srcId="{721BD255-6D54-4000-B73D-DA15D1DB4E66}" destId="{AFD1A676-77F7-4043-A05E-BF324938100A}" srcOrd="2" destOrd="0" parTransId="{DDCD56B6-8761-41B0-90FC-B98F2AF16EF4}" sibTransId="{FF686B84-7F64-4572-8D08-21939D5166A3}"/>
    <dgm:cxn modelId="{FEA7B22F-52D3-4C3B-8E12-0AE86350C4EC}" srcId="{BB4AEA0B-B692-4ADA-96BA-2BF55C2884A7}" destId="{CEB9DB9F-A98B-43D2-B039-235D28B884D0}" srcOrd="8" destOrd="0" parTransId="{D2CF72DA-38E5-44BA-8C58-E21F2294EAE9}" sibTransId="{FFFF75E2-D190-44E5-B4BB-9EFAADFF2FA8}"/>
    <dgm:cxn modelId="{9B3CD608-FF12-47B9-868D-FC638A58E660}" type="presOf" srcId="{C2105E5D-9B76-4D98-B248-4B653AF25A22}" destId="{A86AC2C0-9911-4C04-8251-C1A42FAB3F73}" srcOrd="0" destOrd="6" presId="urn:microsoft.com/office/officeart/2005/8/layout/hList1"/>
    <dgm:cxn modelId="{CECBE2CC-504D-4C93-A96F-58AEA1CB8FB8}" srcId="{558AC53A-E669-4CFD-A015-636E0482E07E}" destId="{4A39FDF2-C5E1-44BC-8981-F1ECCDA041D1}" srcOrd="4" destOrd="0" parTransId="{06603899-8021-4BA2-8BE6-953C2AC9F997}" sibTransId="{0226E119-94C2-4982-997F-2BDBADE7FF5C}"/>
    <dgm:cxn modelId="{1BEC0156-9185-4A59-8685-E52F381DC22D}" srcId="{721BD255-6D54-4000-B73D-DA15D1DB4E66}" destId="{C8157035-52EF-485F-AD94-CDB3C89C82D3}" srcOrd="4" destOrd="0" parTransId="{9F39727F-9DA8-4B76-A722-C3551FD94C43}" sibTransId="{C45F6A1C-B3AC-47D6-8D4E-A207D1E51733}"/>
    <dgm:cxn modelId="{0588C1DF-AE68-44AB-B5A1-0A0F7007A4BD}" srcId="{721BD255-6D54-4000-B73D-DA15D1DB4E66}" destId="{4CE252B0-43C5-49D5-A9A5-195B3AC697A6}" srcOrd="0" destOrd="0" parTransId="{0C19BC54-4C8F-4FC1-B838-F75BBD825372}" sibTransId="{F3851EA4-1556-4B7B-B234-7363A4E8510E}"/>
    <dgm:cxn modelId="{DDC71D63-8D5C-4713-B0C0-5892048DC6E9}" type="presParOf" srcId="{C640FD55-3207-4EAF-B93F-4BA95999BD70}" destId="{9ADB4084-0BB7-4C5D-993A-0BD5E34E7747}" srcOrd="0" destOrd="0" presId="urn:microsoft.com/office/officeart/2005/8/layout/hList1"/>
    <dgm:cxn modelId="{0A560BC0-0A86-472D-AF26-61CC0462EA75}" type="presParOf" srcId="{9ADB4084-0BB7-4C5D-993A-0BD5E34E7747}" destId="{BC5AB900-EC24-4BD7-8AFF-0BDC05EE7F20}" srcOrd="0" destOrd="0" presId="urn:microsoft.com/office/officeart/2005/8/layout/hList1"/>
    <dgm:cxn modelId="{39EE821D-3A4B-4DAF-953C-D54710170E34}" type="presParOf" srcId="{9ADB4084-0BB7-4C5D-993A-0BD5E34E7747}" destId="{6E73A384-B254-42AE-AD1D-13B46D7BA3AF}" srcOrd="1" destOrd="0" presId="urn:microsoft.com/office/officeart/2005/8/layout/hList1"/>
    <dgm:cxn modelId="{A69945EE-E327-4F91-B0D3-E7A71E694C57}" type="presParOf" srcId="{C640FD55-3207-4EAF-B93F-4BA95999BD70}" destId="{AE5F36B0-00FF-46B4-A7FA-8AB0C50A9800}" srcOrd="1" destOrd="0" presId="urn:microsoft.com/office/officeart/2005/8/layout/hList1"/>
    <dgm:cxn modelId="{D2DEB4A8-EB54-431C-8E4D-4C3E04C84E92}" type="presParOf" srcId="{C640FD55-3207-4EAF-B93F-4BA95999BD70}" destId="{0EA01BB9-F34E-48EF-A04B-2BD2884E2512}" srcOrd="2" destOrd="0" presId="urn:microsoft.com/office/officeart/2005/8/layout/hList1"/>
    <dgm:cxn modelId="{20F27A2A-303D-49C4-9E29-F7720F28C074}" type="presParOf" srcId="{0EA01BB9-F34E-48EF-A04B-2BD2884E2512}" destId="{DF6CD36B-1AAE-4B6D-B6ED-9B8598E8B31E}" srcOrd="0" destOrd="0" presId="urn:microsoft.com/office/officeart/2005/8/layout/hList1"/>
    <dgm:cxn modelId="{E3F048C4-E65C-4DBC-9449-B853ACD008E9}" type="presParOf" srcId="{0EA01BB9-F34E-48EF-A04B-2BD2884E2512}" destId="{3B08DA63-34CC-40E8-A16A-2AE1345A67AA}" srcOrd="1" destOrd="0" presId="urn:microsoft.com/office/officeart/2005/8/layout/hList1"/>
    <dgm:cxn modelId="{1F304A1C-DF95-4B0D-B7F7-F750B29BF0F4}" type="presParOf" srcId="{C640FD55-3207-4EAF-B93F-4BA95999BD70}" destId="{5D40B198-52D2-4C54-99B4-24665AB9F816}" srcOrd="3" destOrd="0" presId="urn:microsoft.com/office/officeart/2005/8/layout/hList1"/>
    <dgm:cxn modelId="{9AA59CA3-4897-43A5-A75B-C2E1CBE43949}" type="presParOf" srcId="{C640FD55-3207-4EAF-B93F-4BA95999BD70}" destId="{3B80A41D-C09D-4789-84CF-443C90970AE0}" srcOrd="4" destOrd="0" presId="urn:microsoft.com/office/officeart/2005/8/layout/hList1"/>
    <dgm:cxn modelId="{6363BFAE-E414-4C39-B24D-984ECCC9775E}" type="presParOf" srcId="{3B80A41D-C09D-4789-84CF-443C90970AE0}" destId="{16067F8D-0F64-4186-BE50-A055668B391A}" srcOrd="0" destOrd="0" presId="urn:microsoft.com/office/officeart/2005/8/layout/hList1"/>
    <dgm:cxn modelId="{D3C490ED-4F71-42D6-8460-81F63EB7FDBC}" type="presParOf" srcId="{3B80A41D-C09D-4789-84CF-443C90970AE0}" destId="{2F9D59CD-9283-4137-B880-9E2F4574A233}" srcOrd="1" destOrd="0" presId="urn:microsoft.com/office/officeart/2005/8/layout/hList1"/>
    <dgm:cxn modelId="{8CC2DA9B-8A83-43BC-9055-64E97C5670BB}" type="presParOf" srcId="{C640FD55-3207-4EAF-B93F-4BA95999BD70}" destId="{2F741351-7BE2-4383-8967-A6059ACBFFB5}" srcOrd="5" destOrd="0" presId="urn:microsoft.com/office/officeart/2005/8/layout/hList1"/>
    <dgm:cxn modelId="{9291C798-3CB3-453F-A84A-2C3C1D64170E}" type="presParOf" srcId="{C640FD55-3207-4EAF-B93F-4BA95999BD70}" destId="{3604B93F-4074-4CCA-AE43-59A22AFE9E08}" srcOrd="6" destOrd="0" presId="urn:microsoft.com/office/officeart/2005/8/layout/hList1"/>
    <dgm:cxn modelId="{8D6D4EEE-7BDD-4AF0-8D56-3A2DE1DBBE22}" type="presParOf" srcId="{3604B93F-4074-4CCA-AE43-59A22AFE9E08}" destId="{89D06A93-FCE1-431B-99FC-175E62D840E9}" srcOrd="0" destOrd="0" presId="urn:microsoft.com/office/officeart/2005/8/layout/hList1"/>
    <dgm:cxn modelId="{DDE6D000-4A96-48B6-B5C8-1DD411FF154D}" type="presParOf" srcId="{3604B93F-4074-4CCA-AE43-59A22AFE9E08}" destId="{A86AC2C0-9911-4C04-8251-C1A42FAB3F7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A2EB9-F87B-4700-90F3-C01E6C63C411}">
      <dsp:nvSpPr>
        <dsp:cNvPr id="0" name=""/>
        <dsp:cNvSpPr/>
      </dsp:nvSpPr>
      <dsp:spPr>
        <a:xfrm>
          <a:off x="4356543" y="239025"/>
          <a:ext cx="4062753" cy="354735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i="0" u="none" kern="1200" dirty="0" smtClean="0"/>
        </a:p>
        <a:p>
          <a:pPr lvl="0" algn="ctr" defTabSz="622300">
            <a:lnSpc>
              <a:spcPct val="90000"/>
            </a:lnSpc>
            <a:spcBef>
              <a:spcPct val="0"/>
            </a:spcBef>
            <a:spcAft>
              <a:spcPct val="35000"/>
            </a:spcAft>
          </a:pPr>
          <a:r>
            <a:rPr lang="en-US" sz="1400" b="0" i="0" u="none" kern="1200" dirty="0" smtClean="0"/>
            <a:t>address; Segmentation (tariff-details); CustomerType:B2B, B2S, B2C, B2G; Delivery: Overnight/Standard; New/Existing Customer; </a:t>
          </a:r>
          <a:r>
            <a:rPr lang="en-US" sz="1400" b="0" i="0" u="none" kern="1200" dirty="0" err="1" smtClean="0"/>
            <a:t>PriceLine</a:t>
          </a:r>
          <a:r>
            <a:rPr lang="en-US" sz="1400" b="0" i="0" u="none" kern="1200" dirty="0" smtClean="0"/>
            <a:t>; Risk-Index Hardware;</a:t>
          </a:r>
          <a:endParaRPr lang="en-US" sz="1400" kern="1200" dirty="0"/>
        </a:p>
      </dsp:txBody>
      <dsp:txXfrm>
        <a:off x="4898244" y="859813"/>
        <a:ext cx="2979352" cy="1596311"/>
      </dsp:txXfrm>
    </dsp:sp>
    <dsp:sp modelId="{90F99C8B-F941-4286-A114-343AECFF4D8D}">
      <dsp:nvSpPr>
        <dsp:cNvPr id="0" name=""/>
        <dsp:cNvSpPr/>
      </dsp:nvSpPr>
      <dsp:spPr>
        <a:xfrm>
          <a:off x="5750945" y="2654272"/>
          <a:ext cx="4062753" cy="354735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0" i="0" u="none" kern="1200" dirty="0" smtClean="0"/>
            <a:t>Time of order; weekday of </a:t>
          </a:r>
          <a:r>
            <a:rPr lang="en-US" sz="1400" b="0" i="0" u="none" kern="1200" dirty="0" err="1" smtClean="0"/>
            <a:t>order;SubPriceLine</a:t>
          </a:r>
          <a:r>
            <a:rPr lang="en-US" sz="1400" b="0" i="0" u="none" kern="1200" dirty="0" smtClean="0"/>
            <a:t> des </a:t>
          </a:r>
          <a:r>
            <a:rPr lang="en-US" sz="1400" b="0" i="0" u="none" kern="1200" dirty="0" err="1" smtClean="0"/>
            <a:t>Produkts</a:t>
          </a:r>
          <a:r>
            <a:rPr lang="en-US" sz="1400" b="0" i="0" u="none" kern="1200" dirty="0" smtClean="0"/>
            <a:t>; </a:t>
          </a:r>
          <a:r>
            <a:rPr lang="en-US" sz="1400" b="0" i="0" u="none" kern="1200" dirty="0" err="1" smtClean="0"/>
            <a:t>orderdetails.ProduktID</a:t>
          </a:r>
          <a:r>
            <a:rPr lang="en-US" sz="1400" b="0" i="0" u="none" kern="1200" dirty="0" smtClean="0"/>
            <a:t>:; </a:t>
          </a:r>
          <a:endParaRPr lang="en-US" sz="1400" kern="1200" dirty="0"/>
        </a:p>
      </dsp:txBody>
      <dsp:txXfrm>
        <a:off x="6993471" y="3570673"/>
        <a:ext cx="2437652" cy="1951047"/>
      </dsp:txXfrm>
    </dsp:sp>
    <dsp:sp modelId="{84AB581A-1248-44F5-8DEE-61A702FB88C6}">
      <dsp:nvSpPr>
        <dsp:cNvPr id="0" name=""/>
        <dsp:cNvSpPr/>
      </dsp:nvSpPr>
      <dsp:spPr>
        <a:xfrm>
          <a:off x="2962141" y="2654272"/>
          <a:ext cx="4062753" cy="354735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0" i="0" u="none" kern="1200" dirty="0" err="1" smtClean="0"/>
            <a:t>orderdetails.ProduktID</a:t>
          </a:r>
          <a:r>
            <a:rPr lang="en-US" sz="1400" b="0" i="0" u="none" kern="1200" dirty="0" smtClean="0"/>
            <a:t>; </a:t>
          </a:r>
        </a:p>
        <a:p>
          <a:pPr lvl="0" algn="ctr" defTabSz="622300">
            <a:lnSpc>
              <a:spcPct val="90000"/>
            </a:lnSpc>
            <a:spcBef>
              <a:spcPct val="0"/>
            </a:spcBef>
            <a:spcAft>
              <a:spcPct val="35000"/>
            </a:spcAft>
          </a:pPr>
          <a:r>
            <a:rPr lang="en-US" sz="1400" b="0" i="0" u="none" kern="1200" dirty="0" smtClean="0"/>
            <a:t>number of ordered hardware articles; </a:t>
          </a:r>
          <a:r>
            <a:rPr lang="en-US" sz="1400" b="0" i="0" u="none" kern="1200" dirty="0" err="1" smtClean="0"/>
            <a:t>numberSlaving</a:t>
          </a:r>
          <a:r>
            <a:rPr lang="en-US" sz="1400" b="0" i="0" u="none" kern="1200" dirty="0" smtClean="0"/>
            <a:t>; </a:t>
          </a:r>
        </a:p>
      </dsp:txBody>
      <dsp:txXfrm>
        <a:off x="3344717" y="3570673"/>
        <a:ext cx="2437652" cy="1951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F85EB-5773-4DF6-A21E-CA9D2875C651}">
      <dsp:nvSpPr>
        <dsp:cNvPr id="0" name=""/>
        <dsp:cNvSpPr/>
      </dsp:nvSpPr>
      <dsp:spPr>
        <a:xfrm rot="10800000">
          <a:off x="529340" y="360604"/>
          <a:ext cx="2648837" cy="119078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101" tIns="49530" rIns="92456" bIns="49530" numCol="1" spcCol="1270" anchor="ctr" anchorCtr="0">
          <a:noAutofit/>
        </a:bodyPr>
        <a:lstStyle/>
        <a:p>
          <a:pPr lvl="0" algn="ctr" defTabSz="577850">
            <a:lnSpc>
              <a:spcPct val="90000"/>
            </a:lnSpc>
            <a:spcBef>
              <a:spcPct val="0"/>
            </a:spcBef>
            <a:spcAft>
              <a:spcPct val="35000"/>
            </a:spcAft>
          </a:pPr>
          <a:r>
            <a:rPr lang="en-US" sz="1300" kern="1200" dirty="0" smtClean="0"/>
            <a:t>To use only Significant variables by a pre-defined selection method using permutation feature selection</a:t>
          </a:r>
          <a:endParaRPr lang="en-US" sz="1300" kern="1200" dirty="0"/>
        </a:p>
      </dsp:txBody>
      <dsp:txXfrm rot="10800000">
        <a:off x="827035" y="360604"/>
        <a:ext cx="2351142" cy="1190780"/>
      </dsp:txXfrm>
    </dsp:sp>
    <dsp:sp modelId="{BD128C1C-4F36-4C97-B9FF-C0A250EB2DDA}">
      <dsp:nvSpPr>
        <dsp:cNvPr id="0" name=""/>
        <dsp:cNvSpPr/>
      </dsp:nvSpPr>
      <dsp:spPr>
        <a:xfrm>
          <a:off x="376390" y="595938"/>
          <a:ext cx="590948" cy="72011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A1A403-BE47-470A-8811-9CCA2B73005F}">
      <dsp:nvSpPr>
        <dsp:cNvPr id="0" name=""/>
        <dsp:cNvSpPr/>
      </dsp:nvSpPr>
      <dsp:spPr>
        <a:xfrm rot="10800000">
          <a:off x="472096" y="1906842"/>
          <a:ext cx="2678952" cy="119078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101" tIns="49530" rIns="92456" bIns="49530" numCol="1" spcCol="1270" anchor="ctr" anchorCtr="0">
          <a:noAutofit/>
        </a:bodyPr>
        <a:lstStyle/>
        <a:p>
          <a:pPr lvl="0" algn="ctr" defTabSz="577850">
            <a:lnSpc>
              <a:spcPct val="90000"/>
            </a:lnSpc>
            <a:spcBef>
              <a:spcPct val="0"/>
            </a:spcBef>
            <a:spcAft>
              <a:spcPct val="35000"/>
            </a:spcAft>
          </a:pPr>
          <a:r>
            <a:rPr lang="en-US" sz="1300" kern="1200" smtClean="0"/>
            <a:t>To use Feature </a:t>
          </a:r>
          <a:r>
            <a:rPr lang="en-US" sz="1300" kern="1200" dirty="0" smtClean="0"/>
            <a:t>Labs python </a:t>
          </a:r>
          <a:r>
            <a:rPr lang="en-US" sz="1300" kern="1200" smtClean="0"/>
            <a:t>package to do </a:t>
          </a:r>
          <a:r>
            <a:rPr lang="en-US" sz="1300" kern="1200" dirty="0" smtClean="0"/>
            <a:t>feature transformation</a:t>
          </a:r>
          <a:endParaRPr lang="en-US" sz="1300" kern="1200" dirty="0"/>
        </a:p>
      </dsp:txBody>
      <dsp:txXfrm rot="10800000">
        <a:off x="769791" y="1906842"/>
        <a:ext cx="2381257" cy="1190780"/>
      </dsp:txXfrm>
    </dsp:sp>
    <dsp:sp modelId="{3C7E4A32-6866-4DC6-B774-FF64579C07AB}">
      <dsp:nvSpPr>
        <dsp:cNvPr id="0" name=""/>
        <dsp:cNvSpPr/>
      </dsp:nvSpPr>
      <dsp:spPr>
        <a:xfrm>
          <a:off x="403519" y="2145355"/>
          <a:ext cx="452318" cy="713753"/>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315E0-91DE-4485-973E-E3C875C6C9A7}">
      <dsp:nvSpPr>
        <dsp:cNvPr id="0" name=""/>
        <dsp:cNvSpPr/>
      </dsp:nvSpPr>
      <dsp:spPr>
        <a:xfrm rot="10800000">
          <a:off x="527495" y="3453079"/>
          <a:ext cx="2650539" cy="12734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101" tIns="49530" rIns="92456" bIns="49530" numCol="1" spcCol="1270" anchor="ctr" anchorCtr="0">
          <a:noAutofit/>
        </a:bodyPr>
        <a:lstStyle/>
        <a:p>
          <a:pPr lvl="0" algn="ctr" defTabSz="577850">
            <a:lnSpc>
              <a:spcPct val="90000"/>
            </a:lnSpc>
            <a:spcBef>
              <a:spcPct val="0"/>
            </a:spcBef>
            <a:spcAft>
              <a:spcPct val="35000"/>
            </a:spcAft>
          </a:pPr>
          <a:r>
            <a:rPr lang="en-US" sz="1300" kern="1200" dirty="0" smtClean="0"/>
            <a:t>To use more R functionality like XG boost to improve the AUC and accuracy</a:t>
          </a:r>
          <a:endParaRPr lang="en-US" sz="1300" kern="1200" dirty="0"/>
        </a:p>
      </dsp:txBody>
      <dsp:txXfrm rot="10800000">
        <a:off x="845862" y="3453079"/>
        <a:ext cx="2332172" cy="1273468"/>
      </dsp:txXfrm>
    </dsp:sp>
    <dsp:sp modelId="{0AFD1E71-75AA-49E3-9234-BBB15C4CA58A}">
      <dsp:nvSpPr>
        <dsp:cNvPr id="0" name=""/>
        <dsp:cNvSpPr/>
      </dsp:nvSpPr>
      <dsp:spPr>
        <a:xfrm>
          <a:off x="376533" y="3672022"/>
          <a:ext cx="588674" cy="8355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AB900-EC24-4BD7-8AFF-0BDC05EE7F20}">
      <dsp:nvSpPr>
        <dsp:cNvPr id="0" name=""/>
        <dsp:cNvSpPr/>
      </dsp:nvSpPr>
      <dsp:spPr>
        <a:xfrm>
          <a:off x="4251" y="133265"/>
          <a:ext cx="2556547" cy="7074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buFont typeface="Arial" panose="020B0604020202020204" pitchFamily="34" charset="0"/>
            <a:buChar char="•"/>
          </a:pPr>
          <a:r>
            <a:rPr lang="en-IN" sz="1800" b="1" kern="1200" dirty="0">
              <a:solidFill>
                <a:srgbClr val="404040"/>
              </a:solidFill>
              <a:latin typeface="Segoe UI" panose="020B0502040204020203" pitchFamily="34" charset="0"/>
              <a:cs typeface="Segoe UI" panose="020B0502040204020203" pitchFamily="34" charset="0"/>
            </a:rPr>
            <a:t>Datetime Transform Primitives</a:t>
          </a:r>
          <a:endParaRPr lang="en-IN" sz="1800" kern="1200" dirty="0"/>
        </a:p>
      </dsp:txBody>
      <dsp:txXfrm>
        <a:off x="4251" y="133265"/>
        <a:ext cx="2556547" cy="707482"/>
      </dsp:txXfrm>
    </dsp:sp>
    <dsp:sp modelId="{6E73A384-B254-42AE-AD1D-13B46D7BA3AF}">
      <dsp:nvSpPr>
        <dsp:cNvPr id="0" name=""/>
        <dsp:cNvSpPr/>
      </dsp:nvSpPr>
      <dsp:spPr>
        <a:xfrm>
          <a:off x="4251" y="840747"/>
          <a:ext cx="2556547" cy="335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tx1"/>
              </a:solidFill>
              <a:latin typeface="Segoe UI" panose="020B0502040204020203" pitchFamily="34" charset="0"/>
              <a:ea typeface="+mn-ea"/>
              <a:cs typeface="Segoe UI" panose="020B0502040204020203" pitchFamily="34" charset="0"/>
            </a:rPr>
            <a:t>Hour, Minute, Second</a:t>
          </a:r>
        </a:p>
        <a:p>
          <a:pPr marL="171450" lvl="1" indent="-171450" algn="l" defTabSz="711200">
            <a:lnSpc>
              <a:spcPct val="90000"/>
            </a:lnSpc>
            <a:spcBef>
              <a:spcPct val="0"/>
            </a:spcBef>
            <a:spcAft>
              <a:spcPct val="15000"/>
            </a:spcAft>
            <a:buFont typeface="Arial" panose="020B0604020202020204" pitchFamily="34" charset="0"/>
            <a:buChar char="••"/>
          </a:pPr>
          <a:endParaRPr lang="en-IN" sz="1600" kern="1200" dirty="0">
            <a:solidFill>
              <a:schemeClr val="tx1"/>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a:solidFill>
                <a:schemeClr val="tx1"/>
              </a:solidFill>
              <a:latin typeface="Segoe UI" panose="020B0502040204020203" pitchFamily="34" charset="0"/>
              <a:ea typeface="+mn-ea"/>
              <a:cs typeface="Segoe UI" panose="020B0502040204020203" pitchFamily="34" charset="0"/>
            </a:rPr>
            <a:t>Weekday, Weekend (Boolean indicating if weekday/weekend)</a:t>
          </a:r>
        </a:p>
        <a:p>
          <a:pPr marL="171450" lvl="1" indent="-171450" algn="l" defTabSz="711200">
            <a:lnSpc>
              <a:spcPct val="90000"/>
            </a:lnSpc>
            <a:spcBef>
              <a:spcPct val="0"/>
            </a:spcBef>
            <a:spcAft>
              <a:spcPct val="15000"/>
            </a:spcAft>
            <a:buChar char="••"/>
          </a:pPr>
          <a:endParaRPr lang="en-IN" sz="1600" kern="1200" dirty="0">
            <a:solidFill>
              <a:schemeClr val="tx1"/>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a:solidFill>
                <a:schemeClr val="tx1"/>
              </a:solidFill>
              <a:latin typeface="Segoe UI" panose="020B0502040204020203" pitchFamily="34" charset="0"/>
              <a:ea typeface="+mn-ea"/>
              <a:cs typeface="Segoe UI" panose="020B0502040204020203" pitchFamily="34" charset="0"/>
            </a:rPr>
            <a:t>Day, Week, Month, Year</a:t>
          </a:r>
        </a:p>
      </dsp:txBody>
      <dsp:txXfrm>
        <a:off x="4251" y="840747"/>
        <a:ext cx="2556547" cy="3355006"/>
      </dsp:txXfrm>
    </dsp:sp>
    <dsp:sp modelId="{DF6CD36B-1AAE-4B6D-B6ED-9B8598E8B31E}">
      <dsp:nvSpPr>
        <dsp:cNvPr id="0" name=""/>
        <dsp:cNvSpPr/>
      </dsp:nvSpPr>
      <dsp:spPr>
        <a:xfrm>
          <a:off x="2918715" y="133265"/>
          <a:ext cx="2556547" cy="7074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buFont typeface="Arial" panose="020B0604020202020204" pitchFamily="34" charset="0"/>
            <a:buChar char="•"/>
          </a:pPr>
          <a:r>
            <a:rPr lang="en-IN" sz="1800" b="1" kern="1200" dirty="0">
              <a:solidFill>
                <a:srgbClr val="404040"/>
              </a:solidFill>
              <a:latin typeface="Segoe UI" panose="020B0502040204020203" pitchFamily="34" charset="0"/>
              <a:cs typeface="Segoe UI" panose="020B0502040204020203" pitchFamily="34" charset="0"/>
            </a:rPr>
            <a:t>Cumulative Transform Primitives</a:t>
          </a:r>
          <a:endParaRPr lang="en-IN" sz="1800" kern="1200" dirty="0"/>
        </a:p>
      </dsp:txBody>
      <dsp:txXfrm>
        <a:off x="2918715" y="133265"/>
        <a:ext cx="2556547" cy="707482"/>
      </dsp:txXfrm>
    </dsp:sp>
    <dsp:sp modelId="{3B08DA63-34CC-40E8-A16A-2AE1345A67AA}">
      <dsp:nvSpPr>
        <dsp:cNvPr id="0" name=""/>
        <dsp:cNvSpPr/>
      </dsp:nvSpPr>
      <dsp:spPr>
        <a:xfrm>
          <a:off x="2918715" y="840747"/>
          <a:ext cx="2556547" cy="335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err="1">
              <a:solidFill>
                <a:prstClr val="black"/>
              </a:solidFill>
              <a:latin typeface="Segoe UI" panose="020B0502040204020203" pitchFamily="34" charset="0"/>
              <a:ea typeface="+mn-ea"/>
              <a:cs typeface="Segoe UI" panose="020B0502040204020203" pitchFamily="34" charset="0"/>
            </a:rPr>
            <a:t>CumCount</a:t>
          </a: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Font typeface="Arial" panose="020B0604020202020204" pitchFamily="34" charset="0"/>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err="1">
              <a:solidFill>
                <a:prstClr val="black"/>
              </a:solidFill>
              <a:latin typeface="Segoe UI" panose="020B0502040204020203" pitchFamily="34" charset="0"/>
              <a:ea typeface="+mn-ea"/>
              <a:cs typeface="Segoe UI" panose="020B0502040204020203" pitchFamily="34" charset="0"/>
            </a:rPr>
            <a:t>CumSum</a:t>
          </a: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err="1">
              <a:solidFill>
                <a:prstClr val="black"/>
              </a:solidFill>
              <a:latin typeface="Segoe UI" panose="020B0502040204020203" pitchFamily="34" charset="0"/>
              <a:ea typeface="+mn-ea"/>
              <a:cs typeface="Segoe UI" panose="020B0502040204020203" pitchFamily="34" charset="0"/>
            </a:rPr>
            <a:t>CumMean</a:t>
          </a: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err="1">
              <a:solidFill>
                <a:prstClr val="black"/>
              </a:solidFill>
              <a:latin typeface="Segoe UI" panose="020B0502040204020203" pitchFamily="34" charset="0"/>
              <a:ea typeface="+mn-ea"/>
              <a:cs typeface="Segoe UI" panose="020B0502040204020203" pitchFamily="34" charset="0"/>
            </a:rPr>
            <a:t>TimeSincePrevious</a:t>
          </a:r>
          <a:endParaRPr lang="en-IN" sz="1600" kern="1200" dirty="0">
            <a:solidFill>
              <a:prstClr val="black"/>
            </a:solidFill>
            <a:latin typeface="Segoe UI" panose="020B0502040204020203" pitchFamily="34" charset="0"/>
            <a:ea typeface="+mn-ea"/>
            <a:cs typeface="Segoe UI" panose="020B0502040204020203" pitchFamily="34" charset="0"/>
          </a:endParaRPr>
        </a:p>
      </dsp:txBody>
      <dsp:txXfrm>
        <a:off x="2918715" y="840747"/>
        <a:ext cx="2556547" cy="3355006"/>
      </dsp:txXfrm>
    </dsp:sp>
    <dsp:sp modelId="{16067F8D-0F64-4186-BE50-A055668B391A}">
      <dsp:nvSpPr>
        <dsp:cNvPr id="0" name=""/>
        <dsp:cNvSpPr/>
      </dsp:nvSpPr>
      <dsp:spPr>
        <a:xfrm>
          <a:off x="5833179" y="133265"/>
          <a:ext cx="2556547" cy="7074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buFont typeface="Arial" panose="020B0604020202020204" pitchFamily="34" charset="0"/>
            <a:buChar char="•"/>
          </a:pPr>
          <a:r>
            <a:rPr lang="en-IN" sz="1800" b="1" kern="1200" dirty="0">
              <a:solidFill>
                <a:srgbClr val="404040"/>
              </a:solidFill>
              <a:latin typeface="Segoe UI" panose="020B0502040204020203" pitchFamily="34" charset="0"/>
              <a:cs typeface="Segoe UI" panose="020B0502040204020203" pitchFamily="34" charset="0"/>
            </a:rPr>
            <a:t>Text Transform Primitives</a:t>
          </a:r>
          <a:endParaRPr lang="en-IN" sz="1800" kern="1200" dirty="0"/>
        </a:p>
      </dsp:txBody>
      <dsp:txXfrm>
        <a:off x="5833179" y="133265"/>
        <a:ext cx="2556547" cy="707482"/>
      </dsp:txXfrm>
    </dsp:sp>
    <dsp:sp modelId="{2F9D59CD-9283-4137-B880-9E2F4574A233}">
      <dsp:nvSpPr>
        <dsp:cNvPr id="0" name=""/>
        <dsp:cNvSpPr/>
      </dsp:nvSpPr>
      <dsp:spPr>
        <a:xfrm>
          <a:off x="5833179" y="840747"/>
          <a:ext cx="2556547" cy="335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err="1">
              <a:solidFill>
                <a:prstClr val="black"/>
              </a:solidFill>
              <a:latin typeface="Segoe UI" panose="020B0502040204020203" pitchFamily="34" charset="0"/>
              <a:ea typeface="+mn-ea"/>
              <a:cs typeface="Segoe UI" panose="020B0502040204020203" pitchFamily="34" charset="0"/>
            </a:rPr>
            <a:t>NumCharacters</a:t>
          </a: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Font typeface="Arial" panose="020B0604020202020204" pitchFamily="34" charset="0"/>
            <a:buChar char="••"/>
          </a:pPr>
          <a:endParaRPr lang="en-IN" sz="1600" kern="1200" dirty="0">
            <a:solidFill>
              <a:prstClr val="black"/>
            </a:solidFill>
            <a:latin typeface="Segoe UI" panose="020B0502040204020203" pitchFamily="34" charset="0"/>
            <a:ea typeface="+mn-ea"/>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err="1">
              <a:solidFill>
                <a:prstClr val="black"/>
              </a:solidFill>
              <a:latin typeface="Segoe UI" panose="020B0502040204020203" pitchFamily="34" charset="0"/>
              <a:ea typeface="+mn-ea"/>
              <a:cs typeface="Segoe UI" panose="020B0502040204020203" pitchFamily="34" charset="0"/>
            </a:rPr>
            <a:t>NumWords</a:t>
          </a:r>
          <a:endParaRPr lang="en-IN" sz="1600" kern="1200" dirty="0">
            <a:solidFill>
              <a:prstClr val="black"/>
            </a:solidFill>
            <a:latin typeface="Segoe UI" panose="020B0502040204020203" pitchFamily="34" charset="0"/>
            <a:ea typeface="+mn-ea"/>
            <a:cs typeface="Segoe UI" panose="020B0502040204020203" pitchFamily="34" charset="0"/>
          </a:endParaRPr>
        </a:p>
      </dsp:txBody>
      <dsp:txXfrm>
        <a:off x="5833179" y="840747"/>
        <a:ext cx="2556547" cy="3355006"/>
      </dsp:txXfrm>
    </dsp:sp>
    <dsp:sp modelId="{89D06A93-FCE1-431B-99FC-175E62D840E9}">
      <dsp:nvSpPr>
        <dsp:cNvPr id="0" name=""/>
        <dsp:cNvSpPr/>
      </dsp:nvSpPr>
      <dsp:spPr>
        <a:xfrm>
          <a:off x="8747643" y="133265"/>
          <a:ext cx="2556547" cy="7074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buFont typeface="Arial" panose="020B0604020202020204" pitchFamily="34" charset="0"/>
            <a:buChar char="•"/>
          </a:pPr>
          <a:r>
            <a:rPr lang="en-IN" sz="1800" b="1" kern="1200" dirty="0">
              <a:solidFill>
                <a:srgbClr val="404040"/>
              </a:solidFill>
              <a:latin typeface="Segoe UI" panose="020B0502040204020203" pitchFamily="34" charset="0"/>
              <a:cs typeface="Segoe UI" panose="020B0502040204020203" pitchFamily="34" charset="0"/>
            </a:rPr>
            <a:t>Aggregation Primitives</a:t>
          </a:r>
          <a:endParaRPr lang="en-IN" sz="1800" kern="1200" dirty="0"/>
        </a:p>
      </dsp:txBody>
      <dsp:txXfrm>
        <a:off x="8747643" y="133265"/>
        <a:ext cx="2556547" cy="707482"/>
      </dsp:txXfrm>
    </dsp:sp>
    <dsp:sp modelId="{A86AC2C0-9911-4C04-8251-C1A42FAB3F73}">
      <dsp:nvSpPr>
        <dsp:cNvPr id="0" name=""/>
        <dsp:cNvSpPr/>
      </dsp:nvSpPr>
      <dsp:spPr>
        <a:xfrm>
          <a:off x="8747643" y="840747"/>
          <a:ext cx="2556547" cy="335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solidFill>
                <a:srgbClr val="404040"/>
              </a:solidFill>
              <a:latin typeface="Segoe UI" panose="020B0502040204020203" pitchFamily="34" charset="0"/>
              <a:cs typeface="Segoe UI" panose="020B0502040204020203" pitchFamily="34" charset="0"/>
            </a:rPr>
            <a:t>Count</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solidFill>
                <a:srgbClr val="404040"/>
              </a:solidFill>
              <a:latin typeface="Segoe UI" panose="020B0502040204020203" pitchFamily="34" charset="0"/>
              <a:cs typeface="Segoe UI" panose="020B0502040204020203" pitchFamily="34" charset="0"/>
            </a:rPr>
            <a:t>Sum</a:t>
          </a:r>
        </a:p>
        <a:p>
          <a:pPr marL="171450" lvl="1" indent="-171450" algn="l" defTabSz="800100">
            <a:lnSpc>
              <a:spcPct val="90000"/>
            </a:lnSpc>
            <a:spcBef>
              <a:spcPct val="0"/>
            </a:spcBef>
            <a:spcAft>
              <a:spcPct val="15000"/>
            </a:spcAft>
            <a:buFont typeface="Arial" panose="020B0604020202020204" pitchFamily="34" charset="0"/>
            <a:buChar char="••"/>
          </a:pPr>
          <a:r>
            <a:rPr lang="en-IN" sz="1800" kern="1200">
              <a:solidFill>
                <a:srgbClr val="404040"/>
              </a:solidFill>
              <a:latin typeface="Segoe UI" panose="020B0502040204020203" pitchFamily="34" charset="0"/>
              <a:cs typeface="Segoe UI" panose="020B0502040204020203" pitchFamily="34" charset="0"/>
            </a:rPr>
            <a:t>Mean</a:t>
          </a:r>
          <a:endParaRPr lang="en-IN" sz="1800" kern="1200" dirty="0">
            <a:solidFill>
              <a:srgbClr val="404040"/>
            </a:solidFill>
            <a:latin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IN" sz="1800" kern="1200">
              <a:solidFill>
                <a:srgbClr val="404040"/>
              </a:solidFill>
              <a:latin typeface="Segoe UI" panose="020B0502040204020203" pitchFamily="34" charset="0"/>
              <a:cs typeface="Segoe UI" panose="020B0502040204020203" pitchFamily="34" charset="0"/>
            </a:rPr>
            <a:t>Std</a:t>
          </a:r>
          <a:endParaRPr lang="en-IN" sz="1800" kern="1200" dirty="0">
            <a:solidFill>
              <a:srgbClr val="404040"/>
            </a:solidFill>
            <a:latin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IN" sz="1800" kern="1200">
              <a:solidFill>
                <a:srgbClr val="404040"/>
              </a:solidFill>
              <a:latin typeface="Segoe UI" panose="020B0502040204020203" pitchFamily="34" charset="0"/>
              <a:cs typeface="Segoe UI" panose="020B0502040204020203" pitchFamily="34" charset="0"/>
            </a:rPr>
            <a:t>Median</a:t>
          </a:r>
          <a:endParaRPr lang="en-IN" sz="1800" kern="1200" dirty="0">
            <a:solidFill>
              <a:srgbClr val="404040"/>
            </a:solidFill>
            <a:latin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solidFill>
                <a:srgbClr val="404040"/>
              </a:solidFill>
              <a:latin typeface="Segoe UI" panose="020B0502040204020203" pitchFamily="34" charset="0"/>
              <a:cs typeface="Segoe UI" panose="020B0502040204020203" pitchFamily="34" charset="0"/>
            </a:rPr>
            <a:t>Mode</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err="1"/>
            <a:t>TimeSinceLast</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err="1"/>
            <a:t>AvgTimeBetween</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t>Skew</a:t>
          </a:r>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t>Trend</a:t>
          </a:r>
        </a:p>
      </dsp:txBody>
      <dsp:txXfrm>
        <a:off x="8747643" y="840747"/>
        <a:ext cx="2556547" cy="335500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3017-B032-46DB-9952-685677D9A08B}"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1643-BDB5-46D2-8963-19F9CD2ED3A4}" type="slidenum">
              <a:rPr lang="en-US" smtClean="0"/>
              <a:t>‹#›</a:t>
            </a:fld>
            <a:endParaRPr lang="en-US"/>
          </a:p>
        </p:txBody>
      </p:sp>
    </p:spTree>
    <p:extLst>
      <p:ext uri="{BB962C8B-B14F-4D97-AF65-F5344CB8AC3E}">
        <p14:creationId xmlns:p14="http://schemas.microsoft.com/office/powerpoint/2010/main" val="346616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C11-D514-4BD3-A4CB-FE29E4FA806E}" type="slidenum">
              <a:rPr lang="en-US" smtClean="0"/>
              <a:t>1</a:t>
            </a:fld>
            <a:endParaRPr lang="en-US"/>
          </a:p>
        </p:txBody>
      </p:sp>
    </p:spTree>
    <p:extLst>
      <p:ext uri="{BB962C8B-B14F-4D97-AF65-F5344CB8AC3E}">
        <p14:creationId xmlns:p14="http://schemas.microsoft.com/office/powerpoint/2010/main" val="344390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4401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2298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2082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153532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1167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9" name="Rectangle 8"/>
          <p:cNvSpPr/>
          <p:nvPr/>
        </p:nvSpPr>
        <p:spPr>
          <a:xfrm>
            <a:off x="16" y="4"/>
            <a:ext cx="12210349" cy="6858000"/>
          </a:xfrm>
          <a:prstGeom prst="rect">
            <a:avLst/>
          </a:pr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lIns="89162" tIns="44586" rIns="89162" bIns="44586" rtlCol="0" anchor="ctr"/>
          <a:lstStyle/>
          <a:p>
            <a:pPr algn="ctr" defTabSz="1211250"/>
            <a:endParaRPr lang="en-US" sz="2353" dirty="0">
              <a:solidFill>
                <a:srgbClr val="2F2F2F"/>
              </a:solidFill>
              <a:latin typeface="Segoe UI"/>
            </a:endParaRPr>
          </a:p>
        </p:txBody>
      </p:sp>
    </p:spTree>
    <p:extLst>
      <p:ext uri="{BB962C8B-B14F-4D97-AF65-F5344CB8AC3E}">
        <p14:creationId xmlns:p14="http://schemas.microsoft.com/office/powerpoint/2010/main" val="33353234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86907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98FAC-94AC-4864-8478-D37CA4911E01}"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420187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798FAC-94AC-4864-8478-D37CA4911E01}"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7399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798FAC-94AC-4864-8478-D37CA4911E01}"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355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798FAC-94AC-4864-8478-D37CA4911E01}"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1631816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98FAC-94AC-4864-8478-D37CA4911E01}"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00845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56404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43160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98FAC-94AC-4864-8478-D37CA4911E01}"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BA91-D18F-4EE9-97E4-9E3510636931}" type="slidenum">
              <a:rPr lang="en-US" smtClean="0"/>
              <a:t>‹#›</a:t>
            </a:fld>
            <a:endParaRPr lang="en-US"/>
          </a:p>
        </p:txBody>
      </p:sp>
    </p:spTree>
    <p:extLst>
      <p:ext uri="{BB962C8B-B14F-4D97-AF65-F5344CB8AC3E}">
        <p14:creationId xmlns:p14="http://schemas.microsoft.com/office/powerpoint/2010/main" val="31299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QuickStyle" Target="../diagrams/quickStyle2.xml"/><Relationship Id="rId11" Type="http://schemas.openxmlformats.org/officeDocument/2006/relationships/image" Target="../media/image9.png"/><Relationship Id="rId5" Type="http://schemas.openxmlformats.org/officeDocument/2006/relationships/diagramLayout" Target="../diagrams/layout2.xml"/><Relationship Id="rId10" Type="http://schemas.openxmlformats.org/officeDocument/2006/relationships/image" Target="../media/image8.png"/><Relationship Id="rId4" Type="http://schemas.openxmlformats.org/officeDocument/2006/relationships/diagramData" Target="../diagrams/data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3505200" cy="7040880"/>
          </a:xfrm>
          <a:prstGeom prst="rect">
            <a:avLst/>
          </a:prstGeom>
          <a:solidFill>
            <a:schemeClr val="bg1"/>
          </a:solidFill>
        </p:spPr>
        <p:txBody>
          <a:bodyPr wrap="square" lIns="124114" tIns="62057" rIns="124114" bIns="62057" rtlCol="0" anchor="ctr">
            <a:spAutoFit/>
          </a:bodyPr>
          <a:lstStyle/>
          <a:p>
            <a:pPr algn="ctr" defTabSz="1266029"/>
            <a:endParaRPr lang="en-IN" sz="1600" dirty="0">
              <a:solidFill>
                <a:srgbClr val="434343"/>
              </a:solidFill>
              <a:latin typeface="Segoe UI"/>
              <a:cs typeface="Segoe UI"/>
            </a:endParaRPr>
          </a:p>
        </p:txBody>
      </p:sp>
      <p:sp>
        <p:nvSpPr>
          <p:cNvPr id="10" name="Title 1"/>
          <p:cNvSpPr txBox="1">
            <a:spLocks/>
          </p:cNvSpPr>
          <p:nvPr/>
        </p:nvSpPr>
        <p:spPr>
          <a:xfrm>
            <a:off x="3854939" y="4101319"/>
            <a:ext cx="7783515" cy="1795962"/>
          </a:xfrm>
          <a:prstGeom prst="rect">
            <a:avLst/>
          </a:prstGeom>
        </p:spPr>
        <p:txBody>
          <a:bodyPr lIns="89162" tIns="44586" rIns="89162" bIns="44586"/>
          <a:lstStyle>
            <a:lvl1pPr algn="l" defTabSz="1242216" rtl="0" eaLnBrk="1" latinLnBrk="0" hangingPunct="1">
              <a:spcBef>
                <a:spcPct val="0"/>
              </a:spcBef>
              <a:buNone/>
              <a:defRPr sz="1600" b="0" i="0" kern="1200">
                <a:solidFill>
                  <a:schemeClr val="accent1"/>
                </a:solidFill>
                <a:latin typeface="Helvetica Neue Light"/>
                <a:ea typeface="Segoe UI" pitchFamily="34" charset="0"/>
                <a:cs typeface="Helvetica Neue Light"/>
              </a:defRPr>
            </a:lvl1pPr>
          </a:lstStyle>
          <a:p>
            <a:pPr>
              <a:lnSpc>
                <a:spcPct val="120000"/>
              </a:lnSpc>
            </a:pP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ML </a:t>
            </a: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PLATFORM</a:t>
            </a:r>
          </a:p>
          <a:p>
            <a:pPr>
              <a:lnSpc>
                <a:spcPct val="120000"/>
              </a:lnSpc>
            </a:pP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&amp; </a:t>
            </a:r>
            <a:r>
              <a:rPr lang="en-US" sz="4705"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FEATURE TOOLS</a:t>
            </a:r>
            <a:endPar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nSpc>
                <a:spcPct val="120000"/>
              </a:lnSpc>
            </a:pPr>
            <a:endParaRPr lang="en-US" sz="4705" dirty="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33" y="2231195"/>
            <a:ext cx="2829734" cy="2123261"/>
          </a:xfrm>
          <a:prstGeom prst="rect">
            <a:avLst/>
          </a:prstGeom>
        </p:spPr>
      </p:pic>
    </p:spTree>
    <p:extLst>
      <p:ext uri="{BB962C8B-B14F-4D97-AF65-F5344CB8AC3E}">
        <p14:creationId xmlns:p14="http://schemas.microsoft.com/office/powerpoint/2010/main" val="25414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6220" y="130520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4104738"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AZURE  MODEL RESULTS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2" name="TextBox 31"/>
          <p:cNvSpPr txBox="1"/>
          <p:nvPr/>
        </p:nvSpPr>
        <p:spPr>
          <a:xfrm>
            <a:off x="321970" y="2661590"/>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90.3%</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321970" y="3712128"/>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a:latin typeface="Segoe UI" panose="020B0502040204020203" pitchFamily="34" charset="0"/>
                <a:ea typeface="Segoe UI" panose="020B0502040204020203" pitchFamily="34" charset="0"/>
                <a:cs typeface="Segoe UI" panose="020B0502040204020203" pitchFamily="34" charset="0"/>
              </a:rPr>
              <a:t>2</a:t>
            </a:r>
            <a:r>
              <a:rPr lang="en-US" sz="1400" b="1" dirty="0" smtClean="0">
                <a:latin typeface="Segoe UI" panose="020B0502040204020203" pitchFamily="34" charset="0"/>
                <a:ea typeface="Segoe UI" panose="020B0502040204020203" pitchFamily="34" charset="0"/>
                <a:cs typeface="Segoe UI" panose="020B0502040204020203" pitchFamily="34" charset="0"/>
              </a:rPr>
              <a:t> Mins</a:t>
            </a:r>
          </a:p>
        </p:txBody>
      </p:sp>
      <p:sp>
        <p:nvSpPr>
          <p:cNvPr id="34" name="TextBox 33"/>
          <p:cNvSpPr txBox="1"/>
          <p:nvPr/>
        </p:nvSpPr>
        <p:spPr>
          <a:xfrm>
            <a:off x="321970"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a:latin typeface="Segoe UI" panose="020B0502040204020203" pitchFamily="34" charset="0"/>
                <a:ea typeface="Segoe UI" panose="020B0502040204020203" pitchFamily="34" charset="0"/>
                <a:cs typeface="Segoe UI" panose="020B0502040204020203" pitchFamily="34" charset="0"/>
              </a:rPr>
              <a:t>Below Average</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6" name="Rounded Rectangle 45"/>
          <p:cNvSpPr/>
          <p:nvPr/>
        </p:nvSpPr>
        <p:spPr>
          <a:xfrm>
            <a:off x="4250958"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TextBox 47"/>
          <p:cNvSpPr txBox="1"/>
          <p:nvPr/>
        </p:nvSpPr>
        <p:spPr>
          <a:xfrm>
            <a:off x="4363788" y="2661590"/>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63%</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9" name="TextBox 48"/>
          <p:cNvSpPr txBox="1"/>
          <p:nvPr/>
        </p:nvSpPr>
        <p:spPr>
          <a:xfrm>
            <a:off x="4363788" y="3700501"/>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a:latin typeface="Segoe UI" panose="020B0502040204020203" pitchFamily="34" charset="0"/>
                <a:ea typeface="Segoe UI" panose="020B0502040204020203" pitchFamily="34" charset="0"/>
                <a:cs typeface="Segoe UI" panose="020B0502040204020203" pitchFamily="34" charset="0"/>
              </a:rPr>
              <a:t>NA </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a:latin typeface="Segoe UI" panose="020B0502040204020203" pitchFamily="34" charset="0"/>
                <a:ea typeface="Segoe UI" panose="020B0502040204020203" pitchFamily="34" charset="0"/>
                <a:cs typeface="Segoe UI" panose="020B0502040204020203" pitchFamily="34" charset="0"/>
              </a:rPr>
              <a:t>NA </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p:txBody>
      </p:sp>
      <p:sp>
        <p:nvSpPr>
          <p:cNvPr id="50" name="TextBox 49"/>
          <p:cNvSpPr txBox="1"/>
          <p:nvPr/>
        </p:nvSpPr>
        <p:spPr>
          <a:xfrm>
            <a:off x="4363788"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 </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Below Average</a:t>
            </a:r>
          </a:p>
        </p:txBody>
      </p:sp>
      <p:sp>
        <p:nvSpPr>
          <p:cNvPr id="51" name="Rounded Rectangle 50"/>
          <p:cNvSpPr/>
          <p:nvPr/>
        </p:nvSpPr>
        <p:spPr>
          <a:xfrm>
            <a:off x="8261536"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p:cNvSpPr txBox="1"/>
          <p:nvPr/>
        </p:nvSpPr>
        <p:spPr>
          <a:xfrm>
            <a:off x="8437286" y="2661590"/>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89.7%</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4" name="TextBox 53"/>
          <p:cNvSpPr txBox="1"/>
          <p:nvPr/>
        </p:nvSpPr>
        <p:spPr>
          <a:xfrm>
            <a:off x="8437286" y="3712127"/>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a:latin typeface="Segoe UI" panose="020B0502040204020203" pitchFamily="34" charset="0"/>
                <a:ea typeface="Segoe UI" panose="020B0502040204020203" pitchFamily="34" charset="0"/>
                <a:cs typeface="Segoe UI" panose="020B0502040204020203" pitchFamily="34" charset="0"/>
              </a:rPr>
              <a:t>NA</a:t>
            </a:r>
            <a:endParaRPr lang="en-US" sz="1400"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a:latin typeface="Segoe UI" panose="020B0502040204020203" pitchFamily="34" charset="0"/>
                <a:ea typeface="Segoe UI" panose="020B0502040204020203" pitchFamily="34" charset="0"/>
                <a:cs typeface="Segoe UI" panose="020B0502040204020203" pitchFamily="34" charset="0"/>
              </a:rPr>
              <a:t>NA</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a:latin typeface="Segoe UI" panose="020B0502040204020203" pitchFamily="34" charset="0"/>
                <a:ea typeface="Segoe UI" panose="020B0502040204020203" pitchFamily="34" charset="0"/>
                <a:cs typeface="Segoe UI" panose="020B0502040204020203" pitchFamily="34" charset="0"/>
              </a:rPr>
              <a:t>NA</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p:txBody>
      </p:sp>
      <p:sp>
        <p:nvSpPr>
          <p:cNvPr id="55" name="TextBox 54"/>
          <p:cNvSpPr txBox="1"/>
          <p:nvPr/>
        </p:nvSpPr>
        <p:spPr>
          <a:xfrm>
            <a:off x="8437286"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a:latin typeface="Segoe UI" panose="020B0502040204020203" pitchFamily="34" charset="0"/>
                <a:ea typeface="Segoe UI" panose="020B0502040204020203" pitchFamily="34" charset="0"/>
                <a:cs typeface="Segoe UI" panose="020B0502040204020203" pitchFamily="34" charset="0"/>
              </a:rPr>
              <a:t>Below Average</a:t>
            </a:r>
          </a:p>
        </p:txBody>
      </p:sp>
      <p:sp>
        <p:nvSpPr>
          <p:cNvPr id="6" name="TextBox 5"/>
          <p:cNvSpPr txBox="1"/>
          <p:nvPr/>
        </p:nvSpPr>
        <p:spPr>
          <a:xfrm>
            <a:off x="484496" y="1558344"/>
            <a:ext cx="2923504" cy="369332"/>
          </a:xfrm>
          <a:prstGeom prst="rect">
            <a:avLst/>
          </a:prstGeom>
          <a:solidFill>
            <a:schemeClr val="accent1">
              <a:lumMod val="50000"/>
            </a:schemeClr>
          </a:solidFill>
        </p:spPr>
        <p:txBody>
          <a:bodyPr wrap="square" rtlCol="0">
            <a:spAutoFit/>
          </a:bodyPr>
          <a:lstStyle/>
          <a:p>
            <a:pPr algn="ctr"/>
            <a:r>
              <a:rPr lang="en-US" dirty="0" smtClean="0">
                <a:solidFill>
                  <a:schemeClr val="bg1"/>
                </a:solidFill>
              </a:rPr>
              <a:t>Logistic Regression</a:t>
            </a:r>
            <a:endParaRPr lang="en-US" dirty="0">
              <a:solidFill>
                <a:schemeClr val="bg1"/>
              </a:solidFill>
            </a:endParaRPr>
          </a:p>
        </p:txBody>
      </p:sp>
      <p:sp>
        <p:nvSpPr>
          <p:cNvPr id="30" name="TextBox 29"/>
          <p:cNvSpPr txBox="1"/>
          <p:nvPr/>
        </p:nvSpPr>
        <p:spPr>
          <a:xfrm>
            <a:off x="4647927" y="1558344"/>
            <a:ext cx="2923504" cy="369332"/>
          </a:xfrm>
          <a:prstGeom prst="rect">
            <a:avLst/>
          </a:prstGeom>
          <a:solidFill>
            <a:schemeClr val="accent1">
              <a:lumMod val="50000"/>
            </a:schemeClr>
          </a:solidFill>
        </p:spPr>
        <p:txBody>
          <a:bodyPr wrap="square" rtlCol="0">
            <a:spAutoFit/>
          </a:bodyPr>
          <a:lstStyle/>
          <a:p>
            <a:pPr algn="ctr"/>
            <a:r>
              <a:rPr lang="en-US" dirty="0" smtClean="0">
                <a:solidFill>
                  <a:schemeClr val="bg1"/>
                </a:solidFill>
              </a:rPr>
              <a:t>Decision Jungle</a:t>
            </a:r>
            <a:endParaRPr lang="en-US" dirty="0">
              <a:solidFill>
                <a:schemeClr val="bg1"/>
              </a:solidFill>
            </a:endParaRPr>
          </a:p>
        </p:txBody>
      </p:sp>
      <p:sp>
        <p:nvSpPr>
          <p:cNvPr id="36" name="TextBox 35"/>
          <p:cNvSpPr txBox="1"/>
          <p:nvPr/>
        </p:nvSpPr>
        <p:spPr>
          <a:xfrm>
            <a:off x="8658505" y="1558344"/>
            <a:ext cx="2923504" cy="369332"/>
          </a:xfrm>
          <a:prstGeom prst="rect">
            <a:avLst/>
          </a:prstGeom>
          <a:solidFill>
            <a:schemeClr val="accent1">
              <a:lumMod val="50000"/>
            </a:schemeClr>
          </a:solidFill>
        </p:spPr>
        <p:txBody>
          <a:bodyPr wrap="square" rtlCol="0">
            <a:spAutoFit/>
          </a:bodyPr>
          <a:lstStyle/>
          <a:p>
            <a:pPr algn="ctr"/>
            <a:r>
              <a:rPr lang="en-US" dirty="0" smtClean="0">
                <a:solidFill>
                  <a:schemeClr val="bg1"/>
                </a:solidFill>
              </a:rPr>
              <a:t>Boosted Decision Tree</a:t>
            </a:r>
            <a:endParaRPr lang="en-US" dirty="0">
              <a:solidFill>
                <a:schemeClr val="bg1"/>
              </a:solidFill>
            </a:endParaRPr>
          </a:p>
        </p:txBody>
      </p:sp>
    </p:spTree>
    <p:extLst>
      <p:ext uri="{BB962C8B-B14F-4D97-AF65-F5344CB8AC3E}">
        <p14:creationId xmlns:p14="http://schemas.microsoft.com/office/powerpoint/2010/main" val="9556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4104738"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IN"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SIGNIFICANT VARIABLES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graphicFrame>
        <p:nvGraphicFramePr>
          <p:cNvPr id="2" name="Diagram 1"/>
          <p:cNvGraphicFramePr/>
          <p:nvPr>
            <p:extLst>
              <p:ext uri="{D42A27DB-BD31-4B8C-83A1-F6EECF244321}">
                <p14:modId xmlns:p14="http://schemas.microsoft.com/office/powerpoint/2010/main" val="1829301087"/>
              </p:ext>
            </p:extLst>
          </p:nvPr>
        </p:nvGraphicFramePr>
        <p:xfrm>
          <a:off x="1" y="642723"/>
          <a:ext cx="12775841" cy="6440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8525815" y="916377"/>
            <a:ext cx="3367722"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smtClean="0"/>
              <a:t>Shop-ID</a:t>
            </a:r>
          </a:p>
          <a:p>
            <a:pPr marL="285750" indent="-285750">
              <a:buFont typeface="Arial" panose="020B0604020202020204" pitchFamily="34" charset="0"/>
              <a:buChar char="•"/>
            </a:pPr>
            <a:r>
              <a:rPr lang="en-US" dirty="0" err="1"/>
              <a:t>ProviderTo</a:t>
            </a:r>
            <a:r>
              <a:rPr lang="en-US" dirty="0"/>
              <a:t>: E1(E-Plus)/D2(VF),</a:t>
            </a:r>
          </a:p>
          <a:p>
            <a:pPr marL="285750" indent="-285750">
              <a:buFont typeface="Arial" panose="020B0604020202020204" pitchFamily="34" charset="0"/>
              <a:buChar char="•"/>
            </a:pPr>
            <a:r>
              <a:rPr lang="en-US" dirty="0"/>
              <a:t>Total number of  features ICD (external credit agency) </a:t>
            </a:r>
            <a:endParaRPr lang="en-US" dirty="0" smtClean="0"/>
          </a:p>
          <a:p>
            <a:pPr marL="285750" indent="-285750">
              <a:buFont typeface="Arial" panose="020B0604020202020204" pitchFamily="34" charset="0"/>
              <a:buChar char="•"/>
            </a:pPr>
            <a:r>
              <a:rPr lang="en-US" dirty="0" err="1"/>
              <a:t>SubPriceLine</a:t>
            </a:r>
            <a:r>
              <a:rPr lang="en-US" dirty="0"/>
              <a:t>: ( Tariff) </a:t>
            </a:r>
          </a:p>
          <a:p>
            <a:pPr marL="285750" indent="-285750">
              <a:buFont typeface="Arial" panose="020B0604020202020204" pitchFamily="34" charset="0"/>
              <a:buChar char="•"/>
            </a:pPr>
            <a:endParaRPr lang="en-US" dirty="0"/>
          </a:p>
        </p:txBody>
      </p:sp>
      <p:cxnSp>
        <p:nvCxnSpPr>
          <p:cNvPr id="6" name="Straight Arrow Connector 5"/>
          <p:cNvCxnSpPr/>
          <p:nvPr/>
        </p:nvCxnSpPr>
        <p:spPr>
          <a:xfrm flipH="1">
            <a:off x="6478074" y="2393705"/>
            <a:ext cx="2047741" cy="177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3657599" y="5742179"/>
            <a:ext cx="2253803" cy="6035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dirty="0"/>
              <a:t>Boosted Decision Tree</a:t>
            </a:r>
          </a:p>
        </p:txBody>
      </p:sp>
      <p:sp>
        <p:nvSpPr>
          <p:cNvPr id="10" name="Rectangle 9"/>
          <p:cNvSpPr/>
          <p:nvPr/>
        </p:nvSpPr>
        <p:spPr>
          <a:xfrm>
            <a:off x="5261019" y="1249251"/>
            <a:ext cx="2253803" cy="6220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dirty="0"/>
              <a:t>Logistic Regression</a:t>
            </a:r>
          </a:p>
        </p:txBody>
      </p:sp>
      <p:sp>
        <p:nvSpPr>
          <p:cNvPr id="11" name="Rectangle 10"/>
          <p:cNvSpPr/>
          <p:nvPr/>
        </p:nvSpPr>
        <p:spPr>
          <a:xfrm>
            <a:off x="6972038" y="5650083"/>
            <a:ext cx="2223477" cy="6697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dirty="0"/>
              <a:t>Boosted Decision Jungle</a:t>
            </a:r>
            <a:endParaRPr lang="en-US" sz="1600" dirty="0"/>
          </a:p>
        </p:txBody>
      </p:sp>
      <p:sp>
        <p:nvSpPr>
          <p:cNvPr id="8" name="TextBox 7"/>
          <p:cNvSpPr txBox="1"/>
          <p:nvPr/>
        </p:nvSpPr>
        <p:spPr>
          <a:xfrm>
            <a:off x="321972" y="2173385"/>
            <a:ext cx="3940935" cy="203132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Application </a:t>
            </a:r>
            <a:r>
              <a:rPr lang="en-US" sz="1400" dirty="0" smtClean="0"/>
              <a:t>score</a:t>
            </a:r>
          </a:p>
          <a:p>
            <a:pPr marL="285750" indent="-285750">
              <a:buFont typeface="Arial" panose="020B0604020202020204" pitchFamily="34" charset="0"/>
              <a:buChar char="•"/>
            </a:pPr>
            <a:r>
              <a:rPr lang="en-US" sz="1400" dirty="0"/>
              <a:t>8th digit of IBAN (Banking group) with special missing for non-German banks </a:t>
            </a:r>
            <a:endParaRPr lang="en-US" sz="1400" dirty="0" smtClean="0"/>
          </a:p>
          <a:p>
            <a:pPr marL="285750" indent="-285750">
              <a:buFont typeface="Arial" panose="020B0604020202020204" pitchFamily="34" charset="0"/>
              <a:buChar char="•"/>
            </a:pPr>
            <a:r>
              <a:rPr lang="en-US" sz="1400" dirty="0"/>
              <a:t>Number of days since first customer registration </a:t>
            </a:r>
            <a:endParaRPr lang="en-US" sz="1400" dirty="0" smtClean="0"/>
          </a:p>
          <a:p>
            <a:pPr marL="285750" indent="-285750">
              <a:buFont typeface="Arial" panose="020B0604020202020204" pitchFamily="34" charset="0"/>
              <a:buChar char="•"/>
            </a:pPr>
            <a:r>
              <a:rPr lang="en-US" sz="1400" dirty="0"/>
              <a:t>Flag: delivery address unequal to billing </a:t>
            </a:r>
            <a:r>
              <a:rPr lang="en-US" sz="1400" dirty="0" smtClean="0"/>
              <a:t>address</a:t>
            </a:r>
          </a:p>
          <a:p>
            <a:pPr marL="285750" indent="-285750">
              <a:buFont typeface="Arial" panose="020B0604020202020204" pitchFamily="34" charset="0"/>
              <a:buChar char="•"/>
            </a:pPr>
            <a:r>
              <a:rPr lang="en-US" sz="1400" dirty="0"/>
              <a:t>Risk-Index Hardware (definition of Telco provider)  </a:t>
            </a:r>
            <a:endParaRPr lang="en-US" sz="1400" dirty="0" smtClean="0"/>
          </a:p>
          <a:p>
            <a:pPr marL="285750" indent="-285750">
              <a:buFont typeface="Arial" panose="020B0604020202020204" pitchFamily="34" charset="0"/>
              <a:buChar char="•"/>
            </a:pPr>
            <a:r>
              <a:rPr lang="en-US" sz="1400" dirty="0"/>
              <a:t>Part of the application score (</a:t>
            </a:r>
            <a:r>
              <a:rPr lang="en-US" sz="1400" dirty="0" err="1"/>
              <a:t>Kundenscore</a:t>
            </a:r>
            <a:r>
              <a:rPr lang="en-US" sz="1400" dirty="0"/>
              <a:t>) </a:t>
            </a:r>
            <a:endParaRPr lang="en-US" sz="1400" dirty="0" smtClean="0"/>
          </a:p>
          <a:p>
            <a:pPr marL="285750" indent="-285750">
              <a:buFont typeface="Arial" panose="020B0604020202020204" pitchFamily="34" charset="0"/>
              <a:buChar char="•"/>
            </a:pPr>
            <a:r>
              <a:rPr lang="en-US" sz="1400" dirty="0"/>
              <a:t>contract </a:t>
            </a:r>
            <a:r>
              <a:rPr lang="en-US" sz="1400" dirty="0" smtClean="0"/>
              <a:t>number</a:t>
            </a:r>
            <a:endParaRPr lang="en-US" sz="1400" dirty="0"/>
          </a:p>
        </p:txBody>
      </p:sp>
      <p:cxnSp>
        <p:nvCxnSpPr>
          <p:cNvPr id="12" name="Straight Arrow Connector 11"/>
          <p:cNvCxnSpPr>
            <a:stCxn id="8" idx="3"/>
          </p:cNvCxnSpPr>
          <p:nvPr/>
        </p:nvCxnSpPr>
        <p:spPr>
          <a:xfrm>
            <a:off x="4262907" y="3189048"/>
            <a:ext cx="1043189" cy="494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05663"/>
            <a:ext cx="9259910" cy="6152337"/>
          </a:xfrm>
          <a:prstGeom prst="rect">
            <a:avLst/>
          </a:prstGeom>
        </p:spPr>
      </p:pic>
      <p:sp>
        <p:nvSpPr>
          <p:cNvPr id="5" name="Rectangle 4"/>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6"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6220" y="96091"/>
            <a:ext cx="4104738"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IN"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Modelling in Azure</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graphicFrame>
        <p:nvGraphicFramePr>
          <p:cNvPr id="8" name="Diagram 7"/>
          <p:cNvGraphicFramePr/>
          <p:nvPr>
            <p:extLst>
              <p:ext uri="{D42A27DB-BD31-4B8C-83A1-F6EECF244321}">
                <p14:modId xmlns:p14="http://schemas.microsoft.com/office/powerpoint/2010/main" val="493420046"/>
              </p:ext>
            </p:extLst>
          </p:nvPr>
        </p:nvGraphicFramePr>
        <p:xfrm>
          <a:off x="9061209" y="1365161"/>
          <a:ext cx="3554569" cy="50871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Oval 8"/>
          <p:cNvSpPr/>
          <p:nvPr/>
        </p:nvSpPr>
        <p:spPr>
          <a:xfrm>
            <a:off x="5177307" y="3700000"/>
            <a:ext cx="656823" cy="618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308502" y="4410749"/>
            <a:ext cx="656823" cy="618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12901" y="1502271"/>
            <a:ext cx="656823" cy="618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44390" y="3647765"/>
            <a:ext cx="722656" cy="722656"/>
          </a:xfrm>
          <a:prstGeom prst="ellipse">
            <a:avLst/>
          </a:prstGeom>
          <a:blipFill>
            <a:blip r:embed="rId9"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Oval 12"/>
          <p:cNvSpPr/>
          <p:nvPr/>
        </p:nvSpPr>
        <p:spPr>
          <a:xfrm>
            <a:off x="6289176" y="4370421"/>
            <a:ext cx="722656" cy="722656"/>
          </a:xfrm>
          <a:prstGeom prst="ellipse">
            <a:avLst/>
          </a:prstGeom>
          <a:blipFill rotWithShape="1">
            <a:blip r:embed="rId10"/>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Oval 13"/>
          <p:cNvSpPr/>
          <p:nvPr/>
        </p:nvSpPr>
        <p:spPr>
          <a:xfrm>
            <a:off x="5505718" y="2184695"/>
            <a:ext cx="872400" cy="841605"/>
          </a:xfrm>
          <a:prstGeom prst="ellipse">
            <a:avLst/>
          </a:prstGeom>
          <a:blipFill>
            <a:blip r:embed="rId11"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11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err="1">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Featuretools</a:t>
            </a:r>
            <a:r>
              <a:rPr lang="en-US"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 Overview</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489418" y="1036538"/>
            <a:ext cx="10725842" cy="338554"/>
          </a:xfrm>
          <a:prstGeom prst="rect">
            <a:avLst/>
          </a:prstGeom>
          <a:noFill/>
        </p:spPr>
        <p:txBody>
          <a:bodyPr wrap="square" rtlCol="0">
            <a:spAutoFit/>
          </a:bodyPr>
          <a:lstStyle/>
          <a:p>
            <a:r>
              <a:rPr lang="en-US" sz="1600" b="1" dirty="0" err="1">
                <a:latin typeface="Segoe UI" panose="020B0502040204020203" pitchFamily="34" charset="0"/>
                <a:ea typeface="Segoe UI" panose="020B0502040204020203" pitchFamily="34" charset="0"/>
                <a:cs typeface="Segoe UI" panose="020B0502040204020203" pitchFamily="34" charset="0"/>
              </a:rPr>
              <a:t>Featuretools</a:t>
            </a:r>
            <a:r>
              <a:rPr lang="en-US" sz="1600" b="1" dirty="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is a Python based package to perform automated feature engineering :</a:t>
            </a:r>
          </a:p>
        </p:txBody>
      </p:sp>
      <p:pic>
        <p:nvPicPr>
          <p:cNvPr id="8" name="Picture 7" descr="A screenshot of a cell phone&#10;&#10;Description generated with high confidence">
            <a:extLst>
              <a:ext uri="{FF2B5EF4-FFF2-40B4-BE49-F238E27FC236}">
                <a16:creationId xmlns:a16="http://schemas.microsoft.com/office/drawing/2014/main" xmlns="" id="{F81D3DB6-90E9-4ED8-90B0-915FB6235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18" y="1580791"/>
            <a:ext cx="10873992" cy="1625054"/>
          </a:xfrm>
          <a:prstGeom prst="rect">
            <a:avLst/>
          </a:prstGeom>
        </p:spPr>
      </p:pic>
      <p:sp>
        <p:nvSpPr>
          <p:cNvPr id="9" name="Rectangle 8">
            <a:extLst>
              <a:ext uri="{FF2B5EF4-FFF2-40B4-BE49-F238E27FC236}">
                <a16:creationId xmlns:a16="http://schemas.microsoft.com/office/drawing/2014/main" xmlns="" id="{C9128ABF-A16A-45FD-9541-AF9B537A73FA}"/>
              </a:ext>
            </a:extLst>
          </p:cNvPr>
          <p:cNvSpPr/>
          <p:nvPr/>
        </p:nvSpPr>
        <p:spPr>
          <a:xfrm>
            <a:off x="489418" y="3614841"/>
            <a:ext cx="10873992" cy="584775"/>
          </a:xfrm>
          <a:prstGeom prst="rect">
            <a:avLst/>
          </a:prstGeom>
        </p:spPr>
        <p:txBody>
          <a:bodyPr wrap="square">
            <a:spAutoFit/>
          </a:bodyPr>
          <a:lstStyle/>
          <a:p>
            <a:r>
              <a:rPr lang="en-IN" sz="1600" b="1" dirty="0">
                <a:solidFill>
                  <a:srgbClr val="404040"/>
                </a:solidFill>
                <a:latin typeface="Segoe UI" panose="020B0502040204020203" pitchFamily="34" charset="0"/>
                <a:cs typeface="Segoe UI" panose="020B0502040204020203" pitchFamily="34" charset="0"/>
              </a:rPr>
              <a:t>Deep Feature Synthesis : </a:t>
            </a:r>
            <a:r>
              <a:rPr lang="en-IN" sz="1600" dirty="0">
                <a:latin typeface="Segoe UI" panose="020B0502040204020203" pitchFamily="34" charset="0"/>
                <a:cs typeface="Segoe UI" panose="020B0502040204020203" pitchFamily="34" charset="0"/>
              </a:rPr>
              <a:t>A minimal input to DFS is a set of entities, a list of relationships, and the “</a:t>
            </a:r>
            <a:r>
              <a:rPr lang="en-IN" sz="1600" dirty="0" err="1">
                <a:latin typeface="Segoe UI" panose="020B0502040204020203" pitchFamily="34" charset="0"/>
                <a:cs typeface="Segoe UI" panose="020B0502040204020203" pitchFamily="34" charset="0"/>
              </a:rPr>
              <a:t>target_entity</a:t>
            </a:r>
            <a:r>
              <a:rPr lang="en-IN" sz="1600" dirty="0">
                <a:latin typeface="Segoe UI" panose="020B0502040204020203" pitchFamily="34" charset="0"/>
                <a:cs typeface="Segoe UI" panose="020B0502040204020203" pitchFamily="34" charset="0"/>
              </a:rPr>
              <a:t>” to calculate features for. The output of DFS is a feature matrix and the corresponding list of feature </a:t>
            </a:r>
            <a:r>
              <a:rPr lang="en-IN" sz="1600" dirty="0" err="1">
                <a:latin typeface="Segoe UI" panose="020B0502040204020203" pitchFamily="34" charset="0"/>
                <a:cs typeface="Segoe UI" panose="020B0502040204020203" pitchFamily="34" charset="0"/>
              </a:rPr>
              <a:t>defintions</a:t>
            </a:r>
            <a:r>
              <a:rPr lang="en-IN" sz="1600" dirty="0">
                <a:latin typeface="Segoe UI" panose="020B0502040204020203" pitchFamily="34" charset="0"/>
                <a:cs typeface="Segoe UI" panose="020B0502040204020203" pitchFamily="34" charset="0"/>
              </a:rPr>
              <a:t>.</a:t>
            </a:r>
          </a:p>
        </p:txBody>
      </p:sp>
      <p:cxnSp>
        <p:nvCxnSpPr>
          <p:cNvPr id="11" name="Straight Arrow Connector 10">
            <a:extLst>
              <a:ext uri="{FF2B5EF4-FFF2-40B4-BE49-F238E27FC236}">
                <a16:creationId xmlns:a16="http://schemas.microsoft.com/office/drawing/2014/main" xmlns="" id="{9ABD2BEA-0B02-4C07-88AF-DA9DEB05B325}"/>
              </a:ext>
            </a:extLst>
          </p:cNvPr>
          <p:cNvCxnSpPr>
            <a:cxnSpLocks/>
          </p:cNvCxnSpPr>
          <p:nvPr/>
        </p:nvCxnSpPr>
        <p:spPr>
          <a:xfrm>
            <a:off x="5926414" y="2922819"/>
            <a:ext cx="0" cy="5994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xmlns="" id="{5F33F329-0151-40CB-9EDF-5DF28EA2E748}"/>
              </a:ext>
            </a:extLst>
          </p:cNvPr>
          <p:cNvSpPr/>
          <p:nvPr/>
        </p:nvSpPr>
        <p:spPr>
          <a:xfrm>
            <a:off x="489418" y="4537075"/>
            <a:ext cx="10681860" cy="861774"/>
          </a:xfrm>
          <a:prstGeom prst="rect">
            <a:avLst/>
          </a:prstGeom>
        </p:spPr>
        <p:txBody>
          <a:bodyPr wrap="square">
            <a:spAutoFit/>
          </a:bodyPr>
          <a:lstStyle/>
          <a:p>
            <a:r>
              <a:rPr lang="en-IN" sz="1600" b="1" dirty="0">
                <a:latin typeface="Segoe UI" panose="020B0502040204020203" pitchFamily="34" charset="0"/>
                <a:cs typeface="Segoe UI" panose="020B0502040204020203" pitchFamily="34" charset="0"/>
              </a:rPr>
              <a:t>Feature</a:t>
            </a:r>
            <a:r>
              <a:rPr lang="en-IN" b="1" dirty="0">
                <a:solidFill>
                  <a:srgbClr val="404040"/>
                </a:solidFill>
                <a:latin typeface="Lato"/>
              </a:rPr>
              <a:t> </a:t>
            </a:r>
            <a:r>
              <a:rPr lang="en-IN" sz="1600" b="1" dirty="0">
                <a:latin typeface="Segoe UI" panose="020B0502040204020203" pitchFamily="34" charset="0"/>
                <a:cs typeface="Segoe UI" panose="020B0502040204020203" pitchFamily="34" charset="0"/>
              </a:rPr>
              <a:t>primitives</a:t>
            </a:r>
            <a:r>
              <a:rPr lang="en-IN" sz="1600" dirty="0">
                <a:latin typeface="Segoe UI" panose="020B0502040204020203" pitchFamily="34" charset="0"/>
                <a:cs typeface="Segoe UI" panose="020B0502040204020203" pitchFamily="34" charset="0"/>
              </a:rPr>
              <a:t> are the building blocks of </a:t>
            </a:r>
            <a:r>
              <a:rPr lang="en-IN" sz="1600" dirty="0" err="1">
                <a:latin typeface="Segoe UI" panose="020B0502040204020203" pitchFamily="34" charset="0"/>
                <a:cs typeface="Segoe UI" panose="020B0502040204020203" pitchFamily="34" charset="0"/>
              </a:rPr>
              <a:t>Featuretools</a:t>
            </a:r>
            <a:r>
              <a:rPr lang="en-IN" sz="1600"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IN" sz="1600" dirty="0">
                <a:latin typeface="Segoe UI" panose="020B0502040204020203" pitchFamily="34" charset="0"/>
                <a:cs typeface="Segoe UI" panose="020B0502040204020203" pitchFamily="34" charset="0"/>
              </a:rPr>
              <a:t>They define individual computations that can be applied to raw datasets to create new features</a:t>
            </a:r>
          </a:p>
          <a:p>
            <a:pPr marL="285750" indent="-285750">
              <a:buFont typeface="Arial" panose="020B0604020202020204" pitchFamily="34" charset="0"/>
              <a:buChar char="•"/>
            </a:pPr>
            <a:r>
              <a:rPr lang="en-IN" sz="1600" dirty="0">
                <a:latin typeface="Segoe UI" panose="020B0502040204020203" pitchFamily="34" charset="0"/>
                <a:cs typeface="Segoe UI" panose="020B0502040204020203" pitchFamily="34" charset="0"/>
              </a:rPr>
              <a:t>They can be applied across datasets and can stack to create new calculations</a:t>
            </a:r>
          </a:p>
        </p:txBody>
      </p:sp>
    </p:spTree>
    <p:extLst>
      <p:ext uri="{BB962C8B-B14F-4D97-AF65-F5344CB8AC3E}">
        <p14:creationId xmlns:p14="http://schemas.microsoft.com/office/powerpoint/2010/main" val="202738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err="1">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Featuretools</a:t>
            </a:r>
            <a:r>
              <a:rPr lang="en-US"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 Transformations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21" name="Diagram 20">
            <a:extLst>
              <a:ext uri="{FF2B5EF4-FFF2-40B4-BE49-F238E27FC236}">
                <a16:creationId xmlns:a16="http://schemas.microsoft.com/office/drawing/2014/main" xmlns="" id="{2DB4EC1C-4E54-4654-98E3-64B5B30DDC35}"/>
              </a:ext>
            </a:extLst>
          </p:cNvPr>
          <p:cNvGraphicFramePr/>
          <p:nvPr>
            <p:extLst/>
          </p:nvPr>
        </p:nvGraphicFramePr>
        <p:xfrm>
          <a:off x="401603" y="2152284"/>
          <a:ext cx="11308443" cy="432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xmlns="" id="{F9065711-9332-4771-8FFD-74C7C6A6CDA1}"/>
              </a:ext>
            </a:extLst>
          </p:cNvPr>
          <p:cNvSpPr txBox="1"/>
          <p:nvPr/>
        </p:nvSpPr>
        <p:spPr>
          <a:xfrm>
            <a:off x="401603" y="859587"/>
            <a:ext cx="11194144" cy="1138773"/>
          </a:xfrm>
          <a:prstGeom prst="rect">
            <a:avLst/>
          </a:prstGeom>
          <a:noFill/>
        </p:spPr>
        <p:txBody>
          <a:bodyPr wrap="square" rtlCol="0">
            <a:spAutoFit/>
          </a:bodyPr>
          <a:lstStyle/>
          <a:p>
            <a:r>
              <a:rPr lang="en-IN" sz="1600" dirty="0">
                <a:latin typeface="Segoe UI" panose="020B0502040204020203" pitchFamily="34" charset="0"/>
                <a:cs typeface="Segoe UI" panose="020B0502040204020203" pitchFamily="34" charset="0"/>
              </a:rPr>
              <a:t>Two</a:t>
            </a:r>
            <a:r>
              <a:rPr lang="en-IN" dirty="0"/>
              <a:t> </a:t>
            </a:r>
            <a:r>
              <a:rPr lang="en-IN" sz="1600" dirty="0">
                <a:latin typeface="Segoe UI" panose="020B0502040204020203" pitchFamily="34" charset="0"/>
                <a:cs typeface="Segoe UI" panose="020B0502040204020203" pitchFamily="34" charset="0"/>
              </a:rPr>
              <a:t>types of Primitive Transformations are used: Transform and Aggregation</a:t>
            </a:r>
          </a:p>
          <a:p>
            <a:pPr marL="285750" indent="-285750">
              <a:buFont typeface="Arial" panose="020B0604020202020204" pitchFamily="34" charset="0"/>
              <a:buChar char="•"/>
            </a:pPr>
            <a:r>
              <a:rPr lang="en-IN" sz="1600" dirty="0">
                <a:latin typeface="Segoe UI" panose="020B0502040204020203" pitchFamily="34" charset="0"/>
                <a:cs typeface="Segoe UI" panose="020B0502040204020203" pitchFamily="34" charset="0"/>
              </a:rPr>
              <a:t>Transform – Creates a new variable from an existing variable</a:t>
            </a:r>
          </a:p>
          <a:p>
            <a:pPr marL="285750" indent="-285750">
              <a:buFont typeface="Arial" panose="020B0604020202020204" pitchFamily="34" charset="0"/>
              <a:buChar char="•"/>
            </a:pPr>
            <a:r>
              <a:rPr lang="en-IN" sz="1600" dirty="0">
                <a:latin typeface="Segoe UI" panose="020B0502040204020203" pitchFamily="34" charset="0"/>
                <a:cs typeface="Segoe UI" panose="020B0502040204020203" pitchFamily="34" charset="0"/>
              </a:rPr>
              <a:t>Aggregation – Computes a single value based on multiple instances of a variable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7813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Feature Generation Examples</a:t>
            </a:r>
          </a:p>
        </p:txBody>
      </p:sp>
      <p:pic>
        <p:nvPicPr>
          <p:cNvPr id="7" name="Picture 6" descr="A screenshot of a social media post&#10;&#10;Description generated with very high confidence">
            <a:extLst>
              <a:ext uri="{FF2B5EF4-FFF2-40B4-BE49-F238E27FC236}">
                <a16:creationId xmlns:a16="http://schemas.microsoft.com/office/drawing/2014/main" xmlns="" id="{2F9C3BAF-93F0-4191-AA63-204763B41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85" y="3801023"/>
            <a:ext cx="11523114" cy="2928256"/>
          </a:xfrm>
          <a:prstGeom prst="rect">
            <a:avLst/>
          </a:prstGeom>
          <a:ln>
            <a:solidFill>
              <a:schemeClr val="tx1"/>
            </a:solidFill>
          </a:ln>
        </p:spPr>
      </p:pic>
      <p:pic>
        <p:nvPicPr>
          <p:cNvPr id="9" name="Picture 8" descr="A screenshot of a tennis court&#10;&#10;Description generated with high confidence">
            <a:extLst>
              <a:ext uri="{FF2B5EF4-FFF2-40B4-BE49-F238E27FC236}">
                <a16:creationId xmlns:a16="http://schemas.microsoft.com/office/drawing/2014/main" xmlns="" id="{EF688AC7-E4F8-46FE-B302-3D4B26CAF2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0031"/>
          <a:stretch/>
        </p:blipFill>
        <p:spPr>
          <a:xfrm>
            <a:off x="287886" y="813707"/>
            <a:ext cx="11523114" cy="2879272"/>
          </a:xfrm>
          <a:prstGeom prst="rect">
            <a:avLst/>
          </a:prstGeom>
          <a:ln>
            <a:solidFill>
              <a:schemeClr val="tx1"/>
            </a:solidFill>
          </a:ln>
        </p:spPr>
      </p:pic>
      <p:sp>
        <p:nvSpPr>
          <p:cNvPr id="14" name="Rectangle 13">
            <a:extLst>
              <a:ext uri="{FF2B5EF4-FFF2-40B4-BE49-F238E27FC236}">
                <a16:creationId xmlns:a16="http://schemas.microsoft.com/office/drawing/2014/main" xmlns="" id="{744B1962-86E4-438C-A1E3-D5CD26856D10}"/>
              </a:ext>
            </a:extLst>
          </p:cNvPr>
          <p:cNvSpPr/>
          <p:nvPr/>
        </p:nvSpPr>
        <p:spPr>
          <a:xfrm>
            <a:off x="5222128" y="2529347"/>
            <a:ext cx="1654629" cy="484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Arvato Dataset</a:t>
            </a:r>
          </a:p>
        </p:txBody>
      </p:sp>
      <p:sp>
        <p:nvSpPr>
          <p:cNvPr id="18" name="Rectangle 17">
            <a:extLst>
              <a:ext uri="{FF2B5EF4-FFF2-40B4-BE49-F238E27FC236}">
                <a16:creationId xmlns:a16="http://schemas.microsoft.com/office/drawing/2014/main" xmlns="" id="{1A69B7EA-A3B7-47E4-A81D-F98198F8DB65}"/>
              </a:ext>
            </a:extLst>
          </p:cNvPr>
          <p:cNvSpPr/>
          <p:nvPr/>
        </p:nvSpPr>
        <p:spPr>
          <a:xfrm>
            <a:off x="5268685" y="5676913"/>
            <a:ext cx="1654629" cy="484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Mock Dataset</a:t>
            </a:r>
          </a:p>
        </p:txBody>
      </p:sp>
    </p:spTree>
    <p:extLst>
      <p:ext uri="{BB962C8B-B14F-4D97-AF65-F5344CB8AC3E}">
        <p14:creationId xmlns:p14="http://schemas.microsoft.com/office/powerpoint/2010/main" val="26723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2480</TotalTime>
  <Words>703</Words>
  <Application>Microsoft Office PowerPoint</Application>
  <PresentationFormat>Widescreen</PresentationFormat>
  <Paragraphs>102</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Lato</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Rangarajan</dc:creator>
  <cp:lastModifiedBy>Anand Rangarajan</cp:lastModifiedBy>
  <cp:revision>124</cp:revision>
  <dcterms:created xsi:type="dcterms:W3CDTF">2018-01-03T05:43:00Z</dcterms:created>
  <dcterms:modified xsi:type="dcterms:W3CDTF">2018-03-29T10:18:28Z</dcterms:modified>
</cp:coreProperties>
</file>