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4"/>
  </p:notesMasterIdLst>
  <p:handoutMasterIdLst>
    <p:handoutMasterId r:id="rId15"/>
  </p:handoutMasterIdLst>
  <p:sldIdLst>
    <p:sldId id="283" r:id="rId2"/>
    <p:sldId id="293" r:id="rId3"/>
    <p:sldId id="289" r:id="rId4"/>
    <p:sldId id="291" r:id="rId5"/>
    <p:sldId id="280" r:id="rId6"/>
    <p:sldId id="272" r:id="rId7"/>
    <p:sldId id="281" r:id="rId8"/>
    <p:sldId id="266" r:id="rId9"/>
    <p:sldId id="267" r:id="rId10"/>
    <p:sldId id="268" r:id="rId11"/>
    <p:sldId id="269" r:id="rId12"/>
    <p:sldId id="290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pun shah" initials="Ns" lastIdx="10" clrIdx="0">
    <p:extLst>
      <p:ext uri="{19B8F6BF-5375-455C-9EA6-DF929625EA0E}">
        <p15:presenceInfo xmlns:p15="http://schemas.microsoft.com/office/powerpoint/2012/main" userId="Nipun sh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84BC"/>
    <a:srgbClr val="112248"/>
    <a:srgbClr val="1AA4AD"/>
    <a:srgbClr val="7F7F7F"/>
    <a:srgbClr val="1957A3"/>
    <a:srgbClr val="44546A"/>
    <a:srgbClr val="E7E6E6"/>
    <a:srgbClr val="000000"/>
    <a:srgbClr val="FFFFFF"/>
    <a:srgbClr val="C5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5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2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9-49B5-95D7-4ED5E0402E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39-49B5-95D7-4ED5E0402E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39-49B5-95D7-4ED5E0402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549824"/>
        <c:axId val="241550384"/>
      </c:barChart>
      <c:catAx>
        <c:axId val="24154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41550384"/>
        <c:crosses val="autoZero"/>
        <c:auto val="1"/>
        <c:lblAlgn val="ctr"/>
        <c:lblOffset val="100"/>
        <c:noMultiLvlLbl val="0"/>
      </c:catAx>
      <c:valAx>
        <c:axId val="2415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4154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267335137795274"/>
          <c:y val="0.95491474194668169"/>
          <c:w val="0.51204050514102484"/>
          <c:h val="4.50853740867363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27-4A92-986E-0B39ABD27D66}"/>
              </c:ext>
            </c:extLst>
          </c:dPt>
          <c:dPt>
            <c:idx val="1"/>
            <c:bubble3D val="0"/>
            <c:spPr>
              <a:solidFill>
                <a:srgbClr val="4687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27-4A92-986E-0B39ABD27D66}"/>
              </c:ext>
            </c:extLst>
          </c:dPt>
          <c:dPt>
            <c:idx val="2"/>
            <c:bubble3D val="0"/>
            <c:spPr>
              <a:solidFill>
                <a:srgbClr val="18A3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27-4A92-986E-0B39ABD27D66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27-4A92-986E-0B39ABD27D6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27-4A92-986E-0B39ABD27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FD-47FD-BB22-9C49ACB48EE6}"/>
              </c:ext>
            </c:extLst>
          </c:dPt>
          <c:dPt>
            <c:idx val="2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FD-47FD-BB22-9C49ACB48EE6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92E1-40B9-97B6-C9FAC5938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42487648"/>
        <c:axId val="242488208"/>
      </c:bubbleChart>
      <c:valAx>
        <c:axId val="242487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42488208"/>
        <c:crosses val="autoZero"/>
        <c:crossBetween val="midCat"/>
      </c:valAx>
      <c:valAx>
        <c:axId val="24248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42487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D0C58A-ACFB-4D20-B891-A38D9900C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B43E6-80C2-448E-BD19-DD548ED9E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01323-6408-4731-B77A-13E90F2C2B3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0738-2227-47D9-8AAF-C6D5464B21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4654F-921C-4652-BAEF-974467DE11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E94FC-97BB-41B1-9FDB-EF8977F3B8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27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B693F-9D0B-4463-AC23-DEAE4D5CFFB6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84A1B-0C91-4489-B351-1870C6B365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3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84A1B-0C91-4489-B351-1870C6B365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84A1B-0C91-4489-B351-1870C6B365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atentView/" TargetMode="External"/><Relationship Id="rId7" Type="http://schemas.openxmlformats.org/officeDocument/2006/relationships/hyperlink" Target="https://www.latentview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atentview.com/blog/" TargetMode="External"/><Relationship Id="rId5" Type="http://schemas.openxmlformats.org/officeDocument/2006/relationships/hyperlink" Target="https://www.linkedin.com/company/latentview" TargetMode="External"/><Relationship Id="rId4" Type="http://schemas.openxmlformats.org/officeDocument/2006/relationships/hyperlink" Target="https://twitter.com/latentview?lang=en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>
            <a:off x="0" y="0"/>
            <a:ext cx="12192000" cy="4611584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821343" y="960009"/>
            <a:ext cx="3879577" cy="618564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page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E69B08-3482-49FC-A617-0DB4DAC84B53}"/>
              </a:ext>
            </a:extLst>
          </p:cNvPr>
          <p:cNvSpPr/>
          <p:nvPr userDrawn="1"/>
        </p:nvSpPr>
        <p:spPr>
          <a:xfrm>
            <a:off x="0" y="4611584"/>
            <a:ext cx="12192000" cy="2246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81C4B-C5DA-4899-A75E-9654BAB68B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2499" y="4522684"/>
            <a:ext cx="3129501" cy="2212918"/>
          </a:xfrm>
          <a:prstGeom prst="rect">
            <a:avLst/>
          </a:prstGeom>
        </p:spPr>
      </p:pic>
      <p:sp>
        <p:nvSpPr>
          <p:cNvPr id="10" name="Content Placeholder 59">
            <a:extLst>
              <a:ext uri="{FF2B5EF4-FFF2-40B4-BE49-F238E27FC236}">
                <a16:creationId xmlns:a16="http://schemas.microsoft.com/office/drawing/2014/main" id="{5B0B0397-412B-4B04-A5E8-7B4CD5A1C0E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21343" y="2127612"/>
            <a:ext cx="4254313" cy="457200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Content Placeholder 59">
            <a:extLst>
              <a:ext uri="{FF2B5EF4-FFF2-40B4-BE49-F238E27FC236}">
                <a16:creationId xmlns:a16="http://schemas.microsoft.com/office/drawing/2014/main" id="{359C7133-707C-454A-9CAC-5B147D950A9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343" y="2562351"/>
            <a:ext cx="2637248" cy="42695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8" name="Content Placeholder 59">
            <a:extLst>
              <a:ext uri="{FF2B5EF4-FFF2-40B4-BE49-F238E27FC236}">
                <a16:creationId xmlns:a16="http://schemas.microsoft.com/office/drawing/2014/main" id="{359C7133-707C-454A-9CAC-5B147D950A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1343" y="4095726"/>
            <a:ext cx="2637248" cy="42695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2485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344E-8840-41DC-8090-C221A510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7655-7070-40F5-8DCF-A8D75231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E74A2D-83BB-441E-9221-A853A7C34EAB}"/>
              </a:ext>
            </a:extLst>
          </p:cNvPr>
          <p:cNvSpPr txBox="1">
            <a:spLocks/>
          </p:cNvSpPr>
          <p:nvPr userDrawn="1"/>
        </p:nvSpPr>
        <p:spPr>
          <a:xfrm>
            <a:off x="72564" y="6527800"/>
            <a:ext cx="274864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</a:rPr>
              <a:pPr/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0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E74A2D-83BB-441E-9221-A853A7C34EAB}"/>
              </a:ext>
            </a:extLst>
          </p:cNvPr>
          <p:cNvSpPr txBox="1">
            <a:spLocks/>
          </p:cNvSpPr>
          <p:nvPr userDrawn="1"/>
        </p:nvSpPr>
        <p:spPr>
          <a:xfrm>
            <a:off x="72564" y="6527800"/>
            <a:ext cx="274864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</a:rPr>
              <a:pPr/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itle 26">
            <a:extLst>
              <a:ext uri="{FF2B5EF4-FFF2-40B4-BE49-F238E27FC236}">
                <a16:creationId xmlns:a16="http://schemas.microsoft.com/office/drawing/2014/main" id="{9E7EBA95-D0B0-4EA6-8151-B221D815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55" y="58925"/>
            <a:ext cx="10940304" cy="408349"/>
          </a:xfrm>
        </p:spPr>
        <p:txBody>
          <a:bodyPr/>
          <a:lstStyle/>
          <a:p>
            <a:r>
              <a:rPr lang="en-US" dirty="0"/>
              <a:t>Brand Colors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C19F0BD-CBF1-4551-925C-A110073FD9E5}"/>
              </a:ext>
            </a:extLst>
          </p:cNvPr>
          <p:cNvSpPr txBox="1">
            <a:spLocks/>
          </p:cNvSpPr>
          <p:nvPr userDrawn="1"/>
        </p:nvSpPr>
        <p:spPr>
          <a:xfrm>
            <a:off x="264159" y="1300766"/>
            <a:ext cx="1709495" cy="728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Primary colors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3A39E8C3-E1BC-4BC7-9F05-F0E50DB6BBFD}"/>
              </a:ext>
            </a:extLst>
          </p:cNvPr>
          <p:cNvSpPr txBox="1">
            <a:spLocks/>
          </p:cNvSpPr>
          <p:nvPr userDrawn="1"/>
        </p:nvSpPr>
        <p:spPr>
          <a:xfrm>
            <a:off x="264159" y="3688063"/>
            <a:ext cx="1709495" cy="728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Secondary colors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73D23-688C-4E1E-8684-22CAFB14E27F}"/>
              </a:ext>
            </a:extLst>
          </p:cNvPr>
          <p:cNvSpPr/>
          <p:nvPr userDrawn="1"/>
        </p:nvSpPr>
        <p:spPr>
          <a:xfrm>
            <a:off x="9826832" y="3688063"/>
            <a:ext cx="2136568" cy="593112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100, 90, 41, 43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20, 35, 72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9FB243-5890-4642-A892-C7486A1F57B2}"/>
              </a:ext>
            </a:extLst>
          </p:cNvPr>
          <p:cNvSpPr/>
          <p:nvPr userDrawn="1"/>
        </p:nvSpPr>
        <p:spPr>
          <a:xfrm>
            <a:off x="4784050" y="3688063"/>
            <a:ext cx="2136568" cy="593112"/>
          </a:xfrm>
          <a:prstGeom prst="rect">
            <a:avLst/>
          </a:prstGeom>
          <a:solidFill>
            <a:srgbClr val="18A3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77, 15, 33, 0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25, 164, 173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DC063-D1F5-4C30-AAE8-AD2967B11447}"/>
              </a:ext>
            </a:extLst>
          </p:cNvPr>
          <p:cNvSpPr/>
          <p:nvPr userDrawn="1"/>
        </p:nvSpPr>
        <p:spPr>
          <a:xfrm>
            <a:off x="4784050" y="1318936"/>
            <a:ext cx="2136568" cy="59311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51, 43, 43, 8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128, 128, 128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9C469-1688-449B-BB2D-D3A713ED39EC}"/>
              </a:ext>
            </a:extLst>
          </p:cNvPr>
          <p:cNvSpPr/>
          <p:nvPr userDrawn="1"/>
        </p:nvSpPr>
        <p:spPr>
          <a:xfrm>
            <a:off x="9826832" y="4389071"/>
            <a:ext cx="2136568" cy="593112"/>
          </a:xfrm>
          <a:prstGeom prst="rect">
            <a:avLst/>
          </a:prstGeom>
          <a:solidFill>
            <a:srgbClr val="052049">
              <a:lumMod val="25000"/>
              <a:lumOff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36, 17, 0, 0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154, 191, 248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62ACF-08A4-4D19-B150-0AABA3AD131A}"/>
              </a:ext>
            </a:extLst>
          </p:cNvPr>
          <p:cNvSpPr/>
          <p:nvPr userDrawn="1"/>
        </p:nvSpPr>
        <p:spPr>
          <a:xfrm>
            <a:off x="2274510" y="4389071"/>
            <a:ext cx="2136568" cy="5931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26, 11, 4, 0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184, 206, 228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048A2-16C7-44F6-A62D-2782C6F8C4EE}"/>
              </a:ext>
            </a:extLst>
          </p:cNvPr>
          <p:cNvSpPr/>
          <p:nvPr userDrawn="1"/>
        </p:nvSpPr>
        <p:spPr>
          <a:xfrm>
            <a:off x="4784050" y="4389071"/>
            <a:ext cx="2136568" cy="593112"/>
          </a:xfrm>
          <a:prstGeom prst="rect">
            <a:avLst/>
          </a:prstGeom>
          <a:solidFill>
            <a:srgbClr val="18A3A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36, 0, 10, 0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145, 234, 240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DCFF48-7B26-44FA-9E19-59FE00E0EDF3}"/>
              </a:ext>
            </a:extLst>
          </p:cNvPr>
          <p:cNvSpPr/>
          <p:nvPr userDrawn="1"/>
        </p:nvSpPr>
        <p:spPr>
          <a:xfrm>
            <a:off x="4784050" y="2006089"/>
            <a:ext cx="2136568" cy="593112"/>
          </a:xfrm>
          <a:prstGeom prst="rect">
            <a:avLst/>
          </a:prstGeom>
          <a:solidFill>
            <a:srgbClr val="BFBF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25,	20, 20,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191, 191, 191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D6AEF-3BC9-4B69-94AD-5748F17BD6BC}"/>
              </a:ext>
            </a:extLst>
          </p:cNvPr>
          <p:cNvSpPr/>
          <p:nvPr userDrawn="1"/>
        </p:nvSpPr>
        <p:spPr>
          <a:xfrm>
            <a:off x="9826832" y="5090079"/>
            <a:ext cx="2136568" cy="593112"/>
          </a:xfrm>
          <a:prstGeom prst="rect">
            <a:avLst/>
          </a:prstGeom>
          <a:solidFill>
            <a:srgbClr val="052049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13, 5, 0, 0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215, 230, 252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04FA4-B6FE-46CC-8B10-5C70EA312BF4}"/>
              </a:ext>
            </a:extLst>
          </p:cNvPr>
          <p:cNvSpPr/>
          <p:nvPr userDrawn="1"/>
        </p:nvSpPr>
        <p:spPr>
          <a:xfrm>
            <a:off x="2274510" y="5090079"/>
            <a:ext cx="2136568" cy="593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13, 5, 1, 0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219, 230, 242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6B26E6-9CF4-42A9-9E28-714E99452A1D}"/>
              </a:ext>
            </a:extLst>
          </p:cNvPr>
          <p:cNvSpPr/>
          <p:nvPr userDrawn="1"/>
        </p:nvSpPr>
        <p:spPr>
          <a:xfrm>
            <a:off x="4784050" y="5090079"/>
            <a:ext cx="2136568" cy="593112"/>
          </a:xfrm>
          <a:prstGeom prst="rect">
            <a:avLst/>
          </a:prstGeom>
          <a:solidFill>
            <a:srgbClr val="18A3AC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19, 0, 5, 0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200, 244, 247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AA6DB8-1711-4140-A1F4-2FDA5D684765}"/>
              </a:ext>
            </a:extLst>
          </p:cNvPr>
          <p:cNvSpPr/>
          <p:nvPr userDrawn="1"/>
        </p:nvSpPr>
        <p:spPr>
          <a:xfrm>
            <a:off x="4784050" y="2707097"/>
            <a:ext cx="2136568" cy="5931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14, 11, 11, 0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217, 217, 217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86F7E7-4D4C-43C6-A693-BE52619C8C20}"/>
              </a:ext>
            </a:extLst>
          </p:cNvPr>
          <p:cNvSpPr/>
          <p:nvPr userDrawn="1"/>
        </p:nvSpPr>
        <p:spPr>
          <a:xfrm>
            <a:off x="7293592" y="3688063"/>
            <a:ext cx="2160270" cy="593112"/>
          </a:xfrm>
          <a:prstGeom prst="rect">
            <a:avLst/>
          </a:prstGeom>
          <a:solidFill>
            <a:srgbClr val="779B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55, 31, 3, 0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199, 155, 202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0F334-6E7F-4900-BCD0-2E1DA2FB5D1E}"/>
              </a:ext>
            </a:extLst>
          </p:cNvPr>
          <p:cNvSpPr/>
          <p:nvPr userDrawn="1"/>
        </p:nvSpPr>
        <p:spPr>
          <a:xfrm>
            <a:off x="7293592" y="4373863"/>
            <a:ext cx="2160270" cy="593112"/>
          </a:xfrm>
          <a:prstGeom prst="rect">
            <a:avLst/>
          </a:prstGeom>
          <a:solidFill>
            <a:srgbClr val="A0B6D9"/>
          </a:solidFill>
          <a:ln w="12700" cap="flat" cmpd="sng" algn="ctr">
            <a:solidFill>
              <a:srgbClr val="A0B6D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36, 21, 3, 0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160, 182, 217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7BB4B-EA83-4602-B031-1EE80792E11B}"/>
              </a:ext>
            </a:extLst>
          </p:cNvPr>
          <p:cNvSpPr/>
          <p:nvPr userDrawn="1"/>
        </p:nvSpPr>
        <p:spPr>
          <a:xfrm>
            <a:off x="7293590" y="5090079"/>
            <a:ext cx="2160270" cy="593112"/>
          </a:xfrm>
          <a:prstGeom prst="rect">
            <a:avLst/>
          </a:prstGeom>
          <a:solidFill>
            <a:srgbClr val="C5D4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20, 11, 0.4, 0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197, 212, 236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D2806B-9005-4D6C-9F8D-64CAB5AA3399}"/>
              </a:ext>
            </a:extLst>
          </p:cNvPr>
          <p:cNvSpPr/>
          <p:nvPr userDrawn="1"/>
        </p:nvSpPr>
        <p:spPr>
          <a:xfrm>
            <a:off x="2274510" y="1300766"/>
            <a:ext cx="2136568" cy="593112"/>
          </a:xfrm>
          <a:prstGeom prst="rect">
            <a:avLst/>
          </a:prstGeom>
          <a:solidFill>
            <a:srgbClr val="1957A3"/>
          </a:solidFill>
          <a:ln w="12700" cap="flat" cmpd="sng" algn="ctr">
            <a:solidFill>
              <a:srgbClr val="16509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94, 72, 2, 0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27, 89, 164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A6E859-301A-4D57-8858-6F4BB2178673}"/>
              </a:ext>
            </a:extLst>
          </p:cNvPr>
          <p:cNvSpPr/>
          <p:nvPr userDrawn="1"/>
        </p:nvSpPr>
        <p:spPr>
          <a:xfrm>
            <a:off x="2274510" y="2707097"/>
            <a:ext cx="2136568" cy="593112"/>
          </a:xfrm>
          <a:prstGeom prst="rect">
            <a:avLst/>
          </a:prstGeom>
          <a:solidFill>
            <a:srgbClr val="A5C6E8"/>
          </a:solidFill>
          <a:ln w="12700" cap="flat" cmpd="sng" algn="ctr">
            <a:solidFill>
              <a:srgbClr val="A5C6E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33, 13, 0. 0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165, 198, 232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901222-FC3B-4A4F-BB8B-05E51FA1BDB8}"/>
              </a:ext>
            </a:extLst>
          </p:cNvPr>
          <p:cNvSpPr/>
          <p:nvPr userDrawn="1"/>
        </p:nvSpPr>
        <p:spPr>
          <a:xfrm>
            <a:off x="2274510" y="2014788"/>
            <a:ext cx="2136568" cy="593112"/>
          </a:xfrm>
          <a:prstGeom prst="rect">
            <a:avLst/>
          </a:prstGeom>
          <a:solidFill>
            <a:srgbClr val="538ECB"/>
          </a:solidFill>
          <a:ln w="12700" cap="flat" cmpd="sng" algn="ctr">
            <a:solidFill>
              <a:srgbClr val="538EC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68, 36, 0, 0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83, 142, 203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EE760A-E7E5-4D0D-954C-0E7C6382E3FA}"/>
              </a:ext>
            </a:extLst>
          </p:cNvPr>
          <p:cNvSpPr/>
          <p:nvPr userDrawn="1"/>
        </p:nvSpPr>
        <p:spPr>
          <a:xfrm>
            <a:off x="2274510" y="3688063"/>
            <a:ext cx="2136568" cy="59311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72, 41, 5, 0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78, 133, 188</a:t>
            </a:r>
          </a:p>
        </p:txBody>
      </p:sp>
    </p:spTree>
    <p:extLst>
      <p:ext uri="{BB962C8B-B14F-4D97-AF65-F5344CB8AC3E}">
        <p14:creationId xmlns:p14="http://schemas.microsoft.com/office/powerpoint/2010/main" val="11470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ver 2.jpg"/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0239"/>
            <a:ext cx="12242828" cy="634776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4344E-8840-41DC-8090-C221A510CE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Sample text</a:t>
            </a:r>
          </a:p>
        </p:txBody>
      </p:sp>
      <p:sp>
        <p:nvSpPr>
          <p:cNvPr id="8" name="Shape 4526"/>
          <p:cNvSpPr/>
          <p:nvPr userDrawn="1"/>
        </p:nvSpPr>
        <p:spPr>
          <a:xfrm flipH="1">
            <a:off x="1161261" y="1888249"/>
            <a:ext cx="690302" cy="690300"/>
          </a:xfrm>
          <a:prstGeom prst="ellipse">
            <a:avLst/>
          </a:prstGeom>
          <a:solidFill>
            <a:schemeClr val="accent4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9" name="Shape 4526"/>
          <p:cNvSpPr/>
          <p:nvPr userDrawn="1"/>
        </p:nvSpPr>
        <p:spPr>
          <a:xfrm flipH="1">
            <a:off x="4201316" y="1888249"/>
            <a:ext cx="690302" cy="690300"/>
          </a:xfrm>
          <a:prstGeom prst="ellipse">
            <a:avLst/>
          </a:prstGeom>
          <a:solidFill>
            <a:srgbClr val="002060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10" name="Shape 4526"/>
          <p:cNvSpPr/>
          <p:nvPr userDrawn="1"/>
        </p:nvSpPr>
        <p:spPr>
          <a:xfrm flipH="1">
            <a:off x="7241371" y="1888249"/>
            <a:ext cx="690302" cy="690300"/>
          </a:xfrm>
          <a:prstGeom prst="ellipse">
            <a:avLst/>
          </a:prstGeom>
          <a:solidFill>
            <a:schemeClr val="accent3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10281427" y="1890963"/>
            <a:ext cx="684872" cy="68487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205855" y="982113"/>
            <a:ext cx="11728012" cy="756822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</a:t>
            </a:r>
            <a:br>
              <a:rPr lang="en-US" dirty="0"/>
            </a:br>
            <a:r>
              <a:rPr lang="en-US" dirty="0"/>
              <a:t>a galley of type and scrambled it to make a type specimen book.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20575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220575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77737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rgbClr val="00206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3277737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340285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6340285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9" hasCustomPrompt="1"/>
          </p:nvPr>
        </p:nvSpPr>
        <p:spPr>
          <a:xfrm>
            <a:off x="9362193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21" name="Content Placeholder 10"/>
          <p:cNvSpPr>
            <a:spLocks noGrp="1"/>
          </p:cNvSpPr>
          <p:nvPr>
            <p:ph sz="quarter" idx="20" hasCustomPrompt="1"/>
          </p:nvPr>
        </p:nvSpPr>
        <p:spPr>
          <a:xfrm>
            <a:off x="9362193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21" hasCustomPrompt="1"/>
          </p:nvPr>
        </p:nvSpPr>
        <p:spPr>
          <a:xfrm>
            <a:off x="1214504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2" hasCustomPrompt="1"/>
          </p:nvPr>
        </p:nvSpPr>
        <p:spPr>
          <a:xfrm>
            <a:off x="4254559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4" name="Content Placeholder 10"/>
          <p:cNvSpPr>
            <a:spLocks noGrp="1"/>
          </p:cNvSpPr>
          <p:nvPr>
            <p:ph sz="quarter" idx="23" hasCustomPrompt="1"/>
          </p:nvPr>
        </p:nvSpPr>
        <p:spPr>
          <a:xfrm>
            <a:off x="7294614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5" name="Content Placeholder 10"/>
          <p:cNvSpPr>
            <a:spLocks noGrp="1"/>
          </p:cNvSpPr>
          <p:nvPr>
            <p:ph sz="quarter" idx="24" hasCustomPrompt="1"/>
          </p:nvPr>
        </p:nvSpPr>
        <p:spPr>
          <a:xfrm>
            <a:off x="10331955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06796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asted-imag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710" y="4484"/>
            <a:ext cx="6215310" cy="685351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Rectangle 62"/>
          <p:cNvSpPr/>
          <p:nvPr userDrawn="1"/>
        </p:nvSpPr>
        <p:spPr>
          <a:xfrm>
            <a:off x="0" y="-13853"/>
            <a:ext cx="6215310" cy="6871853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Pentagon 66"/>
          <p:cNvSpPr/>
          <p:nvPr userDrawn="1"/>
        </p:nvSpPr>
        <p:spPr>
          <a:xfrm>
            <a:off x="6212314" y="578981"/>
            <a:ext cx="1185657" cy="641298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Pentagon 71"/>
          <p:cNvSpPr/>
          <p:nvPr userDrawn="1"/>
        </p:nvSpPr>
        <p:spPr>
          <a:xfrm>
            <a:off x="6212314" y="1954531"/>
            <a:ext cx="1169399" cy="632502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Pentagon 76"/>
          <p:cNvSpPr/>
          <p:nvPr userDrawn="1"/>
        </p:nvSpPr>
        <p:spPr>
          <a:xfrm>
            <a:off x="6212314" y="3321285"/>
            <a:ext cx="1169399" cy="632502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Pentagon 80"/>
          <p:cNvSpPr/>
          <p:nvPr userDrawn="1"/>
        </p:nvSpPr>
        <p:spPr>
          <a:xfrm>
            <a:off x="6212314" y="4688038"/>
            <a:ext cx="1169399" cy="63250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324396" y="2964873"/>
            <a:ext cx="3591716" cy="914401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8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7750522" y="587306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8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439087" y="723900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425439" y="2095052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8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425439" y="3461806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8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425439" y="4828559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89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736874" y="1958458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1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7736874" y="3325212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2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7736874" y="4691965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097DD5-8847-43DE-B3AE-BE5A64A94902}"/>
              </a:ext>
            </a:extLst>
          </p:cNvPr>
          <p:cNvSpPr/>
          <p:nvPr userDrawn="1"/>
        </p:nvSpPr>
        <p:spPr>
          <a:xfrm flipH="1">
            <a:off x="11037890" y="6196877"/>
            <a:ext cx="1149348" cy="656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0CB488-30EA-4015-9174-1E0A80F1A1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009" y="5850030"/>
            <a:ext cx="1418240" cy="10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55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DD35920-50C1-4782-9856-992F269421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0279" y="5128616"/>
            <a:ext cx="2559043" cy="1809537"/>
          </a:xfrm>
          <a:prstGeom prst="rect">
            <a:avLst/>
          </a:prstGeom>
        </p:spPr>
      </p:pic>
      <p:sp>
        <p:nvSpPr>
          <p:cNvPr id="7" name="Freeform: Shape 6"/>
          <p:cNvSpPr/>
          <p:nvPr userDrawn="1"/>
        </p:nvSpPr>
        <p:spPr>
          <a:xfrm flipH="1">
            <a:off x="0" y="2034284"/>
            <a:ext cx="12192000" cy="1570232"/>
          </a:xfrm>
          <a:custGeom>
            <a:avLst/>
            <a:gdLst>
              <a:gd name="connsiteX0" fmla="*/ 0 w 12192000"/>
              <a:gd name="connsiteY0" fmla="*/ 0 h 1570232"/>
              <a:gd name="connsiteX1" fmla="*/ 10058950 w 12192000"/>
              <a:gd name="connsiteY1" fmla="*/ 0 h 1570232"/>
              <a:gd name="connsiteX2" fmla="*/ 10062651 w 12192000"/>
              <a:gd name="connsiteY2" fmla="*/ 36710 h 1570232"/>
              <a:gd name="connsiteX3" fmla="*/ 10842373 w 12192000"/>
              <a:gd name="connsiteY3" fmla="*/ 672200 h 1570232"/>
              <a:gd name="connsiteX4" fmla="*/ 11622095 w 12192000"/>
              <a:gd name="connsiteY4" fmla="*/ 36710 h 1570232"/>
              <a:gd name="connsiteX5" fmla="*/ 11625796 w 12192000"/>
              <a:gd name="connsiteY5" fmla="*/ 0 h 1570232"/>
              <a:gd name="connsiteX6" fmla="*/ 12192000 w 12192000"/>
              <a:gd name="connsiteY6" fmla="*/ 0 h 1570232"/>
              <a:gd name="connsiteX7" fmla="*/ 12192000 w 12192000"/>
              <a:gd name="connsiteY7" fmla="*/ 1570232 h 1570232"/>
              <a:gd name="connsiteX8" fmla="*/ 0 w 12192000"/>
              <a:gd name="connsiteY8" fmla="*/ 1570232 h 15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570232">
                <a:moveTo>
                  <a:pt x="0" y="0"/>
                </a:moveTo>
                <a:lnTo>
                  <a:pt x="10058950" y="0"/>
                </a:lnTo>
                <a:lnTo>
                  <a:pt x="10062651" y="36710"/>
                </a:lnTo>
                <a:cubicBezTo>
                  <a:pt x="10136865" y="399383"/>
                  <a:pt x="10457759" y="672200"/>
                  <a:pt x="10842373" y="672200"/>
                </a:cubicBezTo>
                <a:cubicBezTo>
                  <a:pt x="11226987" y="672200"/>
                  <a:pt x="11547881" y="399383"/>
                  <a:pt x="11622095" y="36710"/>
                </a:cubicBezTo>
                <a:lnTo>
                  <a:pt x="11625796" y="0"/>
                </a:lnTo>
                <a:lnTo>
                  <a:pt x="12192000" y="0"/>
                </a:lnTo>
                <a:lnTo>
                  <a:pt x="12192000" y="1570232"/>
                </a:lnTo>
                <a:lnTo>
                  <a:pt x="0" y="1570232"/>
                </a:lnTo>
                <a:close/>
              </a:path>
            </a:pathLst>
          </a:cu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 flipH="1">
            <a:off x="711199" y="1272168"/>
            <a:ext cx="1276856" cy="1276852"/>
          </a:xfrm>
          <a:prstGeom prst="ellipse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Content Placeholder 59"/>
          <p:cNvSpPr>
            <a:spLocks noGrp="1"/>
          </p:cNvSpPr>
          <p:nvPr>
            <p:ph sz="quarter" idx="10" hasCustomPrompt="1"/>
          </p:nvPr>
        </p:nvSpPr>
        <p:spPr>
          <a:xfrm>
            <a:off x="3259212" y="2362200"/>
            <a:ext cx="5673576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892045" y="1597544"/>
            <a:ext cx="915165" cy="626101"/>
            <a:chOff x="1322" y="702"/>
            <a:chExt cx="744" cy="509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802" y="886"/>
              <a:ext cx="96" cy="103"/>
            </a:xfrm>
            <a:custGeom>
              <a:avLst/>
              <a:gdLst>
                <a:gd name="T0" fmla="*/ 208 w 478"/>
                <a:gd name="T1" fmla="*/ 245 h 518"/>
                <a:gd name="T2" fmla="*/ 166 w 478"/>
                <a:gd name="T3" fmla="*/ 266 h 518"/>
                <a:gd name="T4" fmla="*/ 136 w 478"/>
                <a:gd name="T5" fmla="*/ 303 h 518"/>
                <a:gd name="T6" fmla="*/ 125 w 478"/>
                <a:gd name="T7" fmla="*/ 350 h 518"/>
                <a:gd name="T8" fmla="*/ 136 w 478"/>
                <a:gd name="T9" fmla="*/ 398 h 518"/>
                <a:gd name="T10" fmla="*/ 166 w 478"/>
                <a:gd name="T11" fmla="*/ 435 h 518"/>
                <a:gd name="T12" fmla="*/ 208 w 478"/>
                <a:gd name="T13" fmla="*/ 455 h 518"/>
                <a:gd name="T14" fmla="*/ 257 w 478"/>
                <a:gd name="T15" fmla="*/ 455 h 518"/>
                <a:gd name="T16" fmla="*/ 300 w 478"/>
                <a:gd name="T17" fmla="*/ 435 h 518"/>
                <a:gd name="T18" fmla="*/ 330 w 478"/>
                <a:gd name="T19" fmla="*/ 398 h 518"/>
                <a:gd name="T20" fmla="*/ 340 w 478"/>
                <a:gd name="T21" fmla="*/ 350 h 518"/>
                <a:gd name="T22" fmla="*/ 330 w 478"/>
                <a:gd name="T23" fmla="*/ 303 h 518"/>
                <a:gd name="T24" fmla="*/ 300 w 478"/>
                <a:gd name="T25" fmla="*/ 266 h 518"/>
                <a:gd name="T26" fmla="*/ 257 w 478"/>
                <a:gd name="T27" fmla="*/ 245 h 518"/>
                <a:gd name="T28" fmla="*/ 81 w 478"/>
                <a:gd name="T29" fmla="*/ 0 h 518"/>
                <a:gd name="T30" fmla="*/ 209 w 478"/>
                <a:gd name="T31" fmla="*/ 184 h 518"/>
                <a:gd name="T32" fmla="*/ 256 w 478"/>
                <a:gd name="T33" fmla="*/ 184 h 518"/>
                <a:gd name="T34" fmla="*/ 299 w 478"/>
                <a:gd name="T35" fmla="*/ 196 h 518"/>
                <a:gd name="T36" fmla="*/ 443 w 478"/>
                <a:gd name="T37" fmla="*/ 49 h 518"/>
                <a:gd name="T38" fmla="*/ 369 w 478"/>
                <a:gd name="T39" fmla="*/ 254 h 518"/>
                <a:gd name="T40" fmla="*/ 392 w 478"/>
                <a:gd name="T41" fmla="*/ 298 h 518"/>
                <a:gd name="T42" fmla="*/ 400 w 478"/>
                <a:gd name="T43" fmla="*/ 350 h 518"/>
                <a:gd name="T44" fmla="*/ 386 w 478"/>
                <a:gd name="T45" fmla="*/ 415 h 518"/>
                <a:gd name="T46" fmla="*/ 351 w 478"/>
                <a:gd name="T47" fmla="*/ 469 h 518"/>
                <a:gd name="T48" fmla="*/ 298 w 478"/>
                <a:gd name="T49" fmla="*/ 506 h 518"/>
                <a:gd name="T50" fmla="*/ 233 w 478"/>
                <a:gd name="T51" fmla="*/ 518 h 518"/>
                <a:gd name="T52" fmla="*/ 168 w 478"/>
                <a:gd name="T53" fmla="*/ 506 h 518"/>
                <a:gd name="T54" fmla="*/ 115 w 478"/>
                <a:gd name="T55" fmla="*/ 469 h 518"/>
                <a:gd name="T56" fmla="*/ 78 w 478"/>
                <a:gd name="T57" fmla="*/ 415 h 518"/>
                <a:gd name="T58" fmla="*/ 66 w 478"/>
                <a:gd name="T59" fmla="*/ 350 h 518"/>
                <a:gd name="T60" fmla="*/ 77 w 478"/>
                <a:gd name="T61" fmla="*/ 289 h 518"/>
                <a:gd name="T62" fmla="*/ 108 w 478"/>
                <a:gd name="T63" fmla="*/ 238 h 518"/>
                <a:gd name="T64" fmla="*/ 40 w 478"/>
                <a:gd name="T65" fmla="*/ 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8" h="518">
                  <a:moveTo>
                    <a:pt x="233" y="242"/>
                  </a:moveTo>
                  <a:lnTo>
                    <a:pt x="208" y="245"/>
                  </a:lnTo>
                  <a:lnTo>
                    <a:pt x="185" y="253"/>
                  </a:lnTo>
                  <a:lnTo>
                    <a:pt x="166" y="266"/>
                  </a:lnTo>
                  <a:lnTo>
                    <a:pt x="149" y="282"/>
                  </a:lnTo>
                  <a:lnTo>
                    <a:pt x="136" y="303"/>
                  </a:lnTo>
                  <a:lnTo>
                    <a:pt x="128" y="326"/>
                  </a:lnTo>
                  <a:lnTo>
                    <a:pt x="125" y="350"/>
                  </a:lnTo>
                  <a:lnTo>
                    <a:pt x="128" y="375"/>
                  </a:lnTo>
                  <a:lnTo>
                    <a:pt x="136" y="398"/>
                  </a:lnTo>
                  <a:lnTo>
                    <a:pt x="149" y="417"/>
                  </a:lnTo>
                  <a:lnTo>
                    <a:pt x="166" y="435"/>
                  </a:lnTo>
                  <a:lnTo>
                    <a:pt x="185" y="447"/>
                  </a:lnTo>
                  <a:lnTo>
                    <a:pt x="208" y="455"/>
                  </a:lnTo>
                  <a:lnTo>
                    <a:pt x="233" y="459"/>
                  </a:lnTo>
                  <a:lnTo>
                    <a:pt x="257" y="455"/>
                  </a:lnTo>
                  <a:lnTo>
                    <a:pt x="280" y="447"/>
                  </a:lnTo>
                  <a:lnTo>
                    <a:pt x="300" y="435"/>
                  </a:lnTo>
                  <a:lnTo>
                    <a:pt x="316" y="417"/>
                  </a:lnTo>
                  <a:lnTo>
                    <a:pt x="330" y="398"/>
                  </a:lnTo>
                  <a:lnTo>
                    <a:pt x="338" y="375"/>
                  </a:lnTo>
                  <a:lnTo>
                    <a:pt x="340" y="350"/>
                  </a:lnTo>
                  <a:lnTo>
                    <a:pt x="338" y="326"/>
                  </a:lnTo>
                  <a:lnTo>
                    <a:pt x="330" y="303"/>
                  </a:lnTo>
                  <a:lnTo>
                    <a:pt x="316" y="282"/>
                  </a:lnTo>
                  <a:lnTo>
                    <a:pt x="300" y="266"/>
                  </a:lnTo>
                  <a:lnTo>
                    <a:pt x="280" y="253"/>
                  </a:lnTo>
                  <a:lnTo>
                    <a:pt x="257" y="245"/>
                  </a:lnTo>
                  <a:lnTo>
                    <a:pt x="233" y="242"/>
                  </a:lnTo>
                  <a:close/>
                  <a:moveTo>
                    <a:pt x="81" y="0"/>
                  </a:moveTo>
                  <a:lnTo>
                    <a:pt x="185" y="189"/>
                  </a:lnTo>
                  <a:lnTo>
                    <a:pt x="209" y="184"/>
                  </a:lnTo>
                  <a:lnTo>
                    <a:pt x="233" y="182"/>
                  </a:lnTo>
                  <a:lnTo>
                    <a:pt x="256" y="184"/>
                  </a:lnTo>
                  <a:lnTo>
                    <a:pt x="278" y="189"/>
                  </a:lnTo>
                  <a:lnTo>
                    <a:pt x="299" y="196"/>
                  </a:lnTo>
                  <a:lnTo>
                    <a:pt x="406" y="23"/>
                  </a:lnTo>
                  <a:lnTo>
                    <a:pt x="443" y="49"/>
                  </a:lnTo>
                  <a:lnTo>
                    <a:pt x="478" y="79"/>
                  </a:lnTo>
                  <a:lnTo>
                    <a:pt x="369" y="254"/>
                  </a:lnTo>
                  <a:lnTo>
                    <a:pt x="383" y="276"/>
                  </a:lnTo>
                  <a:lnTo>
                    <a:pt x="392" y="298"/>
                  </a:lnTo>
                  <a:lnTo>
                    <a:pt x="398" y="324"/>
                  </a:lnTo>
                  <a:lnTo>
                    <a:pt x="400" y="350"/>
                  </a:lnTo>
                  <a:lnTo>
                    <a:pt x="397" y="384"/>
                  </a:lnTo>
                  <a:lnTo>
                    <a:pt x="386" y="415"/>
                  </a:lnTo>
                  <a:lnTo>
                    <a:pt x="372" y="444"/>
                  </a:lnTo>
                  <a:lnTo>
                    <a:pt x="351" y="469"/>
                  </a:lnTo>
                  <a:lnTo>
                    <a:pt x="326" y="490"/>
                  </a:lnTo>
                  <a:lnTo>
                    <a:pt x="298" y="506"/>
                  </a:lnTo>
                  <a:lnTo>
                    <a:pt x="266" y="515"/>
                  </a:lnTo>
                  <a:lnTo>
                    <a:pt x="233" y="518"/>
                  </a:lnTo>
                  <a:lnTo>
                    <a:pt x="199" y="515"/>
                  </a:lnTo>
                  <a:lnTo>
                    <a:pt x="168" y="506"/>
                  </a:lnTo>
                  <a:lnTo>
                    <a:pt x="140" y="490"/>
                  </a:lnTo>
                  <a:lnTo>
                    <a:pt x="115" y="469"/>
                  </a:lnTo>
                  <a:lnTo>
                    <a:pt x="94" y="444"/>
                  </a:lnTo>
                  <a:lnTo>
                    <a:pt x="78" y="415"/>
                  </a:lnTo>
                  <a:lnTo>
                    <a:pt x="69" y="384"/>
                  </a:lnTo>
                  <a:lnTo>
                    <a:pt x="66" y="350"/>
                  </a:lnTo>
                  <a:lnTo>
                    <a:pt x="68" y="319"/>
                  </a:lnTo>
                  <a:lnTo>
                    <a:pt x="77" y="289"/>
                  </a:lnTo>
                  <a:lnTo>
                    <a:pt x="91" y="262"/>
                  </a:lnTo>
                  <a:lnTo>
                    <a:pt x="108" y="238"/>
                  </a:lnTo>
                  <a:lnTo>
                    <a:pt x="0" y="43"/>
                  </a:lnTo>
                  <a:lnTo>
                    <a:pt x="40" y="18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1909" y="702"/>
              <a:ext cx="114" cy="157"/>
            </a:xfrm>
            <a:custGeom>
              <a:avLst/>
              <a:gdLst>
                <a:gd name="T0" fmla="*/ 379 w 569"/>
                <a:gd name="T1" fmla="*/ 63 h 787"/>
                <a:gd name="T2" fmla="*/ 335 w 569"/>
                <a:gd name="T3" fmla="*/ 85 h 787"/>
                <a:gd name="T4" fmla="*/ 306 w 569"/>
                <a:gd name="T5" fmla="*/ 121 h 787"/>
                <a:gd name="T6" fmla="*/ 296 w 569"/>
                <a:gd name="T7" fmla="*/ 168 h 787"/>
                <a:gd name="T8" fmla="*/ 306 w 569"/>
                <a:gd name="T9" fmla="*/ 216 h 787"/>
                <a:gd name="T10" fmla="*/ 335 w 569"/>
                <a:gd name="T11" fmla="*/ 253 h 787"/>
                <a:gd name="T12" fmla="*/ 379 w 569"/>
                <a:gd name="T13" fmla="*/ 274 h 787"/>
                <a:gd name="T14" fmla="*/ 427 w 569"/>
                <a:gd name="T15" fmla="*/ 274 h 787"/>
                <a:gd name="T16" fmla="*/ 469 w 569"/>
                <a:gd name="T17" fmla="*/ 253 h 787"/>
                <a:gd name="T18" fmla="*/ 499 w 569"/>
                <a:gd name="T19" fmla="*/ 216 h 787"/>
                <a:gd name="T20" fmla="*/ 510 w 569"/>
                <a:gd name="T21" fmla="*/ 168 h 787"/>
                <a:gd name="T22" fmla="*/ 499 w 569"/>
                <a:gd name="T23" fmla="*/ 121 h 787"/>
                <a:gd name="T24" fmla="*/ 469 w 569"/>
                <a:gd name="T25" fmla="*/ 85 h 787"/>
                <a:gd name="T26" fmla="*/ 427 w 569"/>
                <a:gd name="T27" fmla="*/ 63 h 787"/>
                <a:gd name="T28" fmla="*/ 402 w 569"/>
                <a:gd name="T29" fmla="*/ 0 h 787"/>
                <a:gd name="T30" fmla="*/ 467 w 569"/>
                <a:gd name="T31" fmla="*/ 14 h 787"/>
                <a:gd name="T32" fmla="*/ 521 w 569"/>
                <a:gd name="T33" fmla="*/ 49 h 787"/>
                <a:gd name="T34" fmla="*/ 557 w 569"/>
                <a:gd name="T35" fmla="*/ 103 h 787"/>
                <a:gd name="T36" fmla="*/ 569 w 569"/>
                <a:gd name="T37" fmla="*/ 168 h 787"/>
                <a:gd name="T38" fmla="*/ 557 w 569"/>
                <a:gd name="T39" fmla="*/ 233 h 787"/>
                <a:gd name="T40" fmla="*/ 521 w 569"/>
                <a:gd name="T41" fmla="*/ 287 h 787"/>
                <a:gd name="T42" fmla="*/ 467 w 569"/>
                <a:gd name="T43" fmla="*/ 324 h 787"/>
                <a:gd name="T44" fmla="*/ 402 w 569"/>
                <a:gd name="T45" fmla="*/ 336 h 787"/>
                <a:gd name="T46" fmla="*/ 356 w 569"/>
                <a:gd name="T47" fmla="*/ 331 h 787"/>
                <a:gd name="T48" fmla="*/ 38 w 569"/>
                <a:gd name="T49" fmla="*/ 760 h 787"/>
                <a:gd name="T50" fmla="*/ 280 w 569"/>
                <a:gd name="T51" fmla="*/ 282 h 787"/>
                <a:gd name="T52" fmla="*/ 247 w 569"/>
                <a:gd name="T53" fmla="*/ 230 h 787"/>
                <a:gd name="T54" fmla="*/ 235 w 569"/>
                <a:gd name="T55" fmla="*/ 168 h 787"/>
                <a:gd name="T56" fmla="*/ 249 w 569"/>
                <a:gd name="T57" fmla="*/ 103 h 787"/>
                <a:gd name="T58" fmla="*/ 284 w 569"/>
                <a:gd name="T59" fmla="*/ 49 h 787"/>
                <a:gd name="T60" fmla="*/ 338 w 569"/>
                <a:gd name="T61" fmla="*/ 14 h 787"/>
                <a:gd name="T62" fmla="*/ 402 w 569"/>
                <a:gd name="T63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9" h="787">
                  <a:moveTo>
                    <a:pt x="402" y="61"/>
                  </a:moveTo>
                  <a:lnTo>
                    <a:pt x="379" y="63"/>
                  </a:lnTo>
                  <a:lnTo>
                    <a:pt x="356" y="72"/>
                  </a:lnTo>
                  <a:lnTo>
                    <a:pt x="335" y="85"/>
                  </a:lnTo>
                  <a:lnTo>
                    <a:pt x="318" y="101"/>
                  </a:lnTo>
                  <a:lnTo>
                    <a:pt x="306" y="121"/>
                  </a:lnTo>
                  <a:lnTo>
                    <a:pt x="298" y="144"/>
                  </a:lnTo>
                  <a:lnTo>
                    <a:pt x="296" y="168"/>
                  </a:lnTo>
                  <a:lnTo>
                    <a:pt x="298" y="193"/>
                  </a:lnTo>
                  <a:lnTo>
                    <a:pt x="306" y="216"/>
                  </a:lnTo>
                  <a:lnTo>
                    <a:pt x="318" y="236"/>
                  </a:lnTo>
                  <a:lnTo>
                    <a:pt x="335" y="253"/>
                  </a:lnTo>
                  <a:lnTo>
                    <a:pt x="356" y="265"/>
                  </a:lnTo>
                  <a:lnTo>
                    <a:pt x="379" y="274"/>
                  </a:lnTo>
                  <a:lnTo>
                    <a:pt x="402" y="277"/>
                  </a:lnTo>
                  <a:lnTo>
                    <a:pt x="427" y="274"/>
                  </a:lnTo>
                  <a:lnTo>
                    <a:pt x="450" y="265"/>
                  </a:lnTo>
                  <a:lnTo>
                    <a:pt x="469" y="253"/>
                  </a:lnTo>
                  <a:lnTo>
                    <a:pt x="486" y="236"/>
                  </a:lnTo>
                  <a:lnTo>
                    <a:pt x="499" y="216"/>
                  </a:lnTo>
                  <a:lnTo>
                    <a:pt x="507" y="193"/>
                  </a:lnTo>
                  <a:lnTo>
                    <a:pt x="510" y="168"/>
                  </a:lnTo>
                  <a:lnTo>
                    <a:pt x="507" y="144"/>
                  </a:lnTo>
                  <a:lnTo>
                    <a:pt x="499" y="121"/>
                  </a:lnTo>
                  <a:lnTo>
                    <a:pt x="486" y="101"/>
                  </a:lnTo>
                  <a:lnTo>
                    <a:pt x="469" y="85"/>
                  </a:lnTo>
                  <a:lnTo>
                    <a:pt x="450" y="72"/>
                  </a:lnTo>
                  <a:lnTo>
                    <a:pt x="427" y="63"/>
                  </a:lnTo>
                  <a:lnTo>
                    <a:pt x="402" y="61"/>
                  </a:lnTo>
                  <a:close/>
                  <a:moveTo>
                    <a:pt x="402" y="0"/>
                  </a:moveTo>
                  <a:lnTo>
                    <a:pt x="436" y="3"/>
                  </a:lnTo>
                  <a:lnTo>
                    <a:pt x="467" y="14"/>
                  </a:lnTo>
                  <a:lnTo>
                    <a:pt x="496" y="29"/>
                  </a:lnTo>
                  <a:lnTo>
                    <a:pt x="521" y="49"/>
                  </a:lnTo>
                  <a:lnTo>
                    <a:pt x="541" y="74"/>
                  </a:lnTo>
                  <a:lnTo>
                    <a:pt x="557" y="103"/>
                  </a:lnTo>
                  <a:lnTo>
                    <a:pt x="566" y="135"/>
                  </a:lnTo>
                  <a:lnTo>
                    <a:pt x="569" y="168"/>
                  </a:lnTo>
                  <a:lnTo>
                    <a:pt x="566" y="203"/>
                  </a:lnTo>
                  <a:lnTo>
                    <a:pt x="557" y="233"/>
                  </a:lnTo>
                  <a:lnTo>
                    <a:pt x="541" y="262"/>
                  </a:lnTo>
                  <a:lnTo>
                    <a:pt x="521" y="287"/>
                  </a:lnTo>
                  <a:lnTo>
                    <a:pt x="496" y="308"/>
                  </a:lnTo>
                  <a:lnTo>
                    <a:pt x="467" y="324"/>
                  </a:lnTo>
                  <a:lnTo>
                    <a:pt x="436" y="333"/>
                  </a:lnTo>
                  <a:lnTo>
                    <a:pt x="402" y="336"/>
                  </a:lnTo>
                  <a:lnTo>
                    <a:pt x="379" y="335"/>
                  </a:lnTo>
                  <a:lnTo>
                    <a:pt x="356" y="331"/>
                  </a:lnTo>
                  <a:lnTo>
                    <a:pt x="74" y="787"/>
                  </a:lnTo>
                  <a:lnTo>
                    <a:pt x="38" y="760"/>
                  </a:lnTo>
                  <a:lnTo>
                    <a:pt x="0" y="735"/>
                  </a:lnTo>
                  <a:lnTo>
                    <a:pt x="280" y="282"/>
                  </a:lnTo>
                  <a:lnTo>
                    <a:pt x="260" y="257"/>
                  </a:lnTo>
                  <a:lnTo>
                    <a:pt x="247" y="230"/>
                  </a:lnTo>
                  <a:lnTo>
                    <a:pt x="239" y="200"/>
                  </a:lnTo>
                  <a:lnTo>
                    <a:pt x="235" y="168"/>
                  </a:lnTo>
                  <a:lnTo>
                    <a:pt x="239" y="135"/>
                  </a:lnTo>
                  <a:lnTo>
                    <a:pt x="249" y="103"/>
                  </a:lnTo>
                  <a:lnTo>
                    <a:pt x="264" y="74"/>
                  </a:lnTo>
                  <a:lnTo>
                    <a:pt x="284" y="49"/>
                  </a:lnTo>
                  <a:lnTo>
                    <a:pt x="309" y="29"/>
                  </a:lnTo>
                  <a:lnTo>
                    <a:pt x="338" y="14"/>
                  </a:lnTo>
                  <a:lnTo>
                    <a:pt x="369" y="3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322" y="744"/>
              <a:ext cx="472" cy="282"/>
            </a:xfrm>
            <a:custGeom>
              <a:avLst/>
              <a:gdLst>
                <a:gd name="T0" fmla="*/ 1519 w 2361"/>
                <a:gd name="T1" fmla="*/ 1158 h 1410"/>
                <a:gd name="T2" fmla="*/ 1480 w 2361"/>
                <a:gd name="T3" fmla="*/ 1242 h 1410"/>
                <a:gd name="T4" fmla="*/ 1519 w 2361"/>
                <a:gd name="T5" fmla="*/ 1327 h 1410"/>
                <a:gd name="T6" fmla="*/ 1611 w 2361"/>
                <a:gd name="T7" fmla="*/ 1347 h 1410"/>
                <a:gd name="T8" fmla="*/ 1683 w 2361"/>
                <a:gd name="T9" fmla="*/ 1290 h 1410"/>
                <a:gd name="T10" fmla="*/ 1683 w 2361"/>
                <a:gd name="T11" fmla="*/ 1195 h 1410"/>
                <a:gd name="T12" fmla="*/ 1611 w 2361"/>
                <a:gd name="T13" fmla="*/ 1137 h 1410"/>
                <a:gd name="T14" fmla="*/ 120 w 2361"/>
                <a:gd name="T15" fmla="*/ 824 h 1410"/>
                <a:gd name="T16" fmla="*/ 63 w 2361"/>
                <a:gd name="T17" fmla="*/ 896 h 1410"/>
                <a:gd name="T18" fmla="*/ 83 w 2361"/>
                <a:gd name="T19" fmla="*/ 989 h 1410"/>
                <a:gd name="T20" fmla="*/ 167 w 2361"/>
                <a:gd name="T21" fmla="*/ 1029 h 1410"/>
                <a:gd name="T22" fmla="*/ 251 w 2361"/>
                <a:gd name="T23" fmla="*/ 989 h 1410"/>
                <a:gd name="T24" fmla="*/ 272 w 2361"/>
                <a:gd name="T25" fmla="*/ 896 h 1410"/>
                <a:gd name="T26" fmla="*/ 215 w 2361"/>
                <a:gd name="T27" fmla="*/ 824 h 1410"/>
                <a:gd name="T28" fmla="*/ 1049 w 2361"/>
                <a:gd name="T29" fmla="*/ 243 h 1410"/>
                <a:gd name="T30" fmla="*/ 977 w 2361"/>
                <a:gd name="T31" fmla="*/ 301 h 1410"/>
                <a:gd name="T32" fmla="*/ 977 w 2361"/>
                <a:gd name="T33" fmla="*/ 396 h 1410"/>
                <a:gd name="T34" fmla="*/ 1049 w 2361"/>
                <a:gd name="T35" fmla="*/ 454 h 1410"/>
                <a:gd name="T36" fmla="*/ 1141 w 2361"/>
                <a:gd name="T37" fmla="*/ 433 h 1410"/>
                <a:gd name="T38" fmla="*/ 1181 w 2361"/>
                <a:gd name="T39" fmla="*/ 348 h 1410"/>
                <a:gd name="T40" fmla="*/ 1141 w 2361"/>
                <a:gd name="T41" fmla="*/ 265 h 1410"/>
                <a:gd name="T42" fmla="*/ 2122 w 2361"/>
                <a:gd name="T43" fmla="*/ 60 h 1410"/>
                <a:gd name="T44" fmla="*/ 2039 w 2361"/>
                <a:gd name="T45" fmla="*/ 101 h 1410"/>
                <a:gd name="T46" fmla="*/ 2018 w 2361"/>
                <a:gd name="T47" fmla="*/ 193 h 1410"/>
                <a:gd name="T48" fmla="*/ 2075 w 2361"/>
                <a:gd name="T49" fmla="*/ 265 h 1410"/>
                <a:gd name="T50" fmla="*/ 2169 w 2361"/>
                <a:gd name="T51" fmla="*/ 265 h 1410"/>
                <a:gd name="T52" fmla="*/ 2226 w 2361"/>
                <a:gd name="T53" fmla="*/ 193 h 1410"/>
                <a:gd name="T54" fmla="*/ 2206 w 2361"/>
                <a:gd name="T55" fmla="*/ 101 h 1410"/>
                <a:gd name="T56" fmla="*/ 2122 w 2361"/>
                <a:gd name="T57" fmla="*/ 60 h 1410"/>
                <a:gd name="T58" fmla="*/ 2216 w 2361"/>
                <a:gd name="T59" fmla="*/ 29 h 1410"/>
                <a:gd name="T60" fmla="*/ 2286 w 2361"/>
                <a:gd name="T61" fmla="*/ 134 h 1410"/>
                <a:gd name="T62" fmla="*/ 2264 w 2361"/>
                <a:gd name="T63" fmla="*/ 258 h 1410"/>
                <a:gd name="T64" fmla="*/ 2282 w 2361"/>
                <a:gd name="T65" fmla="*/ 539 h 1410"/>
                <a:gd name="T66" fmla="*/ 2106 w 2361"/>
                <a:gd name="T67" fmla="*/ 336 h 1410"/>
                <a:gd name="T68" fmla="*/ 1742 w 2361"/>
                <a:gd name="T69" fmla="*/ 1181 h 1410"/>
                <a:gd name="T70" fmla="*/ 1740 w 2361"/>
                <a:gd name="T71" fmla="*/ 1308 h 1410"/>
                <a:gd name="T72" fmla="*/ 1651 w 2361"/>
                <a:gd name="T73" fmla="*/ 1398 h 1410"/>
                <a:gd name="T74" fmla="*/ 1522 w 2361"/>
                <a:gd name="T75" fmla="*/ 1398 h 1410"/>
                <a:gd name="T76" fmla="*/ 1433 w 2361"/>
                <a:gd name="T77" fmla="*/ 1308 h 1410"/>
                <a:gd name="T78" fmla="*/ 1431 w 2361"/>
                <a:gd name="T79" fmla="*/ 1180 h 1410"/>
                <a:gd name="T80" fmla="*/ 1102 w 2361"/>
                <a:gd name="T81" fmla="*/ 514 h 1410"/>
                <a:gd name="T82" fmla="*/ 988 w 2361"/>
                <a:gd name="T83" fmla="*/ 492 h 1410"/>
                <a:gd name="T84" fmla="*/ 334 w 2361"/>
                <a:gd name="T85" fmla="*/ 922 h 1410"/>
                <a:gd name="T86" fmla="*/ 285 w 2361"/>
                <a:gd name="T87" fmla="*/ 1041 h 1410"/>
                <a:gd name="T88" fmla="*/ 167 w 2361"/>
                <a:gd name="T89" fmla="*/ 1090 h 1410"/>
                <a:gd name="T90" fmla="*/ 49 w 2361"/>
                <a:gd name="T91" fmla="*/ 1041 h 1410"/>
                <a:gd name="T92" fmla="*/ 0 w 2361"/>
                <a:gd name="T93" fmla="*/ 922 h 1410"/>
                <a:gd name="T94" fmla="*/ 49 w 2361"/>
                <a:gd name="T95" fmla="*/ 803 h 1410"/>
                <a:gd name="T96" fmla="*/ 167 w 2361"/>
                <a:gd name="T97" fmla="*/ 753 h 1410"/>
                <a:gd name="T98" fmla="*/ 280 w 2361"/>
                <a:gd name="T99" fmla="*/ 797 h 1410"/>
                <a:gd name="T100" fmla="*/ 910 w 2361"/>
                <a:gd name="T101" fmla="*/ 315 h 1410"/>
                <a:gd name="T102" fmla="*/ 981 w 2361"/>
                <a:gd name="T103" fmla="*/ 209 h 1410"/>
                <a:gd name="T104" fmla="*/ 1107 w 2361"/>
                <a:gd name="T105" fmla="*/ 184 h 1410"/>
                <a:gd name="T106" fmla="*/ 1213 w 2361"/>
                <a:gd name="T107" fmla="*/ 254 h 1410"/>
                <a:gd name="T108" fmla="*/ 1239 w 2361"/>
                <a:gd name="T109" fmla="*/ 378 h 1410"/>
                <a:gd name="T110" fmla="*/ 1541 w 2361"/>
                <a:gd name="T111" fmla="*/ 1081 h 1410"/>
                <a:gd name="T112" fmla="*/ 1633 w 2361"/>
                <a:gd name="T113" fmla="*/ 1081 h 1410"/>
                <a:gd name="T114" fmla="*/ 1965 w 2361"/>
                <a:gd name="T115" fmla="*/ 224 h 1410"/>
                <a:gd name="T116" fmla="*/ 1968 w 2361"/>
                <a:gd name="T117" fmla="*/ 103 h 1410"/>
                <a:gd name="T118" fmla="*/ 2057 w 2361"/>
                <a:gd name="T119" fmla="*/ 13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61" h="1410">
                  <a:moveTo>
                    <a:pt x="1586" y="1134"/>
                  </a:moveTo>
                  <a:lnTo>
                    <a:pt x="1561" y="1137"/>
                  </a:lnTo>
                  <a:lnTo>
                    <a:pt x="1540" y="1146"/>
                  </a:lnTo>
                  <a:lnTo>
                    <a:pt x="1519" y="1158"/>
                  </a:lnTo>
                  <a:lnTo>
                    <a:pt x="1502" y="1174"/>
                  </a:lnTo>
                  <a:lnTo>
                    <a:pt x="1490" y="1195"/>
                  </a:lnTo>
                  <a:lnTo>
                    <a:pt x="1482" y="1218"/>
                  </a:lnTo>
                  <a:lnTo>
                    <a:pt x="1480" y="1242"/>
                  </a:lnTo>
                  <a:lnTo>
                    <a:pt x="1482" y="1267"/>
                  </a:lnTo>
                  <a:lnTo>
                    <a:pt x="1490" y="1290"/>
                  </a:lnTo>
                  <a:lnTo>
                    <a:pt x="1502" y="1309"/>
                  </a:lnTo>
                  <a:lnTo>
                    <a:pt x="1519" y="1327"/>
                  </a:lnTo>
                  <a:lnTo>
                    <a:pt x="1540" y="1339"/>
                  </a:lnTo>
                  <a:lnTo>
                    <a:pt x="1561" y="1347"/>
                  </a:lnTo>
                  <a:lnTo>
                    <a:pt x="1586" y="1351"/>
                  </a:lnTo>
                  <a:lnTo>
                    <a:pt x="1611" y="1347"/>
                  </a:lnTo>
                  <a:lnTo>
                    <a:pt x="1633" y="1339"/>
                  </a:lnTo>
                  <a:lnTo>
                    <a:pt x="1653" y="1327"/>
                  </a:lnTo>
                  <a:lnTo>
                    <a:pt x="1670" y="1309"/>
                  </a:lnTo>
                  <a:lnTo>
                    <a:pt x="1683" y="1290"/>
                  </a:lnTo>
                  <a:lnTo>
                    <a:pt x="1691" y="1267"/>
                  </a:lnTo>
                  <a:lnTo>
                    <a:pt x="1693" y="1242"/>
                  </a:lnTo>
                  <a:lnTo>
                    <a:pt x="1691" y="1218"/>
                  </a:lnTo>
                  <a:lnTo>
                    <a:pt x="1683" y="1195"/>
                  </a:lnTo>
                  <a:lnTo>
                    <a:pt x="1670" y="1174"/>
                  </a:lnTo>
                  <a:lnTo>
                    <a:pt x="1653" y="1158"/>
                  </a:lnTo>
                  <a:lnTo>
                    <a:pt x="1633" y="1146"/>
                  </a:lnTo>
                  <a:lnTo>
                    <a:pt x="1611" y="1137"/>
                  </a:lnTo>
                  <a:lnTo>
                    <a:pt x="1586" y="1134"/>
                  </a:lnTo>
                  <a:close/>
                  <a:moveTo>
                    <a:pt x="167" y="814"/>
                  </a:moveTo>
                  <a:lnTo>
                    <a:pt x="142" y="816"/>
                  </a:lnTo>
                  <a:lnTo>
                    <a:pt x="120" y="824"/>
                  </a:lnTo>
                  <a:lnTo>
                    <a:pt x="100" y="837"/>
                  </a:lnTo>
                  <a:lnTo>
                    <a:pt x="83" y="854"/>
                  </a:lnTo>
                  <a:lnTo>
                    <a:pt x="70" y="875"/>
                  </a:lnTo>
                  <a:lnTo>
                    <a:pt x="63" y="896"/>
                  </a:lnTo>
                  <a:lnTo>
                    <a:pt x="60" y="922"/>
                  </a:lnTo>
                  <a:lnTo>
                    <a:pt x="63" y="947"/>
                  </a:lnTo>
                  <a:lnTo>
                    <a:pt x="70" y="970"/>
                  </a:lnTo>
                  <a:lnTo>
                    <a:pt x="83" y="989"/>
                  </a:lnTo>
                  <a:lnTo>
                    <a:pt x="100" y="1006"/>
                  </a:lnTo>
                  <a:lnTo>
                    <a:pt x="120" y="1019"/>
                  </a:lnTo>
                  <a:lnTo>
                    <a:pt x="142" y="1027"/>
                  </a:lnTo>
                  <a:lnTo>
                    <a:pt x="167" y="1029"/>
                  </a:lnTo>
                  <a:lnTo>
                    <a:pt x="192" y="1027"/>
                  </a:lnTo>
                  <a:lnTo>
                    <a:pt x="215" y="1019"/>
                  </a:lnTo>
                  <a:lnTo>
                    <a:pt x="234" y="1006"/>
                  </a:lnTo>
                  <a:lnTo>
                    <a:pt x="251" y="989"/>
                  </a:lnTo>
                  <a:lnTo>
                    <a:pt x="264" y="970"/>
                  </a:lnTo>
                  <a:lnTo>
                    <a:pt x="272" y="947"/>
                  </a:lnTo>
                  <a:lnTo>
                    <a:pt x="274" y="922"/>
                  </a:lnTo>
                  <a:lnTo>
                    <a:pt x="272" y="896"/>
                  </a:lnTo>
                  <a:lnTo>
                    <a:pt x="264" y="875"/>
                  </a:lnTo>
                  <a:lnTo>
                    <a:pt x="251" y="854"/>
                  </a:lnTo>
                  <a:lnTo>
                    <a:pt x="234" y="837"/>
                  </a:lnTo>
                  <a:lnTo>
                    <a:pt x="215" y="824"/>
                  </a:lnTo>
                  <a:lnTo>
                    <a:pt x="192" y="816"/>
                  </a:lnTo>
                  <a:lnTo>
                    <a:pt x="167" y="814"/>
                  </a:lnTo>
                  <a:close/>
                  <a:moveTo>
                    <a:pt x="1074" y="241"/>
                  </a:moveTo>
                  <a:lnTo>
                    <a:pt x="1049" y="243"/>
                  </a:lnTo>
                  <a:lnTo>
                    <a:pt x="1026" y="252"/>
                  </a:lnTo>
                  <a:lnTo>
                    <a:pt x="1007" y="265"/>
                  </a:lnTo>
                  <a:lnTo>
                    <a:pt x="990" y="281"/>
                  </a:lnTo>
                  <a:lnTo>
                    <a:pt x="977" y="301"/>
                  </a:lnTo>
                  <a:lnTo>
                    <a:pt x="969" y="324"/>
                  </a:lnTo>
                  <a:lnTo>
                    <a:pt x="966" y="348"/>
                  </a:lnTo>
                  <a:lnTo>
                    <a:pt x="969" y="373"/>
                  </a:lnTo>
                  <a:lnTo>
                    <a:pt x="977" y="396"/>
                  </a:lnTo>
                  <a:lnTo>
                    <a:pt x="990" y="416"/>
                  </a:lnTo>
                  <a:lnTo>
                    <a:pt x="1007" y="433"/>
                  </a:lnTo>
                  <a:lnTo>
                    <a:pt x="1026" y="446"/>
                  </a:lnTo>
                  <a:lnTo>
                    <a:pt x="1049" y="454"/>
                  </a:lnTo>
                  <a:lnTo>
                    <a:pt x="1074" y="457"/>
                  </a:lnTo>
                  <a:lnTo>
                    <a:pt x="1098" y="454"/>
                  </a:lnTo>
                  <a:lnTo>
                    <a:pt x="1120" y="446"/>
                  </a:lnTo>
                  <a:lnTo>
                    <a:pt x="1141" y="433"/>
                  </a:lnTo>
                  <a:lnTo>
                    <a:pt x="1157" y="416"/>
                  </a:lnTo>
                  <a:lnTo>
                    <a:pt x="1169" y="396"/>
                  </a:lnTo>
                  <a:lnTo>
                    <a:pt x="1178" y="373"/>
                  </a:lnTo>
                  <a:lnTo>
                    <a:pt x="1181" y="348"/>
                  </a:lnTo>
                  <a:lnTo>
                    <a:pt x="1178" y="324"/>
                  </a:lnTo>
                  <a:lnTo>
                    <a:pt x="1169" y="301"/>
                  </a:lnTo>
                  <a:lnTo>
                    <a:pt x="1157" y="281"/>
                  </a:lnTo>
                  <a:lnTo>
                    <a:pt x="1141" y="265"/>
                  </a:lnTo>
                  <a:lnTo>
                    <a:pt x="1120" y="252"/>
                  </a:lnTo>
                  <a:lnTo>
                    <a:pt x="1098" y="243"/>
                  </a:lnTo>
                  <a:lnTo>
                    <a:pt x="1074" y="241"/>
                  </a:lnTo>
                  <a:close/>
                  <a:moveTo>
                    <a:pt x="2122" y="60"/>
                  </a:moveTo>
                  <a:lnTo>
                    <a:pt x="2098" y="63"/>
                  </a:lnTo>
                  <a:lnTo>
                    <a:pt x="2075" y="71"/>
                  </a:lnTo>
                  <a:lnTo>
                    <a:pt x="2056" y="84"/>
                  </a:lnTo>
                  <a:lnTo>
                    <a:pt x="2039" y="101"/>
                  </a:lnTo>
                  <a:lnTo>
                    <a:pt x="2026" y="121"/>
                  </a:lnTo>
                  <a:lnTo>
                    <a:pt x="2018" y="143"/>
                  </a:lnTo>
                  <a:lnTo>
                    <a:pt x="2015" y="169"/>
                  </a:lnTo>
                  <a:lnTo>
                    <a:pt x="2018" y="193"/>
                  </a:lnTo>
                  <a:lnTo>
                    <a:pt x="2026" y="216"/>
                  </a:lnTo>
                  <a:lnTo>
                    <a:pt x="2039" y="236"/>
                  </a:lnTo>
                  <a:lnTo>
                    <a:pt x="2056" y="252"/>
                  </a:lnTo>
                  <a:lnTo>
                    <a:pt x="2075" y="265"/>
                  </a:lnTo>
                  <a:lnTo>
                    <a:pt x="2098" y="274"/>
                  </a:lnTo>
                  <a:lnTo>
                    <a:pt x="2122" y="276"/>
                  </a:lnTo>
                  <a:lnTo>
                    <a:pt x="2147" y="274"/>
                  </a:lnTo>
                  <a:lnTo>
                    <a:pt x="2169" y="265"/>
                  </a:lnTo>
                  <a:lnTo>
                    <a:pt x="2190" y="252"/>
                  </a:lnTo>
                  <a:lnTo>
                    <a:pt x="2206" y="236"/>
                  </a:lnTo>
                  <a:lnTo>
                    <a:pt x="2218" y="216"/>
                  </a:lnTo>
                  <a:lnTo>
                    <a:pt x="2226" y="193"/>
                  </a:lnTo>
                  <a:lnTo>
                    <a:pt x="2230" y="169"/>
                  </a:lnTo>
                  <a:lnTo>
                    <a:pt x="2226" y="143"/>
                  </a:lnTo>
                  <a:lnTo>
                    <a:pt x="2218" y="121"/>
                  </a:lnTo>
                  <a:lnTo>
                    <a:pt x="2206" y="101"/>
                  </a:lnTo>
                  <a:lnTo>
                    <a:pt x="2190" y="84"/>
                  </a:lnTo>
                  <a:lnTo>
                    <a:pt x="2169" y="71"/>
                  </a:lnTo>
                  <a:lnTo>
                    <a:pt x="2147" y="63"/>
                  </a:lnTo>
                  <a:lnTo>
                    <a:pt x="2122" y="60"/>
                  </a:lnTo>
                  <a:close/>
                  <a:moveTo>
                    <a:pt x="2122" y="0"/>
                  </a:moveTo>
                  <a:lnTo>
                    <a:pt x="2156" y="4"/>
                  </a:lnTo>
                  <a:lnTo>
                    <a:pt x="2188" y="13"/>
                  </a:lnTo>
                  <a:lnTo>
                    <a:pt x="2216" y="29"/>
                  </a:lnTo>
                  <a:lnTo>
                    <a:pt x="2240" y="50"/>
                  </a:lnTo>
                  <a:lnTo>
                    <a:pt x="2260" y="75"/>
                  </a:lnTo>
                  <a:lnTo>
                    <a:pt x="2276" y="103"/>
                  </a:lnTo>
                  <a:lnTo>
                    <a:pt x="2286" y="134"/>
                  </a:lnTo>
                  <a:lnTo>
                    <a:pt x="2290" y="169"/>
                  </a:lnTo>
                  <a:lnTo>
                    <a:pt x="2286" y="201"/>
                  </a:lnTo>
                  <a:lnTo>
                    <a:pt x="2277" y="230"/>
                  </a:lnTo>
                  <a:lnTo>
                    <a:pt x="2264" y="258"/>
                  </a:lnTo>
                  <a:lnTo>
                    <a:pt x="2244" y="283"/>
                  </a:lnTo>
                  <a:lnTo>
                    <a:pt x="2361" y="495"/>
                  </a:lnTo>
                  <a:lnTo>
                    <a:pt x="2322" y="515"/>
                  </a:lnTo>
                  <a:lnTo>
                    <a:pt x="2282" y="539"/>
                  </a:lnTo>
                  <a:lnTo>
                    <a:pt x="2167" y="330"/>
                  </a:lnTo>
                  <a:lnTo>
                    <a:pt x="2144" y="335"/>
                  </a:lnTo>
                  <a:lnTo>
                    <a:pt x="2122" y="337"/>
                  </a:lnTo>
                  <a:lnTo>
                    <a:pt x="2106" y="336"/>
                  </a:lnTo>
                  <a:lnTo>
                    <a:pt x="2091" y="333"/>
                  </a:lnTo>
                  <a:lnTo>
                    <a:pt x="1711" y="1130"/>
                  </a:lnTo>
                  <a:lnTo>
                    <a:pt x="1728" y="1154"/>
                  </a:lnTo>
                  <a:lnTo>
                    <a:pt x="1742" y="1181"/>
                  </a:lnTo>
                  <a:lnTo>
                    <a:pt x="1750" y="1211"/>
                  </a:lnTo>
                  <a:lnTo>
                    <a:pt x="1753" y="1242"/>
                  </a:lnTo>
                  <a:lnTo>
                    <a:pt x="1750" y="1276"/>
                  </a:lnTo>
                  <a:lnTo>
                    <a:pt x="1740" y="1308"/>
                  </a:lnTo>
                  <a:lnTo>
                    <a:pt x="1725" y="1337"/>
                  </a:lnTo>
                  <a:lnTo>
                    <a:pt x="1705" y="1361"/>
                  </a:lnTo>
                  <a:lnTo>
                    <a:pt x="1680" y="1382"/>
                  </a:lnTo>
                  <a:lnTo>
                    <a:pt x="1651" y="1398"/>
                  </a:lnTo>
                  <a:lnTo>
                    <a:pt x="1620" y="1407"/>
                  </a:lnTo>
                  <a:lnTo>
                    <a:pt x="1586" y="1410"/>
                  </a:lnTo>
                  <a:lnTo>
                    <a:pt x="1552" y="1407"/>
                  </a:lnTo>
                  <a:lnTo>
                    <a:pt x="1522" y="1398"/>
                  </a:lnTo>
                  <a:lnTo>
                    <a:pt x="1493" y="1382"/>
                  </a:lnTo>
                  <a:lnTo>
                    <a:pt x="1468" y="1361"/>
                  </a:lnTo>
                  <a:lnTo>
                    <a:pt x="1448" y="1337"/>
                  </a:lnTo>
                  <a:lnTo>
                    <a:pt x="1433" y="1308"/>
                  </a:lnTo>
                  <a:lnTo>
                    <a:pt x="1423" y="1276"/>
                  </a:lnTo>
                  <a:lnTo>
                    <a:pt x="1419" y="1242"/>
                  </a:lnTo>
                  <a:lnTo>
                    <a:pt x="1423" y="1210"/>
                  </a:lnTo>
                  <a:lnTo>
                    <a:pt x="1431" y="1180"/>
                  </a:lnTo>
                  <a:lnTo>
                    <a:pt x="1445" y="1153"/>
                  </a:lnTo>
                  <a:lnTo>
                    <a:pt x="1464" y="1129"/>
                  </a:lnTo>
                  <a:lnTo>
                    <a:pt x="1130" y="507"/>
                  </a:lnTo>
                  <a:lnTo>
                    <a:pt x="1102" y="514"/>
                  </a:lnTo>
                  <a:lnTo>
                    <a:pt x="1074" y="516"/>
                  </a:lnTo>
                  <a:lnTo>
                    <a:pt x="1043" y="514"/>
                  </a:lnTo>
                  <a:lnTo>
                    <a:pt x="1015" y="506"/>
                  </a:lnTo>
                  <a:lnTo>
                    <a:pt x="988" y="492"/>
                  </a:lnTo>
                  <a:lnTo>
                    <a:pt x="965" y="475"/>
                  </a:lnTo>
                  <a:lnTo>
                    <a:pt x="327" y="875"/>
                  </a:lnTo>
                  <a:lnTo>
                    <a:pt x="333" y="898"/>
                  </a:lnTo>
                  <a:lnTo>
                    <a:pt x="334" y="922"/>
                  </a:lnTo>
                  <a:lnTo>
                    <a:pt x="331" y="956"/>
                  </a:lnTo>
                  <a:lnTo>
                    <a:pt x="320" y="987"/>
                  </a:lnTo>
                  <a:lnTo>
                    <a:pt x="306" y="1015"/>
                  </a:lnTo>
                  <a:lnTo>
                    <a:pt x="285" y="1041"/>
                  </a:lnTo>
                  <a:lnTo>
                    <a:pt x="260" y="1061"/>
                  </a:lnTo>
                  <a:lnTo>
                    <a:pt x="232" y="1077"/>
                  </a:lnTo>
                  <a:lnTo>
                    <a:pt x="201" y="1086"/>
                  </a:lnTo>
                  <a:lnTo>
                    <a:pt x="167" y="1090"/>
                  </a:lnTo>
                  <a:lnTo>
                    <a:pt x="133" y="1086"/>
                  </a:lnTo>
                  <a:lnTo>
                    <a:pt x="102" y="1077"/>
                  </a:lnTo>
                  <a:lnTo>
                    <a:pt x="74" y="1061"/>
                  </a:lnTo>
                  <a:lnTo>
                    <a:pt x="49" y="1041"/>
                  </a:lnTo>
                  <a:lnTo>
                    <a:pt x="28" y="1015"/>
                  </a:lnTo>
                  <a:lnTo>
                    <a:pt x="14" y="987"/>
                  </a:lnTo>
                  <a:lnTo>
                    <a:pt x="3" y="956"/>
                  </a:lnTo>
                  <a:lnTo>
                    <a:pt x="0" y="922"/>
                  </a:lnTo>
                  <a:lnTo>
                    <a:pt x="3" y="887"/>
                  </a:lnTo>
                  <a:lnTo>
                    <a:pt x="14" y="856"/>
                  </a:lnTo>
                  <a:lnTo>
                    <a:pt x="28" y="828"/>
                  </a:lnTo>
                  <a:lnTo>
                    <a:pt x="49" y="803"/>
                  </a:lnTo>
                  <a:lnTo>
                    <a:pt x="74" y="782"/>
                  </a:lnTo>
                  <a:lnTo>
                    <a:pt x="102" y="767"/>
                  </a:lnTo>
                  <a:lnTo>
                    <a:pt x="133" y="757"/>
                  </a:lnTo>
                  <a:lnTo>
                    <a:pt x="167" y="753"/>
                  </a:lnTo>
                  <a:lnTo>
                    <a:pt x="199" y="757"/>
                  </a:lnTo>
                  <a:lnTo>
                    <a:pt x="228" y="765"/>
                  </a:lnTo>
                  <a:lnTo>
                    <a:pt x="256" y="779"/>
                  </a:lnTo>
                  <a:lnTo>
                    <a:pt x="280" y="797"/>
                  </a:lnTo>
                  <a:lnTo>
                    <a:pt x="914" y="399"/>
                  </a:lnTo>
                  <a:lnTo>
                    <a:pt x="908" y="375"/>
                  </a:lnTo>
                  <a:lnTo>
                    <a:pt x="907" y="348"/>
                  </a:lnTo>
                  <a:lnTo>
                    <a:pt x="910" y="315"/>
                  </a:lnTo>
                  <a:lnTo>
                    <a:pt x="919" y="283"/>
                  </a:lnTo>
                  <a:lnTo>
                    <a:pt x="935" y="254"/>
                  </a:lnTo>
                  <a:lnTo>
                    <a:pt x="956" y="229"/>
                  </a:lnTo>
                  <a:lnTo>
                    <a:pt x="981" y="209"/>
                  </a:lnTo>
                  <a:lnTo>
                    <a:pt x="1009" y="194"/>
                  </a:lnTo>
                  <a:lnTo>
                    <a:pt x="1040" y="184"/>
                  </a:lnTo>
                  <a:lnTo>
                    <a:pt x="1074" y="180"/>
                  </a:lnTo>
                  <a:lnTo>
                    <a:pt x="1107" y="184"/>
                  </a:lnTo>
                  <a:lnTo>
                    <a:pt x="1139" y="194"/>
                  </a:lnTo>
                  <a:lnTo>
                    <a:pt x="1167" y="209"/>
                  </a:lnTo>
                  <a:lnTo>
                    <a:pt x="1192" y="229"/>
                  </a:lnTo>
                  <a:lnTo>
                    <a:pt x="1213" y="254"/>
                  </a:lnTo>
                  <a:lnTo>
                    <a:pt x="1227" y="283"/>
                  </a:lnTo>
                  <a:lnTo>
                    <a:pt x="1238" y="315"/>
                  </a:lnTo>
                  <a:lnTo>
                    <a:pt x="1241" y="348"/>
                  </a:lnTo>
                  <a:lnTo>
                    <a:pt x="1239" y="378"/>
                  </a:lnTo>
                  <a:lnTo>
                    <a:pt x="1231" y="405"/>
                  </a:lnTo>
                  <a:lnTo>
                    <a:pt x="1219" y="431"/>
                  </a:lnTo>
                  <a:lnTo>
                    <a:pt x="1205" y="454"/>
                  </a:lnTo>
                  <a:lnTo>
                    <a:pt x="1541" y="1081"/>
                  </a:lnTo>
                  <a:lnTo>
                    <a:pt x="1564" y="1076"/>
                  </a:lnTo>
                  <a:lnTo>
                    <a:pt x="1586" y="1074"/>
                  </a:lnTo>
                  <a:lnTo>
                    <a:pt x="1610" y="1076"/>
                  </a:lnTo>
                  <a:lnTo>
                    <a:pt x="1633" y="1081"/>
                  </a:lnTo>
                  <a:lnTo>
                    <a:pt x="2009" y="292"/>
                  </a:lnTo>
                  <a:lnTo>
                    <a:pt x="1991" y="272"/>
                  </a:lnTo>
                  <a:lnTo>
                    <a:pt x="1976" y="249"/>
                  </a:lnTo>
                  <a:lnTo>
                    <a:pt x="1965" y="224"/>
                  </a:lnTo>
                  <a:lnTo>
                    <a:pt x="1958" y="197"/>
                  </a:lnTo>
                  <a:lnTo>
                    <a:pt x="1955" y="169"/>
                  </a:lnTo>
                  <a:lnTo>
                    <a:pt x="1958" y="134"/>
                  </a:lnTo>
                  <a:lnTo>
                    <a:pt x="1968" y="103"/>
                  </a:lnTo>
                  <a:lnTo>
                    <a:pt x="1984" y="75"/>
                  </a:lnTo>
                  <a:lnTo>
                    <a:pt x="2005" y="50"/>
                  </a:lnTo>
                  <a:lnTo>
                    <a:pt x="2028" y="29"/>
                  </a:lnTo>
                  <a:lnTo>
                    <a:pt x="2057" y="13"/>
                  </a:lnTo>
                  <a:lnTo>
                    <a:pt x="2089" y="4"/>
                  </a:lnTo>
                  <a:lnTo>
                    <a:pt x="2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729" y="840"/>
              <a:ext cx="337" cy="371"/>
            </a:xfrm>
            <a:custGeom>
              <a:avLst/>
              <a:gdLst>
                <a:gd name="T0" fmla="*/ 463 w 1685"/>
                <a:gd name="T1" fmla="*/ 167 h 1853"/>
                <a:gd name="T2" fmla="*/ 334 w 1685"/>
                <a:gd name="T3" fmla="*/ 227 h 1853"/>
                <a:gd name="T4" fmla="*/ 231 w 1685"/>
                <a:gd name="T5" fmla="*/ 329 h 1853"/>
                <a:gd name="T6" fmla="*/ 170 w 1685"/>
                <a:gd name="T7" fmla="*/ 455 h 1853"/>
                <a:gd name="T8" fmla="*/ 153 w 1685"/>
                <a:gd name="T9" fmla="*/ 592 h 1853"/>
                <a:gd name="T10" fmla="*/ 181 w 1685"/>
                <a:gd name="T11" fmla="*/ 729 h 1853"/>
                <a:gd name="T12" fmla="*/ 255 w 1685"/>
                <a:gd name="T13" fmla="*/ 853 h 1853"/>
                <a:gd name="T14" fmla="*/ 366 w 1685"/>
                <a:gd name="T15" fmla="*/ 943 h 1853"/>
                <a:gd name="T16" fmla="*/ 497 w 1685"/>
                <a:gd name="T17" fmla="*/ 990 h 1853"/>
                <a:gd name="T18" fmla="*/ 634 w 1685"/>
                <a:gd name="T19" fmla="*/ 992 h 1853"/>
                <a:gd name="T20" fmla="*/ 767 w 1685"/>
                <a:gd name="T21" fmla="*/ 949 h 1853"/>
                <a:gd name="T22" fmla="*/ 882 w 1685"/>
                <a:gd name="T23" fmla="*/ 860 h 1853"/>
                <a:gd name="T24" fmla="*/ 957 w 1685"/>
                <a:gd name="T25" fmla="*/ 740 h 1853"/>
                <a:gd name="T26" fmla="*/ 990 w 1685"/>
                <a:gd name="T27" fmla="*/ 605 h 1853"/>
                <a:gd name="T28" fmla="*/ 976 w 1685"/>
                <a:gd name="T29" fmla="*/ 466 h 1853"/>
                <a:gd name="T30" fmla="*/ 917 w 1685"/>
                <a:gd name="T31" fmla="*/ 337 h 1853"/>
                <a:gd name="T32" fmla="*/ 816 w 1685"/>
                <a:gd name="T33" fmla="*/ 232 h 1853"/>
                <a:gd name="T34" fmla="*/ 691 w 1685"/>
                <a:gd name="T35" fmla="*/ 170 h 1853"/>
                <a:gd name="T36" fmla="*/ 554 w 1685"/>
                <a:gd name="T37" fmla="*/ 154 h 1853"/>
                <a:gd name="T38" fmla="*/ 665 w 1685"/>
                <a:gd name="T39" fmla="*/ 8 h 1853"/>
                <a:gd name="T40" fmla="*/ 822 w 1685"/>
                <a:gd name="T41" fmla="*/ 59 h 1853"/>
                <a:gd name="T42" fmla="*/ 962 w 1685"/>
                <a:gd name="T43" fmla="*/ 155 h 1853"/>
                <a:gd name="T44" fmla="*/ 1067 w 1685"/>
                <a:gd name="T45" fmla="*/ 290 h 1853"/>
                <a:gd name="T46" fmla="*/ 1128 w 1685"/>
                <a:gd name="T47" fmla="*/ 444 h 1853"/>
                <a:gd name="T48" fmla="*/ 1141 w 1685"/>
                <a:gd name="T49" fmla="*/ 606 h 1853"/>
                <a:gd name="T50" fmla="*/ 1109 w 1685"/>
                <a:gd name="T51" fmla="*/ 765 h 1853"/>
                <a:gd name="T52" fmla="*/ 1034 w 1685"/>
                <a:gd name="T53" fmla="*/ 910 h 1853"/>
                <a:gd name="T54" fmla="*/ 1679 w 1685"/>
                <a:gd name="T55" fmla="*/ 1743 h 1853"/>
                <a:gd name="T56" fmla="*/ 1682 w 1685"/>
                <a:gd name="T57" fmla="*/ 1800 h 1853"/>
                <a:gd name="T58" fmla="*/ 1643 w 1685"/>
                <a:gd name="T59" fmla="*/ 1845 h 1853"/>
                <a:gd name="T60" fmla="*/ 1587 w 1685"/>
                <a:gd name="T61" fmla="*/ 1848 h 1853"/>
                <a:gd name="T62" fmla="*/ 885 w 1685"/>
                <a:gd name="T63" fmla="*/ 1054 h 1853"/>
                <a:gd name="T64" fmla="*/ 735 w 1685"/>
                <a:gd name="T65" fmla="*/ 1125 h 1853"/>
                <a:gd name="T66" fmla="*/ 576 w 1685"/>
                <a:gd name="T67" fmla="*/ 1149 h 1853"/>
                <a:gd name="T68" fmla="*/ 417 w 1685"/>
                <a:gd name="T69" fmla="*/ 1129 h 1853"/>
                <a:gd name="T70" fmla="*/ 268 w 1685"/>
                <a:gd name="T71" fmla="*/ 1062 h 1853"/>
                <a:gd name="T72" fmla="*/ 140 w 1685"/>
                <a:gd name="T73" fmla="*/ 952 h 1853"/>
                <a:gd name="T74" fmla="*/ 48 w 1685"/>
                <a:gd name="T75" fmla="*/ 807 h 1853"/>
                <a:gd name="T76" fmla="*/ 5 w 1685"/>
                <a:gd name="T77" fmla="*/ 646 h 1853"/>
                <a:gd name="T78" fmla="*/ 8 w 1685"/>
                <a:gd name="T79" fmla="*/ 481 h 1853"/>
                <a:gd name="T80" fmla="*/ 58 w 1685"/>
                <a:gd name="T81" fmla="*/ 322 h 1853"/>
                <a:gd name="T82" fmla="*/ 154 w 1685"/>
                <a:gd name="T83" fmla="*/ 182 h 1853"/>
                <a:gd name="T84" fmla="*/ 290 w 1685"/>
                <a:gd name="T85" fmla="*/ 74 h 1853"/>
                <a:gd name="T86" fmla="*/ 447 w 1685"/>
                <a:gd name="T87" fmla="*/ 14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5" h="1853">
                  <a:moveTo>
                    <a:pt x="554" y="154"/>
                  </a:moveTo>
                  <a:lnTo>
                    <a:pt x="508" y="157"/>
                  </a:lnTo>
                  <a:lnTo>
                    <a:pt x="463" y="167"/>
                  </a:lnTo>
                  <a:lnTo>
                    <a:pt x="418" y="181"/>
                  </a:lnTo>
                  <a:lnTo>
                    <a:pt x="375" y="202"/>
                  </a:lnTo>
                  <a:lnTo>
                    <a:pt x="334" y="227"/>
                  </a:lnTo>
                  <a:lnTo>
                    <a:pt x="296" y="257"/>
                  </a:lnTo>
                  <a:lnTo>
                    <a:pt x="260" y="291"/>
                  </a:lnTo>
                  <a:lnTo>
                    <a:pt x="231" y="329"/>
                  </a:lnTo>
                  <a:lnTo>
                    <a:pt x="205" y="369"/>
                  </a:lnTo>
                  <a:lnTo>
                    <a:pt x="184" y="411"/>
                  </a:lnTo>
                  <a:lnTo>
                    <a:pt x="170" y="455"/>
                  </a:lnTo>
                  <a:lnTo>
                    <a:pt x="158" y="500"/>
                  </a:lnTo>
                  <a:lnTo>
                    <a:pt x="153" y="546"/>
                  </a:lnTo>
                  <a:lnTo>
                    <a:pt x="153" y="592"/>
                  </a:lnTo>
                  <a:lnTo>
                    <a:pt x="157" y="639"/>
                  </a:lnTo>
                  <a:lnTo>
                    <a:pt x="166" y="685"/>
                  </a:lnTo>
                  <a:lnTo>
                    <a:pt x="181" y="729"/>
                  </a:lnTo>
                  <a:lnTo>
                    <a:pt x="200" y="773"/>
                  </a:lnTo>
                  <a:lnTo>
                    <a:pt x="225" y="814"/>
                  </a:lnTo>
                  <a:lnTo>
                    <a:pt x="255" y="853"/>
                  </a:lnTo>
                  <a:lnTo>
                    <a:pt x="289" y="888"/>
                  </a:lnTo>
                  <a:lnTo>
                    <a:pt x="326" y="918"/>
                  </a:lnTo>
                  <a:lnTo>
                    <a:pt x="366" y="943"/>
                  </a:lnTo>
                  <a:lnTo>
                    <a:pt x="408" y="964"/>
                  </a:lnTo>
                  <a:lnTo>
                    <a:pt x="451" y="980"/>
                  </a:lnTo>
                  <a:lnTo>
                    <a:pt x="497" y="990"/>
                  </a:lnTo>
                  <a:lnTo>
                    <a:pt x="542" y="996"/>
                  </a:lnTo>
                  <a:lnTo>
                    <a:pt x="589" y="997"/>
                  </a:lnTo>
                  <a:lnTo>
                    <a:pt x="634" y="992"/>
                  </a:lnTo>
                  <a:lnTo>
                    <a:pt x="680" y="983"/>
                  </a:lnTo>
                  <a:lnTo>
                    <a:pt x="724" y="968"/>
                  </a:lnTo>
                  <a:lnTo>
                    <a:pt x="767" y="949"/>
                  </a:lnTo>
                  <a:lnTo>
                    <a:pt x="808" y="924"/>
                  </a:lnTo>
                  <a:lnTo>
                    <a:pt x="847" y="894"/>
                  </a:lnTo>
                  <a:lnTo>
                    <a:pt x="882" y="860"/>
                  </a:lnTo>
                  <a:lnTo>
                    <a:pt x="912" y="822"/>
                  </a:lnTo>
                  <a:lnTo>
                    <a:pt x="937" y="782"/>
                  </a:lnTo>
                  <a:lnTo>
                    <a:pt x="957" y="740"/>
                  </a:lnTo>
                  <a:lnTo>
                    <a:pt x="973" y="695"/>
                  </a:lnTo>
                  <a:lnTo>
                    <a:pt x="984" y="650"/>
                  </a:lnTo>
                  <a:lnTo>
                    <a:pt x="990" y="605"/>
                  </a:lnTo>
                  <a:lnTo>
                    <a:pt x="990" y="558"/>
                  </a:lnTo>
                  <a:lnTo>
                    <a:pt x="985" y="512"/>
                  </a:lnTo>
                  <a:lnTo>
                    <a:pt x="976" y="466"/>
                  </a:lnTo>
                  <a:lnTo>
                    <a:pt x="962" y="422"/>
                  </a:lnTo>
                  <a:lnTo>
                    <a:pt x="942" y="378"/>
                  </a:lnTo>
                  <a:lnTo>
                    <a:pt x="917" y="337"/>
                  </a:lnTo>
                  <a:lnTo>
                    <a:pt x="888" y="298"/>
                  </a:lnTo>
                  <a:lnTo>
                    <a:pt x="854" y="262"/>
                  </a:lnTo>
                  <a:lnTo>
                    <a:pt x="816" y="232"/>
                  </a:lnTo>
                  <a:lnTo>
                    <a:pt x="776" y="206"/>
                  </a:lnTo>
                  <a:lnTo>
                    <a:pt x="734" y="186"/>
                  </a:lnTo>
                  <a:lnTo>
                    <a:pt x="691" y="170"/>
                  </a:lnTo>
                  <a:lnTo>
                    <a:pt x="646" y="159"/>
                  </a:lnTo>
                  <a:lnTo>
                    <a:pt x="600" y="154"/>
                  </a:lnTo>
                  <a:lnTo>
                    <a:pt x="554" y="154"/>
                  </a:lnTo>
                  <a:close/>
                  <a:moveTo>
                    <a:pt x="556" y="0"/>
                  </a:moveTo>
                  <a:lnTo>
                    <a:pt x="610" y="2"/>
                  </a:lnTo>
                  <a:lnTo>
                    <a:pt x="665" y="8"/>
                  </a:lnTo>
                  <a:lnTo>
                    <a:pt x="718" y="20"/>
                  </a:lnTo>
                  <a:lnTo>
                    <a:pt x="771" y="37"/>
                  </a:lnTo>
                  <a:lnTo>
                    <a:pt x="822" y="59"/>
                  </a:lnTo>
                  <a:lnTo>
                    <a:pt x="871" y="85"/>
                  </a:lnTo>
                  <a:lnTo>
                    <a:pt x="917" y="118"/>
                  </a:lnTo>
                  <a:lnTo>
                    <a:pt x="962" y="155"/>
                  </a:lnTo>
                  <a:lnTo>
                    <a:pt x="1001" y="197"/>
                  </a:lnTo>
                  <a:lnTo>
                    <a:pt x="1038" y="243"/>
                  </a:lnTo>
                  <a:lnTo>
                    <a:pt x="1067" y="290"/>
                  </a:lnTo>
                  <a:lnTo>
                    <a:pt x="1092" y="340"/>
                  </a:lnTo>
                  <a:lnTo>
                    <a:pt x="1113" y="392"/>
                  </a:lnTo>
                  <a:lnTo>
                    <a:pt x="1128" y="444"/>
                  </a:lnTo>
                  <a:lnTo>
                    <a:pt x="1137" y="497"/>
                  </a:lnTo>
                  <a:lnTo>
                    <a:pt x="1141" y="551"/>
                  </a:lnTo>
                  <a:lnTo>
                    <a:pt x="1141" y="606"/>
                  </a:lnTo>
                  <a:lnTo>
                    <a:pt x="1135" y="660"/>
                  </a:lnTo>
                  <a:lnTo>
                    <a:pt x="1125" y="712"/>
                  </a:lnTo>
                  <a:lnTo>
                    <a:pt x="1109" y="765"/>
                  </a:lnTo>
                  <a:lnTo>
                    <a:pt x="1090" y="815"/>
                  </a:lnTo>
                  <a:lnTo>
                    <a:pt x="1065" y="864"/>
                  </a:lnTo>
                  <a:lnTo>
                    <a:pt x="1034" y="910"/>
                  </a:lnTo>
                  <a:lnTo>
                    <a:pt x="1000" y="955"/>
                  </a:lnTo>
                  <a:lnTo>
                    <a:pt x="1667" y="1726"/>
                  </a:lnTo>
                  <a:lnTo>
                    <a:pt x="1679" y="1743"/>
                  </a:lnTo>
                  <a:lnTo>
                    <a:pt x="1684" y="1763"/>
                  </a:lnTo>
                  <a:lnTo>
                    <a:pt x="1685" y="1782"/>
                  </a:lnTo>
                  <a:lnTo>
                    <a:pt x="1682" y="1800"/>
                  </a:lnTo>
                  <a:lnTo>
                    <a:pt x="1674" y="1819"/>
                  </a:lnTo>
                  <a:lnTo>
                    <a:pt x="1660" y="1833"/>
                  </a:lnTo>
                  <a:lnTo>
                    <a:pt x="1643" y="1845"/>
                  </a:lnTo>
                  <a:lnTo>
                    <a:pt x="1624" y="1852"/>
                  </a:lnTo>
                  <a:lnTo>
                    <a:pt x="1605" y="1853"/>
                  </a:lnTo>
                  <a:lnTo>
                    <a:pt x="1587" y="1848"/>
                  </a:lnTo>
                  <a:lnTo>
                    <a:pt x="1568" y="1840"/>
                  </a:lnTo>
                  <a:lnTo>
                    <a:pt x="1554" y="1827"/>
                  </a:lnTo>
                  <a:lnTo>
                    <a:pt x="885" y="1054"/>
                  </a:lnTo>
                  <a:lnTo>
                    <a:pt x="838" y="1083"/>
                  </a:lnTo>
                  <a:lnTo>
                    <a:pt x="788" y="1107"/>
                  </a:lnTo>
                  <a:lnTo>
                    <a:pt x="735" y="1125"/>
                  </a:lnTo>
                  <a:lnTo>
                    <a:pt x="683" y="1139"/>
                  </a:lnTo>
                  <a:lnTo>
                    <a:pt x="630" y="1147"/>
                  </a:lnTo>
                  <a:lnTo>
                    <a:pt x="576" y="1149"/>
                  </a:lnTo>
                  <a:lnTo>
                    <a:pt x="523" y="1148"/>
                  </a:lnTo>
                  <a:lnTo>
                    <a:pt x="470" y="1140"/>
                  </a:lnTo>
                  <a:lnTo>
                    <a:pt x="417" y="1129"/>
                  </a:lnTo>
                  <a:lnTo>
                    <a:pt x="366" y="1111"/>
                  </a:lnTo>
                  <a:lnTo>
                    <a:pt x="316" y="1090"/>
                  </a:lnTo>
                  <a:lnTo>
                    <a:pt x="268" y="1062"/>
                  </a:lnTo>
                  <a:lnTo>
                    <a:pt x="223" y="1031"/>
                  </a:lnTo>
                  <a:lnTo>
                    <a:pt x="180" y="995"/>
                  </a:lnTo>
                  <a:lnTo>
                    <a:pt x="140" y="952"/>
                  </a:lnTo>
                  <a:lnTo>
                    <a:pt x="105" y="907"/>
                  </a:lnTo>
                  <a:lnTo>
                    <a:pt x="74" y="857"/>
                  </a:lnTo>
                  <a:lnTo>
                    <a:pt x="48" y="807"/>
                  </a:lnTo>
                  <a:lnTo>
                    <a:pt x="29" y="754"/>
                  </a:lnTo>
                  <a:lnTo>
                    <a:pt x="14" y="701"/>
                  </a:lnTo>
                  <a:lnTo>
                    <a:pt x="5" y="646"/>
                  </a:lnTo>
                  <a:lnTo>
                    <a:pt x="0" y="591"/>
                  </a:lnTo>
                  <a:lnTo>
                    <a:pt x="1" y="536"/>
                  </a:lnTo>
                  <a:lnTo>
                    <a:pt x="8" y="481"/>
                  </a:lnTo>
                  <a:lnTo>
                    <a:pt x="20" y="427"/>
                  </a:lnTo>
                  <a:lnTo>
                    <a:pt x="37" y="373"/>
                  </a:lnTo>
                  <a:lnTo>
                    <a:pt x="58" y="322"/>
                  </a:lnTo>
                  <a:lnTo>
                    <a:pt x="85" y="273"/>
                  </a:lnTo>
                  <a:lnTo>
                    <a:pt x="117" y="226"/>
                  </a:lnTo>
                  <a:lnTo>
                    <a:pt x="154" y="182"/>
                  </a:lnTo>
                  <a:lnTo>
                    <a:pt x="196" y="141"/>
                  </a:lnTo>
                  <a:lnTo>
                    <a:pt x="242" y="105"/>
                  </a:lnTo>
                  <a:lnTo>
                    <a:pt x="290" y="74"/>
                  </a:lnTo>
                  <a:lnTo>
                    <a:pt x="341" y="48"/>
                  </a:lnTo>
                  <a:lnTo>
                    <a:pt x="393" y="29"/>
                  </a:lnTo>
                  <a:lnTo>
                    <a:pt x="447" y="14"/>
                  </a:lnTo>
                  <a:lnTo>
                    <a:pt x="500" y="5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985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712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  <p15:guide id="6" pos="7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116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3C5-71AC-48E2-821A-35B48D2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8C948-D230-4AAD-9040-40D237A30F6C}"/>
              </a:ext>
            </a:extLst>
          </p:cNvPr>
          <p:cNvSpPr txBox="1">
            <a:spLocks/>
          </p:cNvSpPr>
          <p:nvPr userDrawn="1"/>
        </p:nvSpPr>
        <p:spPr>
          <a:xfrm>
            <a:off x="84300" y="6527800"/>
            <a:ext cx="228600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</a:rPr>
              <a:pPr/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743200"/>
            <a:ext cx="12192000" cy="4114800"/>
          </a:xfrm>
          <a:prstGeom prst="rect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063EDAE-3C20-4872-A920-DDD64F030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97680" y="3869262"/>
            <a:ext cx="3596640" cy="814926"/>
          </a:xfrm>
        </p:spPr>
        <p:txBody>
          <a:bodyPr>
            <a:noAutofit/>
          </a:bodyPr>
          <a:lstStyle>
            <a:lvl1pPr algn="ctr">
              <a:defRPr sz="4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D35920-50C1-4782-9856-992F269421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2480" y="361022"/>
            <a:ext cx="2987040" cy="2112180"/>
          </a:xfrm>
          <a:prstGeom prst="rect">
            <a:avLst/>
          </a:prstGeom>
        </p:spPr>
      </p:pic>
      <p:sp>
        <p:nvSpPr>
          <p:cNvPr id="92" name="Oval 91"/>
          <p:cNvSpPr/>
          <p:nvPr userDrawn="1"/>
        </p:nvSpPr>
        <p:spPr>
          <a:xfrm>
            <a:off x="369220" y="6091132"/>
            <a:ext cx="571116" cy="571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93" name="Freeform 31">
            <a:hlinkClick r:id="rId3"/>
          </p:cNvPr>
          <p:cNvSpPr>
            <a:spLocks noEditPoints="1"/>
          </p:cNvSpPr>
          <p:nvPr userDrawn="1"/>
        </p:nvSpPr>
        <p:spPr bwMode="auto">
          <a:xfrm>
            <a:off x="476096" y="6197993"/>
            <a:ext cx="357364" cy="357361"/>
          </a:xfrm>
          <a:custGeom>
            <a:avLst/>
            <a:gdLst/>
            <a:ahLst/>
            <a:cxnLst>
              <a:cxn ang="0">
                <a:pos x="365" y="125"/>
              </a:cxn>
              <a:cxn ang="0">
                <a:pos x="319" y="138"/>
              </a:cxn>
              <a:cxn ang="0">
                <a:pos x="290" y="169"/>
              </a:cxn>
              <a:cxn ang="0">
                <a:pos x="280" y="219"/>
              </a:cxn>
              <a:cxn ang="0">
                <a:pos x="276" y="257"/>
              </a:cxn>
              <a:cxn ang="0">
                <a:pos x="241" y="258"/>
              </a:cxn>
              <a:cxn ang="0">
                <a:pos x="268" y="325"/>
              </a:cxn>
              <a:cxn ang="0">
                <a:pos x="282" y="330"/>
              </a:cxn>
              <a:cxn ang="0">
                <a:pos x="283" y="534"/>
              </a:cxn>
              <a:cxn ang="0">
                <a:pos x="339" y="536"/>
              </a:cxn>
              <a:cxn ang="0">
                <a:pos x="368" y="529"/>
              </a:cxn>
              <a:cxn ang="0">
                <a:pos x="422" y="325"/>
              </a:cxn>
              <a:cxn ang="0">
                <a:pos x="426" y="294"/>
              </a:cxn>
              <a:cxn ang="0">
                <a:pos x="427" y="258"/>
              </a:cxn>
              <a:cxn ang="0">
                <a:pos x="394" y="260"/>
              </a:cxn>
              <a:cxn ang="0">
                <a:pos x="373" y="258"/>
              </a:cxn>
              <a:cxn ang="0">
                <a:pos x="368" y="212"/>
              </a:cxn>
              <a:cxn ang="0">
                <a:pos x="373" y="193"/>
              </a:cxn>
              <a:cxn ang="0">
                <a:pos x="427" y="126"/>
              </a:cxn>
              <a:cxn ang="0">
                <a:pos x="319" y="0"/>
              </a:cxn>
              <a:cxn ang="0">
                <a:pos x="420" y="10"/>
              </a:cxn>
              <a:cxn ang="0">
                <a:pos x="506" y="42"/>
              </a:cxn>
              <a:cxn ang="0">
                <a:pos x="572" y="90"/>
              </a:cxn>
              <a:cxn ang="0">
                <a:pos x="620" y="153"/>
              </a:cxn>
              <a:cxn ang="0">
                <a:pos x="651" y="226"/>
              </a:cxn>
              <a:cxn ang="0">
                <a:pos x="663" y="305"/>
              </a:cxn>
              <a:cxn ang="0">
                <a:pos x="659" y="385"/>
              </a:cxn>
              <a:cxn ang="0">
                <a:pos x="638" y="462"/>
              </a:cxn>
              <a:cxn ang="0">
                <a:pos x="601" y="533"/>
              </a:cxn>
              <a:cxn ang="0">
                <a:pos x="547" y="593"/>
              </a:cxn>
              <a:cxn ang="0">
                <a:pos x="477" y="636"/>
              </a:cxn>
              <a:cxn ang="0">
                <a:pos x="391" y="661"/>
              </a:cxn>
              <a:cxn ang="0">
                <a:pos x="290" y="661"/>
              </a:cxn>
              <a:cxn ang="0">
                <a:pos x="216" y="640"/>
              </a:cxn>
              <a:cxn ang="0">
                <a:pos x="144" y="598"/>
              </a:cxn>
              <a:cxn ang="0">
                <a:pos x="80" y="537"/>
              </a:cxn>
              <a:cxn ang="0">
                <a:pos x="30" y="461"/>
              </a:cxn>
              <a:cxn ang="0">
                <a:pos x="3" y="373"/>
              </a:cxn>
              <a:cxn ang="0">
                <a:pos x="3" y="276"/>
              </a:cxn>
              <a:cxn ang="0">
                <a:pos x="37" y="175"/>
              </a:cxn>
              <a:cxn ang="0">
                <a:pos x="73" y="121"/>
              </a:cxn>
              <a:cxn ang="0">
                <a:pos x="125" y="71"/>
              </a:cxn>
              <a:cxn ang="0">
                <a:pos x="191" y="31"/>
              </a:cxn>
              <a:cxn ang="0">
                <a:pos x="273" y="6"/>
              </a:cxn>
            </a:cxnLst>
            <a:rect l="0" t="0" r="r" b="b"/>
            <a:pathLst>
              <a:path w="663" h="663">
                <a:moveTo>
                  <a:pt x="394" y="124"/>
                </a:moveTo>
                <a:lnTo>
                  <a:pt x="365" y="125"/>
                </a:lnTo>
                <a:lnTo>
                  <a:pt x="340" y="129"/>
                </a:lnTo>
                <a:lnTo>
                  <a:pt x="319" y="138"/>
                </a:lnTo>
                <a:lnTo>
                  <a:pt x="302" y="151"/>
                </a:lnTo>
                <a:lnTo>
                  <a:pt x="290" y="169"/>
                </a:lnTo>
                <a:lnTo>
                  <a:pt x="283" y="192"/>
                </a:lnTo>
                <a:lnTo>
                  <a:pt x="280" y="219"/>
                </a:lnTo>
                <a:lnTo>
                  <a:pt x="283" y="253"/>
                </a:lnTo>
                <a:lnTo>
                  <a:pt x="276" y="257"/>
                </a:lnTo>
                <a:lnTo>
                  <a:pt x="266" y="258"/>
                </a:lnTo>
                <a:lnTo>
                  <a:pt x="241" y="258"/>
                </a:lnTo>
                <a:lnTo>
                  <a:pt x="241" y="325"/>
                </a:lnTo>
                <a:lnTo>
                  <a:pt x="268" y="325"/>
                </a:lnTo>
                <a:lnTo>
                  <a:pt x="276" y="326"/>
                </a:lnTo>
                <a:lnTo>
                  <a:pt x="282" y="330"/>
                </a:lnTo>
                <a:lnTo>
                  <a:pt x="283" y="337"/>
                </a:lnTo>
                <a:lnTo>
                  <a:pt x="283" y="534"/>
                </a:lnTo>
                <a:lnTo>
                  <a:pt x="319" y="534"/>
                </a:lnTo>
                <a:lnTo>
                  <a:pt x="339" y="536"/>
                </a:lnTo>
                <a:lnTo>
                  <a:pt x="355" y="534"/>
                </a:lnTo>
                <a:lnTo>
                  <a:pt x="368" y="529"/>
                </a:lnTo>
                <a:lnTo>
                  <a:pt x="368" y="325"/>
                </a:lnTo>
                <a:lnTo>
                  <a:pt x="422" y="325"/>
                </a:lnTo>
                <a:lnTo>
                  <a:pt x="425" y="310"/>
                </a:lnTo>
                <a:lnTo>
                  <a:pt x="426" y="294"/>
                </a:lnTo>
                <a:lnTo>
                  <a:pt x="427" y="278"/>
                </a:lnTo>
                <a:lnTo>
                  <a:pt x="427" y="258"/>
                </a:lnTo>
                <a:lnTo>
                  <a:pt x="405" y="258"/>
                </a:lnTo>
                <a:lnTo>
                  <a:pt x="394" y="260"/>
                </a:lnTo>
                <a:lnTo>
                  <a:pt x="383" y="260"/>
                </a:lnTo>
                <a:lnTo>
                  <a:pt x="373" y="258"/>
                </a:lnTo>
                <a:lnTo>
                  <a:pt x="368" y="253"/>
                </a:lnTo>
                <a:lnTo>
                  <a:pt x="368" y="212"/>
                </a:lnTo>
                <a:lnTo>
                  <a:pt x="369" y="201"/>
                </a:lnTo>
                <a:lnTo>
                  <a:pt x="373" y="193"/>
                </a:lnTo>
                <a:lnTo>
                  <a:pt x="427" y="193"/>
                </a:lnTo>
                <a:lnTo>
                  <a:pt x="427" y="126"/>
                </a:lnTo>
                <a:lnTo>
                  <a:pt x="394" y="124"/>
                </a:lnTo>
                <a:close/>
                <a:moveTo>
                  <a:pt x="319" y="0"/>
                </a:moveTo>
                <a:lnTo>
                  <a:pt x="372" y="2"/>
                </a:lnTo>
                <a:lnTo>
                  <a:pt x="420" y="10"/>
                </a:lnTo>
                <a:lnTo>
                  <a:pt x="465" y="24"/>
                </a:lnTo>
                <a:lnTo>
                  <a:pt x="506" y="42"/>
                </a:lnTo>
                <a:lnTo>
                  <a:pt x="541" y="65"/>
                </a:lnTo>
                <a:lnTo>
                  <a:pt x="572" y="90"/>
                </a:lnTo>
                <a:lnTo>
                  <a:pt x="598" y="121"/>
                </a:lnTo>
                <a:lnTo>
                  <a:pt x="620" y="153"/>
                </a:lnTo>
                <a:lnTo>
                  <a:pt x="638" y="189"/>
                </a:lnTo>
                <a:lnTo>
                  <a:pt x="651" y="226"/>
                </a:lnTo>
                <a:lnTo>
                  <a:pt x="659" y="265"/>
                </a:lnTo>
                <a:lnTo>
                  <a:pt x="663" y="305"/>
                </a:lnTo>
                <a:lnTo>
                  <a:pt x="663" y="346"/>
                </a:lnTo>
                <a:lnTo>
                  <a:pt x="659" y="385"/>
                </a:lnTo>
                <a:lnTo>
                  <a:pt x="651" y="425"/>
                </a:lnTo>
                <a:lnTo>
                  <a:pt x="638" y="462"/>
                </a:lnTo>
                <a:lnTo>
                  <a:pt x="622" y="498"/>
                </a:lnTo>
                <a:lnTo>
                  <a:pt x="601" y="533"/>
                </a:lnTo>
                <a:lnTo>
                  <a:pt x="576" y="564"/>
                </a:lnTo>
                <a:lnTo>
                  <a:pt x="547" y="593"/>
                </a:lnTo>
                <a:lnTo>
                  <a:pt x="513" y="616"/>
                </a:lnTo>
                <a:lnTo>
                  <a:pt x="477" y="636"/>
                </a:lnTo>
                <a:lnTo>
                  <a:pt x="436" y="651"/>
                </a:lnTo>
                <a:lnTo>
                  <a:pt x="391" y="661"/>
                </a:lnTo>
                <a:lnTo>
                  <a:pt x="343" y="663"/>
                </a:lnTo>
                <a:lnTo>
                  <a:pt x="290" y="661"/>
                </a:lnTo>
                <a:lnTo>
                  <a:pt x="254" y="654"/>
                </a:lnTo>
                <a:lnTo>
                  <a:pt x="216" y="640"/>
                </a:lnTo>
                <a:lnTo>
                  <a:pt x="179" y="622"/>
                </a:lnTo>
                <a:lnTo>
                  <a:pt x="144" y="598"/>
                </a:lnTo>
                <a:lnTo>
                  <a:pt x="111" y="570"/>
                </a:lnTo>
                <a:lnTo>
                  <a:pt x="80" y="537"/>
                </a:lnTo>
                <a:lnTo>
                  <a:pt x="53" y="501"/>
                </a:lnTo>
                <a:lnTo>
                  <a:pt x="30" y="461"/>
                </a:lnTo>
                <a:lnTo>
                  <a:pt x="14" y="419"/>
                </a:lnTo>
                <a:lnTo>
                  <a:pt x="3" y="373"/>
                </a:lnTo>
                <a:lnTo>
                  <a:pt x="0" y="326"/>
                </a:lnTo>
                <a:lnTo>
                  <a:pt x="3" y="276"/>
                </a:lnTo>
                <a:lnTo>
                  <a:pt x="15" y="226"/>
                </a:lnTo>
                <a:lnTo>
                  <a:pt x="37" y="175"/>
                </a:lnTo>
                <a:lnTo>
                  <a:pt x="54" y="147"/>
                </a:lnTo>
                <a:lnTo>
                  <a:pt x="73" y="121"/>
                </a:lnTo>
                <a:lnTo>
                  <a:pt x="97" y="95"/>
                </a:lnTo>
                <a:lnTo>
                  <a:pt x="125" y="71"/>
                </a:lnTo>
                <a:lnTo>
                  <a:pt x="157" y="49"/>
                </a:lnTo>
                <a:lnTo>
                  <a:pt x="191" y="31"/>
                </a:lnTo>
                <a:lnTo>
                  <a:pt x="230" y="15"/>
                </a:lnTo>
                <a:lnTo>
                  <a:pt x="273" y="6"/>
                </a:lnTo>
                <a:lnTo>
                  <a:pt x="319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400" dirty="0"/>
          </a:p>
        </p:txBody>
      </p:sp>
      <p:sp>
        <p:nvSpPr>
          <p:cNvPr id="90" name="Oval 89"/>
          <p:cNvSpPr/>
          <p:nvPr userDrawn="1"/>
        </p:nvSpPr>
        <p:spPr>
          <a:xfrm>
            <a:off x="1106492" y="6091131"/>
            <a:ext cx="571116" cy="5711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91" name="Freeform 48">
            <a:hlinkClick r:id="rId4"/>
          </p:cNvPr>
          <p:cNvSpPr>
            <a:spLocks/>
          </p:cNvSpPr>
          <p:nvPr userDrawn="1"/>
        </p:nvSpPr>
        <p:spPr bwMode="auto">
          <a:xfrm>
            <a:off x="1191612" y="6238608"/>
            <a:ext cx="400889" cy="276166"/>
          </a:xfrm>
          <a:custGeom>
            <a:avLst/>
            <a:gdLst>
              <a:gd name="T0" fmla="*/ 652 w 720"/>
              <a:gd name="T1" fmla="*/ 218 h 496"/>
              <a:gd name="T2" fmla="*/ 688 w 720"/>
              <a:gd name="T3" fmla="*/ 206 h 496"/>
              <a:gd name="T4" fmla="*/ 712 w 720"/>
              <a:gd name="T5" fmla="*/ 182 h 496"/>
              <a:gd name="T6" fmla="*/ 700 w 720"/>
              <a:gd name="T7" fmla="*/ 180 h 496"/>
              <a:gd name="T8" fmla="*/ 642 w 720"/>
              <a:gd name="T9" fmla="*/ 186 h 496"/>
              <a:gd name="T10" fmla="*/ 628 w 720"/>
              <a:gd name="T11" fmla="*/ 166 h 496"/>
              <a:gd name="T12" fmla="*/ 606 w 720"/>
              <a:gd name="T13" fmla="*/ 118 h 496"/>
              <a:gd name="T14" fmla="*/ 548 w 720"/>
              <a:gd name="T15" fmla="*/ 64 h 496"/>
              <a:gd name="T16" fmla="*/ 500 w 720"/>
              <a:gd name="T17" fmla="*/ 48 h 496"/>
              <a:gd name="T18" fmla="*/ 476 w 720"/>
              <a:gd name="T19" fmla="*/ 48 h 496"/>
              <a:gd name="T20" fmla="*/ 504 w 720"/>
              <a:gd name="T21" fmla="*/ 38 h 496"/>
              <a:gd name="T22" fmla="*/ 534 w 720"/>
              <a:gd name="T23" fmla="*/ 26 h 496"/>
              <a:gd name="T24" fmla="*/ 536 w 720"/>
              <a:gd name="T25" fmla="*/ 16 h 496"/>
              <a:gd name="T26" fmla="*/ 524 w 720"/>
              <a:gd name="T27" fmla="*/ 12 h 496"/>
              <a:gd name="T28" fmla="*/ 466 w 720"/>
              <a:gd name="T29" fmla="*/ 30 h 496"/>
              <a:gd name="T30" fmla="*/ 490 w 720"/>
              <a:gd name="T31" fmla="*/ 18 h 496"/>
              <a:gd name="T32" fmla="*/ 504 w 720"/>
              <a:gd name="T33" fmla="*/ 0 h 496"/>
              <a:gd name="T34" fmla="*/ 474 w 720"/>
              <a:gd name="T35" fmla="*/ 10 h 496"/>
              <a:gd name="T36" fmla="*/ 448 w 720"/>
              <a:gd name="T37" fmla="*/ 26 h 496"/>
              <a:gd name="T38" fmla="*/ 460 w 720"/>
              <a:gd name="T39" fmla="*/ 6 h 496"/>
              <a:gd name="T40" fmla="*/ 406 w 720"/>
              <a:gd name="T41" fmla="*/ 58 h 496"/>
              <a:gd name="T42" fmla="*/ 368 w 720"/>
              <a:gd name="T43" fmla="*/ 128 h 496"/>
              <a:gd name="T44" fmla="*/ 318 w 720"/>
              <a:gd name="T45" fmla="*/ 154 h 496"/>
              <a:gd name="T46" fmla="*/ 292 w 720"/>
              <a:gd name="T47" fmla="*/ 136 h 496"/>
              <a:gd name="T48" fmla="*/ 166 w 720"/>
              <a:gd name="T49" fmla="*/ 76 h 496"/>
              <a:gd name="T50" fmla="*/ 108 w 720"/>
              <a:gd name="T51" fmla="*/ 66 h 496"/>
              <a:gd name="T52" fmla="*/ 120 w 720"/>
              <a:gd name="T53" fmla="*/ 100 h 496"/>
              <a:gd name="T54" fmla="*/ 152 w 720"/>
              <a:gd name="T55" fmla="*/ 134 h 496"/>
              <a:gd name="T56" fmla="*/ 160 w 720"/>
              <a:gd name="T57" fmla="*/ 144 h 496"/>
              <a:gd name="T58" fmla="*/ 124 w 720"/>
              <a:gd name="T59" fmla="*/ 150 h 496"/>
              <a:gd name="T60" fmla="*/ 138 w 720"/>
              <a:gd name="T61" fmla="*/ 184 h 496"/>
              <a:gd name="T62" fmla="*/ 170 w 720"/>
              <a:gd name="T63" fmla="*/ 210 h 496"/>
              <a:gd name="T64" fmla="*/ 206 w 720"/>
              <a:gd name="T65" fmla="*/ 222 h 496"/>
              <a:gd name="T66" fmla="*/ 166 w 720"/>
              <a:gd name="T67" fmla="*/ 234 h 496"/>
              <a:gd name="T68" fmla="*/ 160 w 720"/>
              <a:gd name="T69" fmla="*/ 250 h 496"/>
              <a:gd name="T70" fmla="*/ 186 w 720"/>
              <a:gd name="T71" fmla="*/ 274 h 496"/>
              <a:gd name="T72" fmla="*/ 226 w 720"/>
              <a:gd name="T73" fmla="*/ 286 h 496"/>
              <a:gd name="T74" fmla="*/ 236 w 720"/>
              <a:gd name="T75" fmla="*/ 290 h 496"/>
              <a:gd name="T76" fmla="*/ 218 w 720"/>
              <a:gd name="T77" fmla="*/ 306 h 496"/>
              <a:gd name="T78" fmla="*/ 216 w 720"/>
              <a:gd name="T79" fmla="*/ 322 h 496"/>
              <a:gd name="T80" fmla="*/ 236 w 720"/>
              <a:gd name="T81" fmla="*/ 342 h 496"/>
              <a:gd name="T82" fmla="*/ 268 w 720"/>
              <a:gd name="T83" fmla="*/ 346 h 496"/>
              <a:gd name="T84" fmla="*/ 220 w 720"/>
              <a:gd name="T85" fmla="*/ 382 h 496"/>
              <a:gd name="T86" fmla="*/ 168 w 720"/>
              <a:gd name="T87" fmla="*/ 400 h 496"/>
              <a:gd name="T88" fmla="*/ 112 w 720"/>
              <a:gd name="T89" fmla="*/ 404 h 496"/>
              <a:gd name="T90" fmla="*/ 60 w 720"/>
              <a:gd name="T91" fmla="*/ 392 h 496"/>
              <a:gd name="T92" fmla="*/ 14 w 720"/>
              <a:gd name="T93" fmla="*/ 364 h 496"/>
              <a:gd name="T94" fmla="*/ 18 w 720"/>
              <a:gd name="T95" fmla="*/ 376 h 496"/>
              <a:gd name="T96" fmla="*/ 76 w 720"/>
              <a:gd name="T97" fmla="*/ 430 h 496"/>
              <a:gd name="T98" fmla="*/ 144 w 720"/>
              <a:gd name="T99" fmla="*/ 468 h 496"/>
              <a:gd name="T100" fmla="*/ 216 w 720"/>
              <a:gd name="T101" fmla="*/ 490 h 496"/>
              <a:gd name="T102" fmla="*/ 290 w 720"/>
              <a:gd name="T103" fmla="*/ 496 h 496"/>
              <a:gd name="T104" fmla="*/ 364 w 720"/>
              <a:gd name="T105" fmla="*/ 490 h 496"/>
              <a:gd name="T106" fmla="*/ 434 w 720"/>
              <a:gd name="T107" fmla="*/ 470 h 496"/>
              <a:gd name="T108" fmla="*/ 498 w 720"/>
              <a:gd name="T109" fmla="*/ 438 h 496"/>
              <a:gd name="T110" fmla="*/ 554 w 720"/>
              <a:gd name="T111" fmla="*/ 396 h 496"/>
              <a:gd name="T112" fmla="*/ 598 w 720"/>
              <a:gd name="T113" fmla="*/ 344 h 496"/>
              <a:gd name="T114" fmla="*/ 628 w 720"/>
              <a:gd name="T115" fmla="*/ 284 h 496"/>
              <a:gd name="T116" fmla="*/ 650 w 720"/>
              <a:gd name="T117" fmla="*/ 260 h 496"/>
              <a:gd name="T118" fmla="*/ 688 w 720"/>
              <a:gd name="T119" fmla="*/ 252 h 496"/>
              <a:gd name="T120" fmla="*/ 720 w 720"/>
              <a:gd name="T121" fmla="*/ 228 h 496"/>
              <a:gd name="T122" fmla="*/ 678 w 720"/>
              <a:gd name="T123" fmla="*/ 230 h 496"/>
              <a:gd name="T124" fmla="*/ 638 w 720"/>
              <a:gd name="T125" fmla="*/ 22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496">
                <a:moveTo>
                  <a:pt x="638" y="220"/>
                </a:moveTo>
                <a:lnTo>
                  <a:pt x="638" y="220"/>
                </a:lnTo>
                <a:lnTo>
                  <a:pt x="652" y="218"/>
                </a:lnTo>
                <a:lnTo>
                  <a:pt x="666" y="216"/>
                </a:lnTo>
                <a:lnTo>
                  <a:pt x="678" y="210"/>
                </a:lnTo>
                <a:lnTo>
                  <a:pt x="688" y="206"/>
                </a:lnTo>
                <a:lnTo>
                  <a:pt x="698" y="198"/>
                </a:lnTo>
                <a:lnTo>
                  <a:pt x="706" y="192"/>
                </a:lnTo>
                <a:lnTo>
                  <a:pt x="712" y="182"/>
                </a:lnTo>
                <a:lnTo>
                  <a:pt x="716" y="174"/>
                </a:lnTo>
                <a:lnTo>
                  <a:pt x="716" y="174"/>
                </a:lnTo>
                <a:lnTo>
                  <a:pt x="700" y="180"/>
                </a:lnTo>
                <a:lnTo>
                  <a:pt x="678" y="186"/>
                </a:lnTo>
                <a:lnTo>
                  <a:pt x="654" y="186"/>
                </a:lnTo>
                <a:lnTo>
                  <a:pt x="642" y="186"/>
                </a:lnTo>
                <a:lnTo>
                  <a:pt x="632" y="184"/>
                </a:lnTo>
                <a:lnTo>
                  <a:pt x="632" y="184"/>
                </a:lnTo>
                <a:lnTo>
                  <a:pt x="628" y="166"/>
                </a:lnTo>
                <a:lnTo>
                  <a:pt x="628" y="166"/>
                </a:lnTo>
                <a:lnTo>
                  <a:pt x="618" y="142"/>
                </a:lnTo>
                <a:lnTo>
                  <a:pt x="606" y="118"/>
                </a:lnTo>
                <a:lnTo>
                  <a:pt x="590" y="96"/>
                </a:lnTo>
                <a:lnTo>
                  <a:pt x="570" y="78"/>
                </a:lnTo>
                <a:lnTo>
                  <a:pt x="548" y="64"/>
                </a:lnTo>
                <a:lnTo>
                  <a:pt x="526" y="54"/>
                </a:lnTo>
                <a:lnTo>
                  <a:pt x="514" y="50"/>
                </a:lnTo>
                <a:lnTo>
                  <a:pt x="500" y="48"/>
                </a:lnTo>
                <a:lnTo>
                  <a:pt x="488" y="46"/>
                </a:lnTo>
                <a:lnTo>
                  <a:pt x="476" y="48"/>
                </a:lnTo>
                <a:lnTo>
                  <a:pt x="476" y="48"/>
                </a:lnTo>
                <a:lnTo>
                  <a:pt x="492" y="42"/>
                </a:lnTo>
                <a:lnTo>
                  <a:pt x="492" y="42"/>
                </a:lnTo>
                <a:lnTo>
                  <a:pt x="504" y="38"/>
                </a:lnTo>
                <a:lnTo>
                  <a:pt x="520" y="34"/>
                </a:lnTo>
                <a:lnTo>
                  <a:pt x="528" y="30"/>
                </a:lnTo>
                <a:lnTo>
                  <a:pt x="534" y="26"/>
                </a:lnTo>
                <a:lnTo>
                  <a:pt x="538" y="22"/>
                </a:lnTo>
                <a:lnTo>
                  <a:pt x="536" y="16"/>
                </a:lnTo>
                <a:lnTo>
                  <a:pt x="536" y="16"/>
                </a:lnTo>
                <a:lnTo>
                  <a:pt x="536" y="14"/>
                </a:lnTo>
                <a:lnTo>
                  <a:pt x="532" y="12"/>
                </a:lnTo>
                <a:lnTo>
                  <a:pt x="524" y="12"/>
                </a:lnTo>
                <a:lnTo>
                  <a:pt x="514" y="14"/>
                </a:lnTo>
                <a:lnTo>
                  <a:pt x="504" y="16"/>
                </a:lnTo>
                <a:lnTo>
                  <a:pt x="466" y="30"/>
                </a:lnTo>
                <a:lnTo>
                  <a:pt x="466" y="30"/>
                </a:lnTo>
                <a:lnTo>
                  <a:pt x="478" y="24"/>
                </a:lnTo>
                <a:lnTo>
                  <a:pt x="490" y="18"/>
                </a:lnTo>
                <a:lnTo>
                  <a:pt x="500" y="10"/>
                </a:lnTo>
                <a:lnTo>
                  <a:pt x="504" y="6"/>
                </a:lnTo>
                <a:lnTo>
                  <a:pt x="504" y="0"/>
                </a:lnTo>
                <a:lnTo>
                  <a:pt x="504" y="0"/>
                </a:lnTo>
                <a:lnTo>
                  <a:pt x="490" y="4"/>
                </a:lnTo>
                <a:lnTo>
                  <a:pt x="474" y="10"/>
                </a:lnTo>
                <a:lnTo>
                  <a:pt x="462" y="16"/>
                </a:lnTo>
                <a:lnTo>
                  <a:pt x="448" y="26"/>
                </a:lnTo>
                <a:lnTo>
                  <a:pt x="448" y="26"/>
                </a:lnTo>
                <a:lnTo>
                  <a:pt x="456" y="16"/>
                </a:lnTo>
                <a:lnTo>
                  <a:pt x="460" y="6"/>
                </a:lnTo>
                <a:lnTo>
                  <a:pt x="460" y="6"/>
                </a:lnTo>
                <a:lnTo>
                  <a:pt x="440" y="20"/>
                </a:lnTo>
                <a:lnTo>
                  <a:pt x="422" y="38"/>
                </a:lnTo>
                <a:lnTo>
                  <a:pt x="406" y="58"/>
                </a:lnTo>
                <a:lnTo>
                  <a:pt x="392" y="80"/>
                </a:lnTo>
                <a:lnTo>
                  <a:pt x="380" y="104"/>
                </a:lnTo>
                <a:lnTo>
                  <a:pt x="368" y="128"/>
                </a:lnTo>
                <a:lnTo>
                  <a:pt x="346" y="180"/>
                </a:lnTo>
                <a:lnTo>
                  <a:pt x="346" y="180"/>
                </a:lnTo>
                <a:lnTo>
                  <a:pt x="318" y="154"/>
                </a:lnTo>
                <a:lnTo>
                  <a:pt x="304" y="144"/>
                </a:lnTo>
                <a:lnTo>
                  <a:pt x="292" y="136"/>
                </a:lnTo>
                <a:lnTo>
                  <a:pt x="292" y="136"/>
                </a:lnTo>
                <a:lnTo>
                  <a:pt x="256" y="116"/>
                </a:lnTo>
                <a:lnTo>
                  <a:pt x="214" y="98"/>
                </a:lnTo>
                <a:lnTo>
                  <a:pt x="166" y="76"/>
                </a:lnTo>
                <a:lnTo>
                  <a:pt x="108" y="54"/>
                </a:lnTo>
                <a:lnTo>
                  <a:pt x="108" y="54"/>
                </a:lnTo>
                <a:lnTo>
                  <a:pt x="108" y="66"/>
                </a:lnTo>
                <a:lnTo>
                  <a:pt x="110" y="76"/>
                </a:lnTo>
                <a:lnTo>
                  <a:pt x="114" y="88"/>
                </a:lnTo>
                <a:lnTo>
                  <a:pt x="120" y="100"/>
                </a:lnTo>
                <a:lnTo>
                  <a:pt x="128" y="112"/>
                </a:lnTo>
                <a:lnTo>
                  <a:pt x="138" y="124"/>
                </a:lnTo>
                <a:lnTo>
                  <a:pt x="152" y="134"/>
                </a:lnTo>
                <a:lnTo>
                  <a:pt x="170" y="144"/>
                </a:lnTo>
                <a:lnTo>
                  <a:pt x="170" y="144"/>
                </a:lnTo>
                <a:lnTo>
                  <a:pt x="160" y="144"/>
                </a:lnTo>
                <a:lnTo>
                  <a:pt x="148" y="146"/>
                </a:lnTo>
                <a:lnTo>
                  <a:pt x="124" y="150"/>
                </a:lnTo>
                <a:lnTo>
                  <a:pt x="124" y="150"/>
                </a:lnTo>
                <a:lnTo>
                  <a:pt x="128" y="162"/>
                </a:lnTo>
                <a:lnTo>
                  <a:pt x="132" y="172"/>
                </a:lnTo>
                <a:lnTo>
                  <a:pt x="138" y="184"/>
                </a:lnTo>
                <a:lnTo>
                  <a:pt x="146" y="194"/>
                </a:lnTo>
                <a:lnTo>
                  <a:pt x="158" y="202"/>
                </a:lnTo>
                <a:lnTo>
                  <a:pt x="170" y="210"/>
                </a:lnTo>
                <a:lnTo>
                  <a:pt x="186" y="216"/>
                </a:lnTo>
                <a:lnTo>
                  <a:pt x="206" y="222"/>
                </a:lnTo>
                <a:lnTo>
                  <a:pt x="206" y="222"/>
                </a:lnTo>
                <a:lnTo>
                  <a:pt x="188" y="224"/>
                </a:lnTo>
                <a:lnTo>
                  <a:pt x="176" y="228"/>
                </a:lnTo>
                <a:lnTo>
                  <a:pt x="166" y="234"/>
                </a:lnTo>
                <a:lnTo>
                  <a:pt x="156" y="242"/>
                </a:lnTo>
                <a:lnTo>
                  <a:pt x="156" y="242"/>
                </a:lnTo>
                <a:lnTo>
                  <a:pt x="160" y="250"/>
                </a:lnTo>
                <a:lnTo>
                  <a:pt x="168" y="258"/>
                </a:lnTo>
                <a:lnTo>
                  <a:pt x="176" y="266"/>
                </a:lnTo>
                <a:lnTo>
                  <a:pt x="186" y="274"/>
                </a:lnTo>
                <a:lnTo>
                  <a:pt x="198" y="280"/>
                </a:lnTo>
                <a:lnTo>
                  <a:pt x="212" y="284"/>
                </a:lnTo>
                <a:lnTo>
                  <a:pt x="226" y="286"/>
                </a:lnTo>
                <a:lnTo>
                  <a:pt x="244" y="284"/>
                </a:lnTo>
                <a:lnTo>
                  <a:pt x="244" y="284"/>
                </a:lnTo>
                <a:lnTo>
                  <a:pt x="236" y="290"/>
                </a:lnTo>
                <a:lnTo>
                  <a:pt x="228" y="294"/>
                </a:lnTo>
                <a:lnTo>
                  <a:pt x="222" y="300"/>
                </a:lnTo>
                <a:lnTo>
                  <a:pt x="218" y="306"/>
                </a:lnTo>
                <a:lnTo>
                  <a:pt x="216" y="310"/>
                </a:lnTo>
                <a:lnTo>
                  <a:pt x="216" y="316"/>
                </a:lnTo>
                <a:lnTo>
                  <a:pt x="216" y="322"/>
                </a:lnTo>
                <a:lnTo>
                  <a:pt x="218" y="326"/>
                </a:lnTo>
                <a:lnTo>
                  <a:pt x="226" y="336"/>
                </a:lnTo>
                <a:lnTo>
                  <a:pt x="236" y="342"/>
                </a:lnTo>
                <a:lnTo>
                  <a:pt x="250" y="346"/>
                </a:lnTo>
                <a:lnTo>
                  <a:pt x="268" y="346"/>
                </a:lnTo>
                <a:lnTo>
                  <a:pt x="268" y="346"/>
                </a:lnTo>
                <a:lnTo>
                  <a:pt x="252" y="360"/>
                </a:lnTo>
                <a:lnTo>
                  <a:pt x="236" y="372"/>
                </a:lnTo>
                <a:lnTo>
                  <a:pt x="220" y="382"/>
                </a:lnTo>
                <a:lnTo>
                  <a:pt x="202" y="390"/>
                </a:lnTo>
                <a:lnTo>
                  <a:pt x="186" y="396"/>
                </a:lnTo>
                <a:lnTo>
                  <a:pt x="168" y="400"/>
                </a:lnTo>
                <a:lnTo>
                  <a:pt x="150" y="404"/>
                </a:lnTo>
                <a:lnTo>
                  <a:pt x="130" y="404"/>
                </a:lnTo>
                <a:lnTo>
                  <a:pt x="112" y="404"/>
                </a:lnTo>
                <a:lnTo>
                  <a:pt x="94" y="400"/>
                </a:lnTo>
                <a:lnTo>
                  <a:pt x="78" y="396"/>
                </a:lnTo>
                <a:lnTo>
                  <a:pt x="60" y="392"/>
                </a:lnTo>
                <a:lnTo>
                  <a:pt x="44" y="384"/>
                </a:lnTo>
                <a:lnTo>
                  <a:pt x="28" y="376"/>
                </a:lnTo>
                <a:lnTo>
                  <a:pt x="14" y="364"/>
                </a:lnTo>
                <a:lnTo>
                  <a:pt x="0" y="354"/>
                </a:lnTo>
                <a:lnTo>
                  <a:pt x="0" y="354"/>
                </a:lnTo>
                <a:lnTo>
                  <a:pt x="18" y="376"/>
                </a:lnTo>
                <a:lnTo>
                  <a:pt x="36" y="396"/>
                </a:lnTo>
                <a:lnTo>
                  <a:pt x="56" y="414"/>
                </a:lnTo>
                <a:lnTo>
                  <a:pt x="76" y="430"/>
                </a:lnTo>
                <a:lnTo>
                  <a:pt x="98" y="444"/>
                </a:lnTo>
                <a:lnTo>
                  <a:pt x="120" y="456"/>
                </a:lnTo>
                <a:lnTo>
                  <a:pt x="144" y="468"/>
                </a:lnTo>
                <a:lnTo>
                  <a:pt x="168" y="476"/>
                </a:lnTo>
                <a:lnTo>
                  <a:pt x="192" y="484"/>
                </a:lnTo>
                <a:lnTo>
                  <a:pt x="216" y="490"/>
                </a:lnTo>
                <a:lnTo>
                  <a:pt x="240" y="494"/>
                </a:lnTo>
                <a:lnTo>
                  <a:pt x="264" y="496"/>
                </a:lnTo>
                <a:lnTo>
                  <a:pt x="290" y="496"/>
                </a:lnTo>
                <a:lnTo>
                  <a:pt x="314" y="496"/>
                </a:lnTo>
                <a:lnTo>
                  <a:pt x="338" y="492"/>
                </a:lnTo>
                <a:lnTo>
                  <a:pt x="364" y="490"/>
                </a:lnTo>
                <a:lnTo>
                  <a:pt x="386" y="484"/>
                </a:lnTo>
                <a:lnTo>
                  <a:pt x="410" y="478"/>
                </a:lnTo>
                <a:lnTo>
                  <a:pt x="434" y="470"/>
                </a:lnTo>
                <a:lnTo>
                  <a:pt x="456" y="460"/>
                </a:lnTo>
                <a:lnTo>
                  <a:pt x="476" y="450"/>
                </a:lnTo>
                <a:lnTo>
                  <a:pt x="498" y="438"/>
                </a:lnTo>
                <a:lnTo>
                  <a:pt x="518" y="424"/>
                </a:lnTo>
                <a:lnTo>
                  <a:pt x="536" y="410"/>
                </a:lnTo>
                <a:lnTo>
                  <a:pt x="554" y="396"/>
                </a:lnTo>
                <a:lnTo>
                  <a:pt x="570" y="380"/>
                </a:lnTo>
                <a:lnTo>
                  <a:pt x="584" y="362"/>
                </a:lnTo>
                <a:lnTo>
                  <a:pt x="598" y="344"/>
                </a:lnTo>
                <a:lnTo>
                  <a:pt x="610" y="324"/>
                </a:lnTo>
                <a:lnTo>
                  <a:pt x="620" y="304"/>
                </a:lnTo>
                <a:lnTo>
                  <a:pt x="628" y="284"/>
                </a:lnTo>
                <a:lnTo>
                  <a:pt x="634" y="262"/>
                </a:lnTo>
                <a:lnTo>
                  <a:pt x="634" y="262"/>
                </a:lnTo>
                <a:lnTo>
                  <a:pt x="650" y="260"/>
                </a:lnTo>
                <a:lnTo>
                  <a:pt x="664" y="258"/>
                </a:lnTo>
                <a:lnTo>
                  <a:pt x="676" y="256"/>
                </a:lnTo>
                <a:lnTo>
                  <a:pt x="688" y="252"/>
                </a:lnTo>
                <a:lnTo>
                  <a:pt x="698" y="246"/>
                </a:lnTo>
                <a:lnTo>
                  <a:pt x="706" y="242"/>
                </a:lnTo>
                <a:lnTo>
                  <a:pt x="720" y="228"/>
                </a:lnTo>
                <a:lnTo>
                  <a:pt x="720" y="228"/>
                </a:lnTo>
                <a:lnTo>
                  <a:pt x="700" y="230"/>
                </a:lnTo>
                <a:lnTo>
                  <a:pt x="678" y="230"/>
                </a:lnTo>
                <a:lnTo>
                  <a:pt x="656" y="226"/>
                </a:lnTo>
                <a:lnTo>
                  <a:pt x="638" y="220"/>
                </a:lnTo>
                <a:lnTo>
                  <a:pt x="638" y="22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4400" dirty="0"/>
          </a:p>
        </p:txBody>
      </p:sp>
      <p:sp>
        <p:nvSpPr>
          <p:cNvPr id="88" name="Oval 87"/>
          <p:cNvSpPr/>
          <p:nvPr userDrawn="1"/>
        </p:nvSpPr>
        <p:spPr>
          <a:xfrm>
            <a:off x="2581070" y="6091138"/>
            <a:ext cx="571116" cy="571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9" name="Freeform 626">
            <a:hlinkClick r:id="rId5"/>
          </p:cNvPr>
          <p:cNvSpPr>
            <a:spLocks noEditPoints="1"/>
          </p:cNvSpPr>
          <p:nvPr userDrawn="1"/>
        </p:nvSpPr>
        <p:spPr bwMode="auto">
          <a:xfrm>
            <a:off x="2719641" y="6229620"/>
            <a:ext cx="293941" cy="294177"/>
          </a:xfrm>
          <a:custGeom>
            <a:avLst/>
            <a:gdLst>
              <a:gd name="T0" fmla="*/ 766 w 2492"/>
              <a:gd name="T1" fmla="*/ 2115 h 2494"/>
              <a:gd name="T2" fmla="*/ 1669 w 2492"/>
              <a:gd name="T3" fmla="*/ 932 h 2494"/>
              <a:gd name="T4" fmla="*/ 1524 w 2492"/>
              <a:gd name="T5" fmla="*/ 957 h 2494"/>
              <a:gd name="T6" fmla="*/ 1402 w 2492"/>
              <a:gd name="T7" fmla="*/ 1045 h 2494"/>
              <a:gd name="T8" fmla="*/ 1362 w 2492"/>
              <a:gd name="T9" fmla="*/ 1094 h 2494"/>
              <a:gd name="T10" fmla="*/ 1349 w 2492"/>
              <a:gd name="T11" fmla="*/ 1104 h 2494"/>
              <a:gd name="T12" fmla="*/ 1344 w 2492"/>
              <a:gd name="T13" fmla="*/ 1005 h 2494"/>
              <a:gd name="T14" fmla="*/ 953 w 2492"/>
              <a:gd name="T15" fmla="*/ 2115 h 2494"/>
              <a:gd name="T16" fmla="*/ 1346 w 2492"/>
              <a:gd name="T17" fmla="*/ 2050 h 2494"/>
              <a:gd name="T18" fmla="*/ 1351 w 2492"/>
              <a:gd name="T19" fmla="*/ 1442 h 2494"/>
              <a:gd name="T20" fmla="*/ 1381 w 2492"/>
              <a:gd name="T21" fmla="*/ 1333 h 2494"/>
              <a:gd name="T22" fmla="*/ 1451 w 2492"/>
              <a:gd name="T23" fmla="*/ 1255 h 2494"/>
              <a:gd name="T24" fmla="*/ 1551 w 2492"/>
              <a:gd name="T25" fmla="*/ 1232 h 2494"/>
              <a:gd name="T26" fmla="*/ 1648 w 2492"/>
              <a:gd name="T27" fmla="*/ 1264 h 2494"/>
              <a:gd name="T28" fmla="*/ 1704 w 2492"/>
              <a:gd name="T29" fmla="*/ 1353 h 2494"/>
              <a:gd name="T30" fmla="*/ 1719 w 2492"/>
              <a:gd name="T31" fmla="*/ 1516 h 2494"/>
              <a:gd name="T32" fmla="*/ 2110 w 2492"/>
              <a:gd name="T33" fmla="*/ 2115 h 2494"/>
              <a:gd name="T34" fmla="*/ 2113 w 2492"/>
              <a:gd name="T35" fmla="*/ 1761 h 2494"/>
              <a:gd name="T36" fmla="*/ 2099 w 2492"/>
              <a:gd name="T37" fmla="*/ 1312 h 2494"/>
              <a:gd name="T38" fmla="*/ 2052 w 2492"/>
              <a:gd name="T39" fmla="*/ 1147 h 2494"/>
              <a:gd name="T40" fmla="*/ 1963 w 2492"/>
              <a:gd name="T41" fmla="*/ 1029 h 2494"/>
              <a:gd name="T42" fmla="*/ 1829 w 2492"/>
              <a:gd name="T43" fmla="*/ 956 h 2494"/>
              <a:gd name="T44" fmla="*/ 1669 w 2492"/>
              <a:gd name="T45" fmla="*/ 932 h 2494"/>
              <a:gd name="T46" fmla="*/ 483 w 2492"/>
              <a:gd name="T47" fmla="*/ 426 h 2494"/>
              <a:gd name="T48" fmla="*/ 391 w 2492"/>
              <a:gd name="T49" fmla="*/ 496 h 2494"/>
              <a:gd name="T50" fmla="*/ 356 w 2492"/>
              <a:gd name="T51" fmla="*/ 610 h 2494"/>
              <a:gd name="T52" fmla="*/ 391 w 2492"/>
              <a:gd name="T53" fmla="*/ 722 h 2494"/>
              <a:gd name="T54" fmla="*/ 481 w 2492"/>
              <a:gd name="T55" fmla="*/ 792 h 2494"/>
              <a:gd name="T56" fmla="*/ 610 w 2492"/>
              <a:gd name="T57" fmla="*/ 803 h 2494"/>
              <a:gd name="T58" fmla="*/ 718 w 2492"/>
              <a:gd name="T59" fmla="*/ 752 h 2494"/>
              <a:gd name="T60" fmla="*/ 775 w 2492"/>
              <a:gd name="T61" fmla="*/ 652 h 2494"/>
              <a:gd name="T62" fmla="*/ 764 w 2492"/>
              <a:gd name="T63" fmla="*/ 531 h 2494"/>
              <a:gd name="T64" fmla="*/ 690 w 2492"/>
              <a:gd name="T65" fmla="*/ 443 h 2494"/>
              <a:gd name="T66" fmla="*/ 569 w 2492"/>
              <a:gd name="T67" fmla="*/ 412 h 2494"/>
              <a:gd name="T68" fmla="*/ 2071 w 2492"/>
              <a:gd name="T69" fmla="*/ 3 h 2494"/>
              <a:gd name="T70" fmla="*/ 2144 w 2492"/>
              <a:gd name="T71" fmla="*/ 20 h 2494"/>
              <a:gd name="T72" fmla="*/ 2296 w 2492"/>
              <a:gd name="T73" fmla="*/ 90 h 2494"/>
              <a:gd name="T74" fmla="*/ 2409 w 2492"/>
              <a:gd name="T75" fmla="*/ 211 h 2494"/>
              <a:gd name="T76" fmla="*/ 2468 w 2492"/>
              <a:gd name="T77" fmla="*/ 345 h 2494"/>
              <a:gd name="T78" fmla="*/ 2492 w 2492"/>
              <a:gd name="T79" fmla="*/ 2064 h 2494"/>
              <a:gd name="T80" fmla="*/ 2482 w 2492"/>
              <a:gd name="T81" fmla="*/ 2087 h 2494"/>
              <a:gd name="T82" fmla="*/ 2430 w 2492"/>
              <a:gd name="T83" fmla="*/ 2252 h 2494"/>
              <a:gd name="T84" fmla="*/ 2326 w 2492"/>
              <a:gd name="T85" fmla="*/ 2379 h 2494"/>
              <a:gd name="T86" fmla="*/ 2188 w 2492"/>
              <a:gd name="T87" fmla="*/ 2457 h 2494"/>
              <a:gd name="T88" fmla="*/ 2063 w 2492"/>
              <a:gd name="T89" fmla="*/ 2494 h 2494"/>
              <a:gd name="T90" fmla="*/ 413 w 2492"/>
              <a:gd name="T91" fmla="*/ 2488 h 2494"/>
              <a:gd name="T92" fmla="*/ 292 w 2492"/>
              <a:gd name="T93" fmla="*/ 2456 h 2494"/>
              <a:gd name="T94" fmla="*/ 153 w 2492"/>
              <a:gd name="T95" fmla="*/ 2368 h 2494"/>
              <a:gd name="T96" fmla="*/ 52 w 2492"/>
              <a:gd name="T97" fmla="*/ 2230 h 2494"/>
              <a:gd name="T98" fmla="*/ 11 w 2492"/>
              <a:gd name="T99" fmla="*/ 2107 h 2494"/>
              <a:gd name="T100" fmla="*/ 3 w 2492"/>
              <a:gd name="T101" fmla="*/ 421 h 2494"/>
              <a:gd name="T102" fmla="*/ 19 w 2492"/>
              <a:gd name="T103" fmla="*/ 348 h 2494"/>
              <a:gd name="T104" fmla="*/ 89 w 2492"/>
              <a:gd name="T105" fmla="*/ 195 h 2494"/>
              <a:gd name="T106" fmla="*/ 211 w 2492"/>
              <a:gd name="T107" fmla="*/ 81 h 2494"/>
              <a:gd name="T108" fmla="*/ 345 w 2492"/>
              <a:gd name="T109" fmla="*/ 23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92" h="2494">
                <a:moveTo>
                  <a:pt x="383" y="959"/>
                </a:moveTo>
                <a:lnTo>
                  <a:pt x="383" y="2115"/>
                </a:lnTo>
                <a:lnTo>
                  <a:pt x="766" y="2115"/>
                </a:lnTo>
                <a:lnTo>
                  <a:pt x="766" y="959"/>
                </a:lnTo>
                <a:lnTo>
                  <a:pt x="383" y="959"/>
                </a:lnTo>
                <a:close/>
                <a:moveTo>
                  <a:pt x="1669" y="932"/>
                </a:moveTo>
                <a:lnTo>
                  <a:pt x="1619" y="935"/>
                </a:lnTo>
                <a:lnTo>
                  <a:pt x="1570" y="943"/>
                </a:lnTo>
                <a:lnTo>
                  <a:pt x="1524" y="957"/>
                </a:lnTo>
                <a:lnTo>
                  <a:pt x="1481" y="980"/>
                </a:lnTo>
                <a:lnTo>
                  <a:pt x="1440" y="1008"/>
                </a:lnTo>
                <a:lnTo>
                  <a:pt x="1402" y="1045"/>
                </a:lnTo>
                <a:lnTo>
                  <a:pt x="1367" y="1089"/>
                </a:lnTo>
                <a:lnTo>
                  <a:pt x="1363" y="1091"/>
                </a:lnTo>
                <a:lnTo>
                  <a:pt x="1362" y="1094"/>
                </a:lnTo>
                <a:lnTo>
                  <a:pt x="1359" y="1096"/>
                </a:lnTo>
                <a:lnTo>
                  <a:pt x="1355" y="1100"/>
                </a:lnTo>
                <a:lnTo>
                  <a:pt x="1349" y="1104"/>
                </a:lnTo>
                <a:lnTo>
                  <a:pt x="1344" y="1110"/>
                </a:lnTo>
                <a:lnTo>
                  <a:pt x="1344" y="1056"/>
                </a:lnTo>
                <a:lnTo>
                  <a:pt x="1344" y="1005"/>
                </a:lnTo>
                <a:lnTo>
                  <a:pt x="1344" y="959"/>
                </a:lnTo>
                <a:lnTo>
                  <a:pt x="953" y="959"/>
                </a:lnTo>
                <a:lnTo>
                  <a:pt x="953" y="2115"/>
                </a:lnTo>
                <a:lnTo>
                  <a:pt x="1346" y="2115"/>
                </a:lnTo>
                <a:lnTo>
                  <a:pt x="1346" y="2080"/>
                </a:lnTo>
                <a:lnTo>
                  <a:pt x="1346" y="2050"/>
                </a:lnTo>
                <a:lnTo>
                  <a:pt x="1346" y="1765"/>
                </a:lnTo>
                <a:lnTo>
                  <a:pt x="1348" y="1481"/>
                </a:lnTo>
                <a:lnTo>
                  <a:pt x="1351" y="1442"/>
                </a:lnTo>
                <a:lnTo>
                  <a:pt x="1357" y="1404"/>
                </a:lnTo>
                <a:lnTo>
                  <a:pt x="1367" y="1368"/>
                </a:lnTo>
                <a:lnTo>
                  <a:pt x="1381" y="1333"/>
                </a:lnTo>
                <a:lnTo>
                  <a:pt x="1400" y="1301"/>
                </a:lnTo>
                <a:lnTo>
                  <a:pt x="1424" y="1275"/>
                </a:lnTo>
                <a:lnTo>
                  <a:pt x="1451" y="1255"/>
                </a:lnTo>
                <a:lnTo>
                  <a:pt x="1481" y="1242"/>
                </a:lnTo>
                <a:lnTo>
                  <a:pt x="1514" y="1234"/>
                </a:lnTo>
                <a:lnTo>
                  <a:pt x="1551" y="1232"/>
                </a:lnTo>
                <a:lnTo>
                  <a:pt x="1589" y="1237"/>
                </a:lnTo>
                <a:lnTo>
                  <a:pt x="1621" y="1247"/>
                </a:lnTo>
                <a:lnTo>
                  <a:pt x="1648" y="1264"/>
                </a:lnTo>
                <a:lnTo>
                  <a:pt x="1672" y="1288"/>
                </a:lnTo>
                <a:lnTo>
                  <a:pt x="1689" y="1317"/>
                </a:lnTo>
                <a:lnTo>
                  <a:pt x="1704" y="1353"/>
                </a:lnTo>
                <a:lnTo>
                  <a:pt x="1711" y="1395"/>
                </a:lnTo>
                <a:lnTo>
                  <a:pt x="1718" y="1455"/>
                </a:lnTo>
                <a:lnTo>
                  <a:pt x="1719" y="1516"/>
                </a:lnTo>
                <a:lnTo>
                  <a:pt x="1721" y="2061"/>
                </a:lnTo>
                <a:lnTo>
                  <a:pt x="1721" y="2115"/>
                </a:lnTo>
                <a:lnTo>
                  <a:pt x="2110" y="2115"/>
                </a:lnTo>
                <a:lnTo>
                  <a:pt x="2112" y="2096"/>
                </a:lnTo>
                <a:lnTo>
                  <a:pt x="2112" y="2079"/>
                </a:lnTo>
                <a:lnTo>
                  <a:pt x="2113" y="1761"/>
                </a:lnTo>
                <a:lnTo>
                  <a:pt x="2112" y="1441"/>
                </a:lnTo>
                <a:lnTo>
                  <a:pt x="2109" y="1377"/>
                </a:lnTo>
                <a:lnTo>
                  <a:pt x="2099" y="1312"/>
                </a:lnTo>
                <a:lnTo>
                  <a:pt x="2086" y="1250"/>
                </a:lnTo>
                <a:lnTo>
                  <a:pt x="2072" y="1196"/>
                </a:lnTo>
                <a:lnTo>
                  <a:pt x="2052" y="1147"/>
                </a:lnTo>
                <a:lnTo>
                  <a:pt x="2026" y="1102"/>
                </a:lnTo>
                <a:lnTo>
                  <a:pt x="1996" y="1062"/>
                </a:lnTo>
                <a:lnTo>
                  <a:pt x="1963" y="1029"/>
                </a:lnTo>
                <a:lnTo>
                  <a:pt x="1923" y="999"/>
                </a:lnTo>
                <a:lnTo>
                  <a:pt x="1878" y="975"/>
                </a:lnTo>
                <a:lnTo>
                  <a:pt x="1829" y="956"/>
                </a:lnTo>
                <a:lnTo>
                  <a:pt x="1773" y="943"/>
                </a:lnTo>
                <a:lnTo>
                  <a:pt x="1721" y="935"/>
                </a:lnTo>
                <a:lnTo>
                  <a:pt x="1669" y="932"/>
                </a:lnTo>
                <a:close/>
                <a:moveTo>
                  <a:pt x="569" y="412"/>
                </a:moveTo>
                <a:lnTo>
                  <a:pt x="524" y="415"/>
                </a:lnTo>
                <a:lnTo>
                  <a:pt x="483" y="426"/>
                </a:lnTo>
                <a:lnTo>
                  <a:pt x="447" y="443"/>
                </a:lnTo>
                <a:lnTo>
                  <a:pt x="416" y="467"/>
                </a:lnTo>
                <a:lnTo>
                  <a:pt x="391" y="496"/>
                </a:lnTo>
                <a:lnTo>
                  <a:pt x="372" y="531"/>
                </a:lnTo>
                <a:lnTo>
                  <a:pt x="361" y="569"/>
                </a:lnTo>
                <a:lnTo>
                  <a:pt x="356" y="610"/>
                </a:lnTo>
                <a:lnTo>
                  <a:pt x="361" y="652"/>
                </a:lnTo>
                <a:lnTo>
                  <a:pt x="372" y="688"/>
                </a:lnTo>
                <a:lnTo>
                  <a:pt x="391" y="722"/>
                </a:lnTo>
                <a:lnTo>
                  <a:pt x="415" y="750"/>
                </a:lnTo>
                <a:lnTo>
                  <a:pt x="447" y="774"/>
                </a:lnTo>
                <a:lnTo>
                  <a:pt x="481" y="792"/>
                </a:lnTo>
                <a:lnTo>
                  <a:pt x="521" y="803"/>
                </a:lnTo>
                <a:lnTo>
                  <a:pt x="566" y="808"/>
                </a:lnTo>
                <a:lnTo>
                  <a:pt x="610" y="803"/>
                </a:lnTo>
                <a:lnTo>
                  <a:pt x="652" y="793"/>
                </a:lnTo>
                <a:lnTo>
                  <a:pt x="688" y="776"/>
                </a:lnTo>
                <a:lnTo>
                  <a:pt x="718" y="752"/>
                </a:lnTo>
                <a:lnTo>
                  <a:pt x="745" y="723"/>
                </a:lnTo>
                <a:lnTo>
                  <a:pt x="764" y="690"/>
                </a:lnTo>
                <a:lnTo>
                  <a:pt x="775" y="652"/>
                </a:lnTo>
                <a:lnTo>
                  <a:pt x="780" y="610"/>
                </a:lnTo>
                <a:lnTo>
                  <a:pt x="775" y="569"/>
                </a:lnTo>
                <a:lnTo>
                  <a:pt x="764" y="531"/>
                </a:lnTo>
                <a:lnTo>
                  <a:pt x="745" y="496"/>
                </a:lnTo>
                <a:lnTo>
                  <a:pt x="721" y="467"/>
                </a:lnTo>
                <a:lnTo>
                  <a:pt x="690" y="443"/>
                </a:lnTo>
                <a:lnTo>
                  <a:pt x="653" y="426"/>
                </a:lnTo>
                <a:lnTo>
                  <a:pt x="613" y="415"/>
                </a:lnTo>
                <a:lnTo>
                  <a:pt x="569" y="412"/>
                </a:lnTo>
                <a:close/>
                <a:moveTo>
                  <a:pt x="427" y="0"/>
                </a:moveTo>
                <a:lnTo>
                  <a:pt x="2063" y="0"/>
                </a:lnTo>
                <a:lnTo>
                  <a:pt x="2071" y="3"/>
                </a:lnTo>
                <a:lnTo>
                  <a:pt x="2077" y="6"/>
                </a:lnTo>
                <a:lnTo>
                  <a:pt x="2085" y="9"/>
                </a:lnTo>
                <a:lnTo>
                  <a:pt x="2144" y="20"/>
                </a:lnTo>
                <a:lnTo>
                  <a:pt x="2199" y="38"/>
                </a:lnTo>
                <a:lnTo>
                  <a:pt x="2250" y="60"/>
                </a:lnTo>
                <a:lnTo>
                  <a:pt x="2296" y="90"/>
                </a:lnTo>
                <a:lnTo>
                  <a:pt x="2338" y="125"/>
                </a:lnTo>
                <a:lnTo>
                  <a:pt x="2376" y="165"/>
                </a:lnTo>
                <a:lnTo>
                  <a:pt x="2409" y="211"/>
                </a:lnTo>
                <a:lnTo>
                  <a:pt x="2439" y="264"/>
                </a:lnTo>
                <a:lnTo>
                  <a:pt x="2455" y="303"/>
                </a:lnTo>
                <a:lnTo>
                  <a:pt x="2468" y="345"/>
                </a:lnTo>
                <a:lnTo>
                  <a:pt x="2479" y="386"/>
                </a:lnTo>
                <a:lnTo>
                  <a:pt x="2492" y="429"/>
                </a:lnTo>
                <a:lnTo>
                  <a:pt x="2492" y="2064"/>
                </a:lnTo>
                <a:lnTo>
                  <a:pt x="2487" y="2072"/>
                </a:lnTo>
                <a:lnTo>
                  <a:pt x="2485" y="2080"/>
                </a:lnTo>
                <a:lnTo>
                  <a:pt x="2482" y="2087"/>
                </a:lnTo>
                <a:lnTo>
                  <a:pt x="2471" y="2146"/>
                </a:lnTo>
                <a:lnTo>
                  <a:pt x="2454" y="2201"/>
                </a:lnTo>
                <a:lnTo>
                  <a:pt x="2430" y="2252"/>
                </a:lnTo>
                <a:lnTo>
                  <a:pt x="2401" y="2298"/>
                </a:lnTo>
                <a:lnTo>
                  <a:pt x="2366" y="2341"/>
                </a:lnTo>
                <a:lnTo>
                  <a:pt x="2326" y="2379"/>
                </a:lnTo>
                <a:lnTo>
                  <a:pt x="2279" y="2413"/>
                </a:lnTo>
                <a:lnTo>
                  <a:pt x="2228" y="2442"/>
                </a:lnTo>
                <a:lnTo>
                  <a:pt x="2188" y="2457"/>
                </a:lnTo>
                <a:lnTo>
                  <a:pt x="2147" y="2470"/>
                </a:lnTo>
                <a:lnTo>
                  <a:pt x="2104" y="2481"/>
                </a:lnTo>
                <a:lnTo>
                  <a:pt x="2063" y="2494"/>
                </a:lnTo>
                <a:lnTo>
                  <a:pt x="427" y="2494"/>
                </a:lnTo>
                <a:lnTo>
                  <a:pt x="421" y="2491"/>
                </a:lnTo>
                <a:lnTo>
                  <a:pt x="413" y="2488"/>
                </a:lnTo>
                <a:lnTo>
                  <a:pt x="405" y="2486"/>
                </a:lnTo>
                <a:lnTo>
                  <a:pt x="346" y="2473"/>
                </a:lnTo>
                <a:lnTo>
                  <a:pt x="292" y="2456"/>
                </a:lnTo>
                <a:lnTo>
                  <a:pt x="242" y="2434"/>
                </a:lnTo>
                <a:lnTo>
                  <a:pt x="195" y="2403"/>
                </a:lnTo>
                <a:lnTo>
                  <a:pt x="153" y="2368"/>
                </a:lnTo>
                <a:lnTo>
                  <a:pt x="114" y="2329"/>
                </a:lnTo>
                <a:lnTo>
                  <a:pt x="81" y="2282"/>
                </a:lnTo>
                <a:lnTo>
                  <a:pt x="52" y="2230"/>
                </a:lnTo>
                <a:lnTo>
                  <a:pt x="35" y="2190"/>
                </a:lnTo>
                <a:lnTo>
                  <a:pt x="22" y="2149"/>
                </a:lnTo>
                <a:lnTo>
                  <a:pt x="11" y="2107"/>
                </a:lnTo>
                <a:lnTo>
                  <a:pt x="0" y="2064"/>
                </a:lnTo>
                <a:lnTo>
                  <a:pt x="0" y="429"/>
                </a:lnTo>
                <a:lnTo>
                  <a:pt x="3" y="421"/>
                </a:lnTo>
                <a:lnTo>
                  <a:pt x="6" y="413"/>
                </a:lnTo>
                <a:lnTo>
                  <a:pt x="8" y="407"/>
                </a:lnTo>
                <a:lnTo>
                  <a:pt x="19" y="348"/>
                </a:lnTo>
                <a:lnTo>
                  <a:pt x="37" y="292"/>
                </a:lnTo>
                <a:lnTo>
                  <a:pt x="60" y="241"/>
                </a:lnTo>
                <a:lnTo>
                  <a:pt x="89" y="195"/>
                </a:lnTo>
                <a:lnTo>
                  <a:pt x="124" y="152"/>
                </a:lnTo>
                <a:lnTo>
                  <a:pt x="165" y="114"/>
                </a:lnTo>
                <a:lnTo>
                  <a:pt x="211" y="81"/>
                </a:lnTo>
                <a:lnTo>
                  <a:pt x="264" y="52"/>
                </a:lnTo>
                <a:lnTo>
                  <a:pt x="304" y="36"/>
                </a:lnTo>
                <a:lnTo>
                  <a:pt x="345" y="23"/>
                </a:lnTo>
                <a:lnTo>
                  <a:pt x="386" y="12"/>
                </a:lnTo>
                <a:lnTo>
                  <a:pt x="427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4400" dirty="0"/>
          </a:p>
        </p:txBody>
      </p:sp>
      <p:sp>
        <p:nvSpPr>
          <p:cNvPr id="86" name="Oval 85"/>
          <p:cNvSpPr/>
          <p:nvPr userDrawn="1"/>
        </p:nvSpPr>
        <p:spPr>
          <a:xfrm>
            <a:off x="1843768" y="6091135"/>
            <a:ext cx="571116" cy="5711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7" name="Freeform 86">
            <a:hlinkClick r:id="rId6"/>
          </p:cNvPr>
          <p:cNvSpPr>
            <a:spLocks noEditPoints="1"/>
          </p:cNvSpPr>
          <p:nvPr userDrawn="1"/>
        </p:nvSpPr>
        <p:spPr bwMode="auto">
          <a:xfrm>
            <a:off x="1987503" y="6232755"/>
            <a:ext cx="283658" cy="287874"/>
          </a:xfrm>
          <a:custGeom>
            <a:avLst/>
            <a:gdLst>
              <a:gd name="T0" fmla="*/ 898 w 3629"/>
              <a:gd name="T1" fmla="*/ 2249 h 3684"/>
              <a:gd name="T2" fmla="*/ 767 w 3629"/>
              <a:gd name="T3" fmla="*/ 2423 h 3684"/>
              <a:gd name="T4" fmla="*/ 784 w 3629"/>
              <a:gd name="T5" fmla="*/ 2649 h 3684"/>
              <a:gd name="T6" fmla="*/ 936 w 3629"/>
              <a:gd name="T7" fmla="*/ 2802 h 3684"/>
              <a:gd name="T8" fmla="*/ 2596 w 3629"/>
              <a:gd name="T9" fmla="*/ 2828 h 3684"/>
              <a:gd name="T10" fmla="*/ 2787 w 3629"/>
              <a:gd name="T11" fmla="*/ 2722 h 3684"/>
              <a:gd name="T12" fmla="*/ 2865 w 3629"/>
              <a:gd name="T13" fmla="*/ 2515 h 3684"/>
              <a:gd name="T14" fmla="*/ 2787 w 3629"/>
              <a:gd name="T15" fmla="*/ 2307 h 3684"/>
              <a:gd name="T16" fmla="*/ 2596 w 3629"/>
              <a:gd name="T17" fmla="*/ 2201 h 3684"/>
              <a:gd name="T18" fmla="*/ 1112 w 3629"/>
              <a:gd name="T19" fmla="*/ 750 h 3684"/>
              <a:gd name="T20" fmla="*/ 918 w 3629"/>
              <a:gd name="T21" fmla="*/ 853 h 3684"/>
              <a:gd name="T22" fmla="*/ 838 w 3629"/>
              <a:gd name="T23" fmla="*/ 1059 h 3684"/>
              <a:gd name="T24" fmla="*/ 913 w 3629"/>
              <a:gd name="T25" fmla="*/ 1268 h 3684"/>
              <a:gd name="T26" fmla="*/ 1102 w 3629"/>
              <a:gd name="T27" fmla="*/ 1377 h 3684"/>
              <a:gd name="T28" fmla="*/ 1208 w 3629"/>
              <a:gd name="T29" fmla="*/ 1380 h 3684"/>
              <a:gd name="T30" fmla="*/ 1401 w 3629"/>
              <a:gd name="T31" fmla="*/ 1380 h 3684"/>
              <a:gd name="T32" fmla="*/ 1640 w 3629"/>
              <a:gd name="T33" fmla="*/ 1380 h 3684"/>
              <a:gd name="T34" fmla="*/ 1833 w 3629"/>
              <a:gd name="T35" fmla="*/ 1380 h 3684"/>
              <a:gd name="T36" fmla="*/ 1935 w 3629"/>
              <a:gd name="T37" fmla="*/ 1378 h 3684"/>
              <a:gd name="T38" fmla="*/ 2115 w 3629"/>
              <a:gd name="T39" fmla="*/ 1295 h 3684"/>
              <a:gd name="T40" fmla="*/ 2205 w 3629"/>
              <a:gd name="T41" fmla="*/ 1123 h 3684"/>
              <a:gd name="T42" fmla="*/ 2168 w 3629"/>
              <a:gd name="T43" fmla="*/ 917 h 3684"/>
              <a:gd name="T44" fmla="*/ 2021 w 3629"/>
              <a:gd name="T45" fmla="*/ 775 h 3684"/>
              <a:gd name="T46" fmla="*/ 1954 w 3629"/>
              <a:gd name="T47" fmla="*/ 0 h 3684"/>
              <a:gd name="T48" fmla="*/ 2281 w 3629"/>
              <a:gd name="T49" fmla="*/ 54 h 3684"/>
              <a:gd name="T50" fmla="*/ 2608 w 3629"/>
              <a:gd name="T51" fmla="*/ 232 h 3684"/>
              <a:gd name="T52" fmla="*/ 2834 w 3629"/>
              <a:gd name="T53" fmla="*/ 513 h 3684"/>
              <a:gd name="T54" fmla="*/ 2936 w 3629"/>
              <a:gd name="T55" fmla="*/ 880 h 3684"/>
              <a:gd name="T56" fmla="*/ 2938 w 3629"/>
              <a:gd name="T57" fmla="*/ 1273 h 3684"/>
              <a:gd name="T58" fmla="*/ 3050 w 3629"/>
              <a:gd name="T59" fmla="*/ 1427 h 3684"/>
              <a:gd name="T60" fmla="*/ 3285 w 3629"/>
              <a:gd name="T61" fmla="*/ 1490 h 3684"/>
              <a:gd name="T62" fmla="*/ 3490 w 3629"/>
              <a:gd name="T63" fmla="*/ 1652 h 3684"/>
              <a:gd name="T64" fmla="*/ 3603 w 3629"/>
              <a:gd name="T65" fmla="*/ 1910 h 3684"/>
              <a:gd name="T66" fmla="*/ 3627 w 3629"/>
              <a:gd name="T67" fmla="*/ 2225 h 3684"/>
              <a:gd name="T68" fmla="*/ 3628 w 3629"/>
              <a:gd name="T69" fmla="*/ 2393 h 3684"/>
              <a:gd name="T70" fmla="*/ 3629 w 3629"/>
              <a:gd name="T71" fmla="*/ 2493 h 3684"/>
              <a:gd name="T72" fmla="*/ 3583 w 3629"/>
              <a:gd name="T73" fmla="*/ 2861 h 3684"/>
              <a:gd name="T74" fmla="*/ 3414 w 3629"/>
              <a:gd name="T75" fmla="*/ 3236 h 3684"/>
              <a:gd name="T76" fmla="*/ 3129 w 3629"/>
              <a:gd name="T77" fmla="*/ 3508 h 3684"/>
              <a:gd name="T78" fmla="*/ 2749 w 3629"/>
              <a:gd name="T79" fmla="*/ 3657 h 3684"/>
              <a:gd name="T80" fmla="*/ 1134 w 3629"/>
              <a:gd name="T81" fmla="*/ 3684 h 3684"/>
              <a:gd name="T82" fmla="*/ 705 w 3629"/>
              <a:gd name="T83" fmla="*/ 3629 h 3684"/>
              <a:gd name="T84" fmla="*/ 370 w 3629"/>
              <a:gd name="T85" fmla="*/ 3462 h 3684"/>
              <a:gd name="T86" fmla="*/ 138 w 3629"/>
              <a:gd name="T87" fmla="*/ 3191 h 3684"/>
              <a:gd name="T88" fmla="*/ 24 w 3629"/>
              <a:gd name="T89" fmla="*/ 2830 h 3684"/>
              <a:gd name="T90" fmla="*/ 0 w 3629"/>
              <a:gd name="T91" fmla="*/ 2426 h 3684"/>
              <a:gd name="T92" fmla="*/ 28 w 3629"/>
              <a:gd name="T93" fmla="*/ 780 h 3684"/>
              <a:gd name="T94" fmla="*/ 131 w 3629"/>
              <a:gd name="T95" fmla="*/ 512 h 3684"/>
              <a:gd name="T96" fmla="*/ 262 w 3629"/>
              <a:gd name="T97" fmla="*/ 328 h 3684"/>
              <a:gd name="T98" fmla="*/ 524 w 3629"/>
              <a:gd name="T99" fmla="*/ 122 h 3684"/>
              <a:gd name="T100" fmla="*/ 902 w 3629"/>
              <a:gd name="T101" fmla="*/ 11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29" h="3684">
                <a:moveTo>
                  <a:pt x="1070" y="2198"/>
                </a:moveTo>
                <a:lnTo>
                  <a:pt x="1024" y="2201"/>
                </a:lnTo>
                <a:lnTo>
                  <a:pt x="978" y="2212"/>
                </a:lnTo>
                <a:lnTo>
                  <a:pt x="936" y="2228"/>
                </a:lnTo>
                <a:lnTo>
                  <a:pt x="898" y="2249"/>
                </a:lnTo>
                <a:lnTo>
                  <a:pt x="863" y="2275"/>
                </a:lnTo>
                <a:lnTo>
                  <a:pt x="831" y="2307"/>
                </a:lnTo>
                <a:lnTo>
                  <a:pt x="805" y="2342"/>
                </a:lnTo>
                <a:lnTo>
                  <a:pt x="784" y="2381"/>
                </a:lnTo>
                <a:lnTo>
                  <a:pt x="767" y="2423"/>
                </a:lnTo>
                <a:lnTo>
                  <a:pt x="758" y="2468"/>
                </a:lnTo>
                <a:lnTo>
                  <a:pt x="754" y="2515"/>
                </a:lnTo>
                <a:lnTo>
                  <a:pt x="758" y="2561"/>
                </a:lnTo>
                <a:lnTo>
                  <a:pt x="767" y="2607"/>
                </a:lnTo>
                <a:lnTo>
                  <a:pt x="784" y="2649"/>
                </a:lnTo>
                <a:lnTo>
                  <a:pt x="805" y="2687"/>
                </a:lnTo>
                <a:lnTo>
                  <a:pt x="831" y="2722"/>
                </a:lnTo>
                <a:lnTo>
                  <a:pt x="863" y="2754"/>
                </a:lnTo>
                <a:lnTo>
                  <a:pt x="898" y="2780"/>
                </a:lnTo>
                <a:lnTo>
                  <a:pt x="936" y="2802"/>
                </a:lnTo>
                <a:lnTo>
                  <a:pt x="978" y="2818"/>
                </a:lnTo>
                <a:lnTo>
                  <a:pt x="1024" y="2828"/>
                </a:lnTo>
                <a:lnTo>
                  <a:pt x="1070" y="2831"/>
                </a:lnTo>
                <a:lnTo>
                  <a:pt x="2549" y="2831"/>
                </a:lnTo>
                <a:lnTo>
                  <a:pt x="2596" y="2828"/>
                </a:lnTo>
                <a:lnTo>
                  <a:pt x="2640" y="2818"/>
                </a:lnTo>
                <a:lnTo>
                  <a:pt x="2681" y="2802"/>
                </a:lnTo>
                <a:lnTo>
                  <a:pt x="2721" y="2780"/>
                </a:lnTo>
                <a:lnTo>
                  <a:pt x="2756" y="2754"/>
                </a:lnTo>
                <a:lnTo>
                  <a:pt x="2787" y="2722"/>
                </a:lnTo>
                <a:lnTo>
                  <a:pt x="2814" y="2687"/>
                </a:lnTo>
                <a:lnTo>
                  <a:pt x="2835" y="2649"/>
                </a:lnTo>
                <a:lnTo>
                  <a:pt x="2851" y="2607"/>
                </a:lnTo>
                <a:lnTo>
                  <a:pt x="2861" y="2561"/>
                </a:lnTo>
                <a:lnTo>
                  <a:pt x="2865" y="2515"/>
                </a:lnTo>
                <a:lnTo>
                  <a:pt x="2861" y="2468"/>
                </a:lnTo>
                <a:lnTo>
                  <a:pt x="2851" y="2423"/>
                </a:lnTo>
                <a:lnTo>
                  <a:pt x="2835" y="2381"/>
                </a:lnTo>
                <a:lnTo>
                  <a:pt x="2814" y="2342"/>
                </a:lnTo>
                <a:lnTo>
                  <a:pt x="2787" y="2307"/>
                </a:lnTo>
                <a:lnTo>
                  <a:pt x="2756" y="2275"/>
                </a:lnTo>
                <a:lnTo>
                  <a:pt x="2721" y="2249"/>
                </a:lnTo>
                <a:lnTo>
                  <a:pt x="2681" y="2228"/>
                </a:lnTo>
                <a:lnTo>
                  <a:pt x="2640" y="2212"/>
                </a:lnTo>
                <a:lnTo>
                  <a:pt x="2596" y="2201"/>
                </a:lnTo>
                <a:lnTo>
                  <a:pt x="2549" y="2198"/>
                </a:lnTo>
                <a:lnTo>
                  <a:pt x="1070" y="2198"/>
                </a:lnTo>
                <a:close/>
                <a:moveTo>
                  <a:pt x="1898" y="746"/>
                </a:moveTo>
                <a:lnTo>
                  <a:pt x="1158" y="747"/>
                </a:lnTo>
                <a:lnTo>
                  <a:pt x="1112" y="750"/>
                </a:lnTo>
                <a:lnTo>
                  <a:pt x="1068" y="759"/>
                </a:lnTo>
                <a:lnTo>
                  <a:pt x="1025" y="775"/>
                </a:lnTo>
                <a:lnTo>
                  <a:pt x="986" y="796"/>
                </a:lnTo>
                <a:lnTo>
                  <a:pt x="950" y="822"/>
                </a:lnTo>
                <a:lnTo>
                  <a:pt x="918" y="853"/>
                </a:lnTo>
                <a:lnTo>
                  <a:pt x="891" y="888"/>
                </a:lnTo>
                <a:lnTo>
                  <a:pt x="870" y="926"/>
                </a:lnTo>
                <a:lnTo>
                  <a:pt x="853" y="967"/>
                </a:lnTo>
                <a:lnTo>
                  <a:pt x="843" y="1012"/>
                </a:lnTo>
                <a:lnTo>
                  <a:pt x="838" y="1059"/>
                </a:lnTo>
                <a:lnTo>
                  <a:pt x="840" y="1106"/>
                </a:lnTo>
                <a:lnTo>
                  <a:pt x="850" y="1151"/>
                </a:lnTo>
                <a:lnTo>
                  <a:pt x="865" y="1193"/>
                </a:lnTo>
                <a:lnTo>
                  <a:pt x="887" y="1231"/>
                </a:lnTo>
                <a:lnTo>
                  <a:pt x="913" y="1268"/>
                </a:lnTo>
                <a:lnTo>
                  <a:pt x="943" y="1300"/>
                </a:lnTo>
                <a:lnTo>
                  <a:pt x="977" y="1327"/>
                </a:lnTo>
                <a:lnTo>
                  <a:pt x="1016" y="1348"/>
                </a:lnTo>
                <a:lnTo>
                  <a:pt x="1057" y="1365"/>
                </a:lnTo>
                <a:lnTo>
                  <a:pt x="1102" y="1377"/>
                </a:lnTo>
                <a:lnTo>
                  <a:pt x="1149" y="1380"/>
                </a:lnTo>
                <a:lnTo>
                  <a:pt x="1152" y="1380"/>
                </a:lnTo>
                <a:lnTo>
                  <a:pt x="1165" y="1380"/>
                </a:lnTo>
                <a:lnTo>
                  <a:pt x="1183" y="1380"/>
                </a:lnTo>
                <a:lnTo>
                  <a:pt x="1208" y="1380"/>
                </a:lnTo>
                <a:lnTo>
                  <a:pt x="1238" y="1380"/>
                </a:lnTo>
                <a:lnTo>
                  <a:pt x="1273" y="1380"/>
                </a:lnTo>
                <a:lnTo>
                  <a:pt x="1313" y="1380"/>
                </a:lnTo>
                <a:lnTo>
                  <a:pt x="1356" y="1380"/>
                </a:lnTo>
                <a:lnTo>
                  <a:pt x="1401" y="1380"/>
                </a:lnTo>
                <a:lnTo>
                  <a:pt x="1448" y="1380"/>
                </a:lnTo>
                <a:lnTo>
                  <a:pt x="1496" y="1380"/>
                </a:lnTo>
                <a:lnTo>
                  <a:pt x="1545" y="1380"/>
                </a:lnTo>
                <a:lnTo>
                  <a:pt x="1592" y="1380"/>
                </a:lnTo>
                <a:lnTo>
                  <a:pt x="1640" y="1380"/>
                </a:lnTo>
                <a:lnTo>
                  <a:pt x="1685" y="1380"/>
                </a:lnTo>
                <a:lnTo>
                  <a:pt x="1728" y="1380"/>
                </a:lnTo>
                <a:lnTo>
                  <a:pt x="1767" y="1380"/>
                </a:lnTo>
                <a:lnTo>
                  <a:pt x="1803" y="1380"/>
                </a:lnTo>
                <a:lnTo>
                  <a:pt x="1833" y="1380"/>
                </a:lnTo>
                <a:lnTo>
                  <a:pt x="1858" y="1380"/>
                </a:lnTo>
                <a:lnTo>
                  <a:pt x="1877" y="1380"/>
                </a:lnTo>
                <a:lnTo>
                  <a:pt x="1889" y="1380"/>
                </a:lnTo>
                <a:lnTo>
                  <a:pt x="1893" y="1380"/>
                </a:lnTo>
                <a:lnTo>
                  <a:pt x="1935" y="1378"/>
                </a:lnTo>
                <a:lnTo>
                  <a:pt x="1976" y="1370"/>
                </a:lnTo>
                <a:lnTo>
                  <a:pt x="2014" y="1357"/>
                </a:lnTo>
                <a:lnTo>
                  <a:pt x="2050" y="1340"/>
                </a:lnTo>
                <a:lnTo>
                  <a:pt x="2084" y="1320"/>
                </a:lnTo>
                <a:lnTo>
                  <a:pt x="2115" y="1295"/>
                </a:lnTo>
                <a:lnTo>
                  <a:pt x="2141" y="1267"/>
                </a:lnTo>
                <a:lnTo>
                  <a:pt x="2164" y="1235"/>
                </a:lnTo>
                <a:lnTo>
                  <a:pt x="2183" y="1201"/>
                </a:lnTo>
                <a:lnTo>
                  <a:pt x="2196" y="1162"/>
                </a:lnTo>
                <a:lnTo>
                  <a:pt x="2205" y="1123"/>
                </a:lnTo>
                <a:lnTo>
                  <a:pt x="2209" y="1081"/>
                </a:lnTo>
                <a:lnTo>
                  <a:pt x="2206" y="1037"/>
                </a:lnTo>
                <a:lnTo>
                  <a:pt x="2199" y="995"/>
                </a:lnTo>
                <a:lnTo>
                  <a:pt x="2186" y="955"/>
                </a:lnTo>
                <a:lnTo>
                  <a:pt x="2168" y="917"/>
                </a:lnTo>
                <a:lnTo>
                  <a:pt x="2147" y="881"/>
                </a:lnTo>
                <a:lnTo>
                  <a:pt x="2119" y="849"/>
                </a:lnTo>
                <a:lnTo>
                  <a:pt x="2090" y="820"/>
                </a:lnTo>
                <a:lnTo>
                  <a:pt x="2057" y="796"/>
                </a:lnTo>
                <a:lnTo>
                  <a:pt x="2021" y="775"/>
                </a:lnTo>
                <a:lnTo>
                  <a:pt x="1981" y="759"/>
                </a:lnTo>
                <a:lnTo>
                  <a:pt x="1941" y="750"/>
                </a:lnTo>
                <a:lnTo>
                  <a:pt x="1898" y="746"/>
                </a:lnTo>
                <a:close/>
                <a:moveTo>
                  <a:pt x="1953" y="0"/>
                </a:moveTo>
                <a:lnTo>
                  <a:pt x="1954" y="0"/>
                </a:lnTo>
                <a:lnTo>
                  <a:pt x="1962" y="0"/>
                </a:lnTo>
                <a:lnTo>
                  <a:pt x="2046" y="5"/>
                </a:lnTo>
                <a:lnTo>
                  <a:pt x="2127" y="16"/>
                </a:lnTo>
                <a:lnTo>
                  <a:pt x="2205" y="32"/>
                </a:lnTo>
                <a:lnTo>
                  <a:pt x="2281" y="54"/>
                </a:lnTo>
                <a:lnTo>
                  <a:pt x="2354" y="80"/>
                </a:lnTo>
                <a:lnTo>
                  <a:pt x="2422" y="111"/>
                </a:lnTo>
                <a:lnTo>
                  <a:pt x="2488" y="147"/>
                </a:lnTo>
                <a:lnTo>
                  <a:pt x="2549" y="187"/>
                </a:lnTo>
                <a:lnTo>
                  <a:pt x="2608" y="232"/>
                </a:lnTo>
                <a:lnTo>
                  <a:pt x="2662" y="281"/>
                </a:lnTo>
                <a:lnTo>
                  <a:pt x="2712" y="333"/>
                </a:lnTo>
                <a:lnTo>
                  <a:pt x="2757" y="390"/>
                </a:lnTo>
                <a:lnTo>
                  <a:pt x="2798" y="450"/>
                </a:lnTo>
                <a:lnTo>
                  <a:pt x="2834" y="513"/>
                </a:lnTo>
                <a:lnTo>
                  <a:pt x="2865" y="581"/>
                </a:lnTo>
                <a:lnTo>
                  <a:pt x="2891" y="652"/>
                </a:lnTo>
                <a:lnTo>
                  <a:pt x="2911" y="724"/>
                </a:lnTo>
                <a:lnTo>
                  <a:pt x="2927" y="800"/>
                </a:lnTo>
                <a:lnTo>
                  <a:pt x="2936" y="880"/>
                </a:lnTo>
                <a:lnTo>
                  <a:pt x="2939" y="961"/>
                </a:lnTo>
                <a:lnTo>
                  <a:pt x="2945" y="1042"/>
                </a:lnTo>
                <a:lnTo>
                  <a:pt x="2947" y="1121"/>
                </a:lnTo>
                <a:lnTo>
                  <a:pt x="2944" y="1199"/>
                </a:lnTo>
                <a:lnTo>
                  <a:pt x="2938" y="1273"/>
                </a:lnTo>
                <a:lnTo>
                  <a:pt x="2928" y="1346"/>
                </a:lnTo>
                <a:lnTo>
                  <a:pt x="2913" y="1416"/>
                </a:lnTo>
                <a:lnTo>
                  <a:pt x="2959" y="1419"/>
                </a:lnTo>
                <a:lnTo>
                  <a:pt x="3004" y="1421"/>
                </a:lnTo>
                <a:lnTo>
                  <a:pt x="3050" y="1427"/>
                </a:lnTo>
                <a:lnTo>
                  <a:pt x="3098" y="1433"/>
                </a:lnTo>
                <a:lnTo>
                  <a:pt x="3145" y="1442"/>
                </a:lnTo>
                <a:lnTo>
                  <a:pt x="3193" y="1455"/>
                </a:lnTo>
                <a:lnTo>
                  <a:pt x="3239" y="1471"/>
                </a:lnTo>
                <a:lnTo>
                  <a:pt x="3285" y="1490"/>
                </a:lnTo>
                <a:lnTo>
                  <a:pt x="3331" y="1513"/>
                </a:lnTo>
                <a:lnTo>
                  <a:pt x="3374" y="1541"/>
                </a:lnTo>
                <a:lnTo>
                  <a:pt x="3414" y="1573"/>
                </a:lnTo>
                <a:lnTo>
                  <a:pt x="3454" y="1610"/>
                </a:lnTo>
                <a:lnTo>
                  <a:pt x="3490" y="1652"/>
                </a:lnTo>
                <a:lnTo>
                  <a:pt x="3524" y="1701"/>
                </a:lnTo>
                <a:lnTo>
                  <a:pt x="3551" y="1750"/>
                </a:lnTo>
                <a:lnTo>
                  <a:pt x="3574" y="1801"/>
                </a:lnTo>
                <a:lnTo>
                  <a:pt x="3591" y="1854"/>
                </a:lnTo>
                <a:lnTo>
                  <a:pt x="3603" y="1910"/>
                </a:lnTo>
                <a:lnTo>
                  <a:pt x="3613" y="1968"/>
                </a:lnTo>
                <a:lnTo>
                  <a:pt x="3619" y="2028"/>
                </a:lnTo>
                <a:lnTo>
                  <a:pt x="3624" y="2090"/>
                </a:lnTo>
                <a:lnTo>
                  <a:pt x="3626" y="2156"/>
                </a:lnTo>
                <a:lnTo>
                  <a:pt x="3627" y="2225"/>
                </a:lnTo>
                <a:lnTo>
                  <a:pt x="3627" y="2299"/>
                </a:lnTo>
                <a:lnTo>
                  <a:pt x="3627" y="2318"/>
                </a:lnTo>
                <a:lnTo>
                  <a:pt x="3627" y="2341"/>
                </a:lnTo>
                <a:lnTo>
                  <a:pt x="3627" y="2366"/>
                </a:lnTo>
                <a:lnTo>
                  <a:pt x="3628" y="2393"/>
                </a:lnTo>
                <a:lnTo>
                  <a:pt x="3628" y="2419"/>
                </a:lnTo>
                <a:lnTo>
                  <a:pt x="3628" y="2443"/>
                </a:lnTo>
                <a:lnTo>
                  <a:pt x="3628" y="2465"/>
                </a:lnTo>
                <a:lnTo>
                  <a:pt x="3628" y="2482"/>
                </a:lnTo>
                <a:lnTo>
                  <a:pt x="3629" y="2493"/>
                </a:lnTo>
                <a:lnTo>
                  <a:pt x="3629" y="2498"/>
                </a:lnTo>
                <a:lnTo>
                  <a:pt x="3625" y="2593"/>
                </a:lnTo>
                <a:lnTo>
                  <a:pt x="3617" y="2685"/>
                </a:lnTo>
                <a:lnTo>
                  <a:pt x="3602" y="2774"/>
                </a:lnTo>
                <a:lnTo>
                  <a:pt x="3583" y="2861"/>
                </a:lnTo>
                <a:lnTo>
                  <a:pt x="3559" y="2942"/>
                </a:lnTo>
                <a:lnTo>
                  <a:pt x="3531" y="3022"/>
                </a:lnTo>
                <a:lnTo>
                  <a:pt x="3497" y="3098"/>
                </a:lnTo>
                <a:lnTo>
                  <a:pt x="3458" y="3169"/>
                </a:lnTo>
                <a:lnTo>
                  <a:pt x="3414" y="3236"/>
                </a:lnTo>
                <a:lnTo>
                  <a:pt x="3366" y="3300"/>
                </a:lnTo>
                <a:lnTo>
                  <a:pt x="3314" y="3359"/>
                </a:lnTo>
                <a:lnTo>
                  <a:pt x="3256" y="3414"/>
                </a:lnTo>
                <a:lnTo>
                  <a:pt x="3195" y="3464"/>
                </a:lnTo>
                <a:lnTo>
                  <a:pt x="3129" y="3508"/>
                </a:lnTo>
                <a:lnTo>
                  <a:pt x="3060" y="3548"/>
                </a:lnTo>
                <a:lnTo>
                  <a:pt x="2988" y="3583"/>
                </a:lnTo>
                <a:lnTo>
                  <a:pt x="2911" y="3613"/>
                </a:lnTo>
                <a:lnTo>
                  <a:pt x="2832" y="3638"/>
                </a:lnTo>
                <a:lnTo>
                  <a:pt x="2749" y="3657"/>
                </a:lnTo>
                <a:lnTo>
                  <a:pt x="2665" y="3672"/>
                </a:lnTo>
                <a:lnTo>
                  <a:pt x="2576" y="3680"/>
                </a:lnTo>
                <a:lnTo>
                  <a:pt x="2485" y="3684"/>
                </a:lnTo>
                <a:lnTo>
                  <a:pt x="1159" y="3684"/>
                </a:lnTo>
                <a:lnTo>
                  <a:pt x="1134" y="3684"/>
                </a:lnTo>
                <a:lnTo>
                  <a:pt x="1042" y="3682"/>
                </a:lnTo>
                <a:lnTo>
                  <a:pt x="951" y="3675"/>
                </a:lnTo>
                <a:lnTo>
                  <a:pt x="865" y="3664"/>
                </a:lnTo>
                <a:lnTo>
                  <a:pt x="784" y="3648"/>
                </a:lnTo>
                <a:lnTo>
                  <a:pt x="705" y="3629"/>
                </a:lnTo>
                <a:lnTo>
                  <a:pt x="630" y="3604"/>
                </a:lnTo>
                <a:lnTo>
                  <a:pt x="560" y="3574"/>
                </a:lnTo>
                <a:lnTo>
                  <a:pt x="492" y="3541"/>
                </a:lnTo>
                <a:lnTo>
                  <a:pt x="429" y="3504"/>
                </a:lnTo>
                <a:lnTo>
                  <a:pt x="370" y="3462"/>
                </a:lnTo>
                <a:lnTo>
                  <a:pt x="314" y="3415"/>
                </a:lnTo>
                <a:lnTo>
                  <a:pt x="262" y="3364"/>
                </a:lnTo>
                <a:lnTo>
                  <a:pt x="216" y="3310"/>
                </a:lnTo>
                <a:lnTo>
                  <a:pt x="174" y="3252"/>
                </a:lnTo>
                <a:lnTo>
                  <a:pt x="138" y="3191"/>
                </a:lnTo>
                <a:lnTo>
                  <a:pt x="106" y="3126"/>
                </a:lnTo>
                <a:lnTo>
                  <a:pt x="79" y="3058"/>
                </a:lnTo>
                <a:lnTo>
                  <a:pt x="57" y="2985"/>
                </a:lnTo>
                <a:lnTo>
                  <a:pt x="38" y="2909"/>
                </a:lnTo>
                <a:lnTo>
                  <a:pt x="24" y="2830"/>
                </a:lnTo>
                <a:lnTo>
                  <a:pt x="14" y="2746"/>
                </a:lnTo>
                <a:lnTo>
                  <a:pt x="6" y="2658"/>
                </a:lnTo>
                <a:lnTo>
                  <a:pt x="1" y="2565"/>
                </a:lnTo>
                <a:lnTo>
                  <a:pt x="0" y="2467"/>
                </a:lnTo>
                <a:lnTo>
                  <a:pt x="0" y="2426"/>
                </a:lnTo>
                <a:lnTo>
                  <a:pt x="0" y="2386"/>
                </a:lnTo>
                <a:lnTo>
                  <a:pt x="0" y="985"/>
                </a:lnTo>
                <a:lnTo>
                  <a:pt x="6" y="913"/>
                </a:lnTo>
                <a:lnTo>
                  <a:pt x="16" y="845"/>
                </a:lnTo>
                <a:lnTo>
                  <a:pt x="28" y="780"/>
                </a:lnTo>
                <a:lnTo>
                  <a:pt x="44" y="720"/>
                </a:lnTo>
                <a:lnTo>
                  <a:pt x="63" y="662"/>
                </a:lnTo>
                <a:lnTo>
                  <a:pt x="84" y="609"/>
                </a:lnTo>
                <a:lnTo>
                  <a:pt x="106" y="559"/>
                </a:lnTo>
                <a:lnTo>
                  <a:pt x="131" y="512"/>
                </a:lnTo>
                <a:lnTo>
                  <a:pt x="156" y="469"/>
                </a:lnTo>
                <a:lnTo>
                  <a:pt x="183" y="429"/>
                </a:lnTo>
                <a:lnTo>
                  <a:pt x="209" y="393"/>
                </a:lnTo>
                <a:lnTo>
                  <a:pt x="236" y="359"/>
                </a:lnTo>
                <a:lnTo>
                  <a:pt x="262" y="328"/>
                </a:lnTo>
                <a:lnTo>
                  <a:pt x="288" y="300"/>
                </a:lnTo>
                <a:lnTo>
                  <a:pt x="342" y="249"/>
                </a:lnTo>
                <a:lnTo>
                  <a:pt x="398" y="201"/>
                </a:lnTo>
                <a:lnTo>
                  <a:pt x="459" y="159"/>
                </a:lnTo>
                <a:lnTo>
                  <a:pt x="524" y="122"/>
                </a:lnTo>
                <a:lnTo>
                  <a:pt x="593" y="90"/>
                </a:lnTo>
                <a:lnTo>
                  <a:pt x="664" y="63"/>
                </a:lnTo>
                <a:lnTo>
                  <a:pt x="740" y="40"/>
                </a:lnTo>
                <a:lnTo>
                  <a:pt x="820" y="23"/>
                </a:lnTo>
                <a:lnTo>
                  <a:pt x="902" y="11"/>
                </a:lnTo>
                <a:lnTo>
                  <a:pt x="988" y="3"/>
                </a:lnTo>
                <a:lnTo>
                  <a:pt x="1079" y="0"/>
                </a:lnTo>
                <a:lnTo>
                  <a:pt x="1088" y="0"/>
                </a:lnTo>
                <a:lnTo>
                  <a:pt x="1953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400" dirty="0"/>
          </a:p>
        </p:txBody>
      </p:sp>
      <p:sp>
        <p:nvSpPr>
          <p:cNvPr id="94" name="Subtitle 2">
            <a:hlinkClick r:id="rId7"/>
          </p:cNvPr>
          <p:cNvSpPr txBox="1">
            <a:spLocks/>
          </p:cNvSpPr>
          <p:nvPr userDrawn="1"/>
        </p:nvSpPr>
        <p:spPr>
          <a:xfrm>
            <a:off x="9370955" y="6165432"/>
            <a:ext cx="2959632" cy="422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5D8"/>
              </a:buClr>
              <a:buFont typeface="Arial"/>
              <a:buNone/>
              <a:defRPr sz="90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www.latentview.com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quarter" idx="10" hasCustomPrompt="1"/>
          </p:nvPr>
        </p:nvSpPr>
        <p:spPr>
          <a:xfrm>
            <a:off x="369605" y="5627271"/>
            <a:ext cx="2643977" cy="3569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E-mail ID</a:t>
            </a:r>
          </a:p>
        </p:txBody>
      </p:sp>
    </p:spTree>
    <p:extLst>
      <p:ext uri="{BB962C8B-B14F-4D97-AF65-F5344CB8AC3E}">
        <p14:creationId xmlns:p14="http://schemas.microsoft.com/office/powerpoint/2010/main" val="426948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694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CC82F69-6481-4FDB-B80F-F69D48C67F0C}"/>
              </a:ext>
            </a:extLst>
          </p:cNvPr>
          <p:cNvSpPr/>
          <p:nvPr userDrawn="1"/>
        </p:nvSpPr>
        <p:spPr>
          <a:xfrm>
            <a:off x="0" y="0"/>
            <a:ext cx="12192000" cy="5261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52049"/>
              </a:gs>
              <a:gs pos="90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44053-C2CE-4A8F-8254-E00EEBFA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476DF-F9BA-4DC2-9DF5-0B38E68B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76" y="1123951"/>
            <a:ext cx="11744324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011362-B18C-424D-A9DF-C8A495F0FC03}"/>
              </a:ext>
            </a:extLst>
          </p:cNvPr>
          <p:cNvSpPr/>
          <p:nvPr userDrawn="1"/>
        </p:nvSpPr>
        <p:spPr>
          <a:xfrm flipH="1">
            <a:off x="11037890" y="6196877"/>
            <a:ext cx="1149348" cy="656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4D7D9BC-1ED0-404A-9BA4-C76BC0F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650" y="6527800"/>
            <a:ext cx="228600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algn="ctr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6739A3-A001-4132-AECF-E1735C621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0CB488-30EA-4015-9174-1E0A80F1A15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009" y="5850030"/>
            <a:ext cx="1418240" cy="10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4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6" r:id="rId2"/>
    <p:sldLayoutId id="2147483683" r:id="rId3"/>
    <p:sldLayoutId id="2147483681" r:id="rId4"/>
    <p:sldLayoutId id="2147483669" r:id="rId5"/>
    <p:sldLayoutId id="2147483670" r:id="rId6"/>
    <p:sldLayoutId id="2147483671" r:id="rId7"/>
    <p:sldLayoutId id="2147483675" r:id="rId8"/>
    <p:sldLayoutId id="2147483684" r:id="rId9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536">
          <p15:clr>
            <a:srgbClr val="F26B43"/>
          </p15:clr>
        </p15:guide>
        <p15:guide id="3" pos="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1" Type="http://schemas.openxmlformats.org/officeDocument/2006/relationships/image" Target="../media/image10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9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1343" y="960009"/>
            <a:ext cx="5016749" cy="618564"/>
          </a:xfrm>
        </p:spPr>
        <p:txBody>
          <a:bodyPr/>
          <a:lstStyle/>
          <a:p>
            <a:r>
              <a:rPr lang="en-US" dirty="0"/>
              <a:t>Title of presentation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Designation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150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Chart type 3</a:t>
            </a:r>
          </a:p>
        </p:txBody>
      </p:sp>
      <p:grpSp>
        <p:nvGrpSpPr>
          <p:cNvPr id="4" name="Group 3" descr="This is an Engage Doughtnut infographic.  Use CTRL+SHIFT+D to access the data value in a dialog."/>
          <p:cNvGrpSpPr/>
          <p:nvPr>
            <p:custDataLst>
              <p:tags r:id="rId1"/>
            </p:custDataLst>
          </p:nvPr>
        </p:nvGrpSpPr>
        <p:grpSpPr>
          <a:xfrm>
            <a:off x="930022" y="1632602"/>
            <a:ext cx="1512426" cy="1512426"/>
            <a:chOff x="0" y="0"/>
            <a:chExt cx="2552700" cy="2552700"/>
          </a:xfrm>
        </p:grpSpPr>
        <p:sp>
          <p:nvSpPr>
            <p:cNvPr id="5" name="Block Arc 4"/>
            <p:cNvSpPr/>
            <p:nvPr/>
          </p:nvSpPr>
          <p:spPr>
            <a:xfrm>
              <a:off x="0" y="0"/>
              <a:ext cx="2552700" cy="2552700"/>
            </a:xfrm>
            <a:prstGeom prst="blockArc">
              <a:avLst>
                <a:gd name="adj1" fmla="val 9936000"/>
                <a:gd name="adj2" fmla="val 16200000"/>
                <a:gd name="adj3" fmla="val 4975"/>
              </a:avLst>
            </a:prstGeom>
            <a:solidFill>
              <a:srgbClr val="BFBFB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2552700" cy="2552700"/>
            </a:xfrm>
            <a:prstGeom prst="blockArc">
              <a:avLst>
                <a:gd name="adj1" fmla="val 16200000"/>
                <a:gd name="adj2" fmla="val 9936000"/>
                <a:gd name="adj3" fmla="val 4975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2552700" cy="255270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71%</a:t>
              </a:r>
            </a:p>
          </p:txBody>
        </p:sp>
      </p:grpSp>
      <p:grpSp>
        <p:nvGrpSpPr>
          <p:cNvPr id="8" name="Group 7" descr="This is an Engage Progress Bar infographic.  Use CTRL+SHIFT+D to access the data value in a dialog."/>
          <p:cNvGrpSpPr/>
          <p:nvPr>
            <p:custDataLst>
              <p:tags r:id="rId2"/>
            </p:custDataLst>
          </p:nvPr>
        </p:nvGrpSpPr>
        <p:grpSpPr>
          <a:xfrm>
            <a:off x="3374546" y="2064984"/>
            <a:ext cx="2860683" cy="647662"/>
            <a:chOff x="0" y="-589280"/>
            <a:chExt cx="3444240" cy="77978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3444240" cy="1905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2445410" cy="190500"/>
            </a:xfrm>
            <a:prstGeom prst="rect">
              <a:avLst/>
            </a:prstGeom>
            <a:solidFill>
              <a:srgbClr val="1957A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>
              <p:custDataLst>
                <p:tags r:id="rId14"/>
              </p:custDataLst>
            </p:nvPr>
          </p:nvSpPr>
          <p:spPr>
            <a:xfrm>
              <a:off x="2066816" y="-589280"/>
              <a:ext cx="757188" cy="406400"/>
            </a:xfrm>
            <a:prstGeom prst="rect">
              <a:avLst/>
            </a:prstGeom>
            <a:solidFill>
              <a:srgbClr val="1957A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E5F0F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71%</a:t>
              </a:r>
            </a:p>
          </p:txBody>
        </p:sp>
        <p:sp>
          <p:nvSpPr>
            <p:cNvPr id="12" name="Isosceles Triangle 11"/>
            <p:cNvSpPr/>
            <p:nvPr>
              <p:custDataLst>
                <p:tags r:id="rId15"/>
              </p:custDataLst>
            </p:nvPr>
          </p:nvSpPr>
          <p:spPr>
            <a:xfrm rot="10800000">
              <a:off x="2343810" y="-182880"/>
              <a:ext cx="203200" cy="121920"/>
            </a:xfrm>
            <a:prstGeom prst="triangle">
              <a:avLst/>
            </a:prstGeom>
            <a:solidFill>
              <a:srgbClr val="1957A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 descr="This is an Engage Gauge infographic.  Use CTRL+SHIFT+D to access the raw data in Excel."/>
          <p:cNvGrpSpPr/>
          <p:nvPr>
            <p:custDataLst>
              <p:tags r:id="rId3"/>
            </p:custDataLst>
          </p:nvPr>
        </p:nvGrpSpPr>
        <p:grpSpPr>
          <a:xfrm>
            <a:off x="724893" y="3906917"/>
            <a:ext cx="1922684" cy="1731230"/>
            <a:chOff x="-38100" y="0"/>
            <a:chExt cx="2834997" cy="2552700"/>
          </a:xfrm>
        </p:grpSpPr>
        <p:sp>
          <p:nvSpPr>
            <p:cNvPr id="14" name="Block Arc 13"/>
            <p:cNvSpPr/>
            <p:nvPr/>
          </p:nvSpPr>
          <p:spPr>
            <a:xfrm>
              <a:off x="0" y="0"/>
              <a:ext cx="2552700" cy="2552700"/>
            </a:xfrm>
            <a:prstGeom prst="blockArc">
              <a:avLst>
                <a:gd name="adj1" fmla="val 10800000"/>
                <a:gd name="adj2" fmla="val 0"/>
                <a:gd name="adj3" fmla="val 6500"/>
              </a:avLst>
            </a:prstGeom>
            <a:solidFill>
              <a:srgbClr val="BFBFB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2552700" cy="2552700"/>
            </a:xfrm>
            <a:prstGeom prst="blockArc">
              <a:avLst>
                <a:gd name="adj1" fmla="val 19440000"/>
                <a:gd name="adj2" fmla="val 0"/>
                <a:gd name="adj3" fmla="val 6500"/>
              </a:avLst>
            </a:prstGeom>
            <a:solidFill>
              <a:srgbClr val="7F7F7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228487" y="1228487"/>
              <a:ext cx="95726" cy="95726"/>
            </a:xfrm>
            <a:prstGeom prst="ellipse">
              <a:avLst/>
            </a:prstGeom>
            <a:solidFill>
              <a:srgbClr val="BFBFB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1310487" y="322744"/>
              <a:ext cx="466942" cy="888639"/>
            </a:xfrm>
            <a:prstGeom prst="line">
              <a:avLst/>
            </a:prstGeom>
            <a:ln w="285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-38100" y="1282614"/>
              <a:ext cx="635001" cy="3176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89417" y="1269914"/>
              <a:ext cx="807480" cy="3176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50.0 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9087" y="1561859"/>
              <a:ext cx="1914524" cy="6096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>
              <a:norm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32.7 M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2025" y="1641234"/>
            <a:ext cx="4299782" cy="1495162"/>
            <a:chOff x="6854620" y="1639726"/>
            <a:chExt cx="4299782" cy="1495162"/>
          </a:xfrm>
        </p:grpSpPr>
        <p:grpSp>
          <p:nvGrpSpPr>
            <p:cNvPr id="22" name="Group 21" descr="This is an Engage Pictogram infographic.  Use CTRL+SHIFT+D to access the raw data in Excel."/>
            <p:cNvGrpSpPr/>
            <p:nvPr>
              <p:custDataLst>
                <p:tags r:id="rId10"/>
              </p:custDataLst>
            </p:nvPr>
          </p:nvGrpSpPr>
          <p:grpSpPr>
            <a:xfrm>
              <a:off x="6854620" y="1639726"/>
              <a:ext cx="3853483" cy="783648"/>
              <a:chOff x="0" y="1"/>
              <a:chExt cx="5234940" cy="1064581"/>
            </a:xfrm>
          </p:grpSpPr>
          <p:pic>
            <p:nvPicPr>
              <p:cNvPr id="26" name="Picture 25"/>
              <p:cNvPicPr>
                <a:picLocks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1"/>
                <a:ext cx="420624" cy="106458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4924" y="1"/>
                <a:ext cx="420624" cy="106458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69848" y="1"/>
                <a:ext cx="420624" cy="1064581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04772" y="1"/>
                <a:ext cx="420624" cy="1064581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39696" y="1"/>
                <a:ext cx="420624" cy="1064581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74620" y="1"/>
                <a:ext cx="420624" cy="1064581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09544" y="1"/>
                <a:ext cx="420624" cy="1064581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/>
              </p:cNvPicPr>
              <p:nvPr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744468" y="1"/>
                <a:ext cx="420624" cy="1064581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79392" y="1"/>
                <a:ext cx="420624" cy="1064581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814316" y="1"/>
                <a:ext cx="420624" cy="1064581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>
              <p:custDataLst>
                <p:tags r:id="rId11"/>
              </p:custDataLst>
            </p:nvPr>
          </p:nvGrpSpPr>
          <p:grpSpPr>
            <a:xfrm>
              <a:off x="6874502" y="2626888"/>
              <a:ext cx="4279900" cy="508000"/>
              <a:chOff x="0" y="0"/>
              <a:chExt cx="4279900" cy="508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0" y="0"/>
                <a:ext cx="660400" cy="508000"/>
              </a:xfrm>
              <a:prstGeom prst="rect">
                <a:avLst/>
              </a:prstGeom>
              <a:solidFill>
                <a:srgbClr val="18A3AC"/>
              </a:solidFill>
              <a:ln w="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rmAutofit/>
              </a:bodyPr>
              <a:lstStyle/>
              <a:p>
                <a:pPr algn="ctr"/>
                <a:r>
                  <a:rPr lang="en-US" sz="2000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78%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87400" y="0"/>
                <a:ext cx="3492500" cy="50800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rgbClr val="000000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people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keep their phone beside their bed</a:t>
                </a:r>
              </a:p>
            </p:txBody>
          </p:sp>
        </p:grpSp>
      </p:grpSp>
      <p:grpSp>
        <p:nvGrpSpPr>
          <p:cNvPr id="36" name="Group 35" descr="This is an Engage Doughtnut infographic.  Use CTRL+SHIFT+D to access the data value in a dialog."/>
          <p:cNvGrpSpPr/>
          <p:nvPr>
            <p:custDataLst>
              <p:tags r:id="rId4"/>
            </p:custDataLst>
          </p:nvPr>
        </p:nvGrpSpPr>
        <p:grpSpPr>
          <a:xfrm>
            <a:off x="4067010" y="4034655"/>
            <a:ext cx="1475754" cy="1475754"/>
            <a:chOff x="0" y="0"/>
            <a:chExt cx="2552700" cy="2552700"/>
          </a:xfrm>
          <a:solidFill>
            <a:schemeClr val="accent4"/>
          </a:solidFill>
        </p:grpSpPr>
        <p:sp>
          <p:nvSpPr>
            <p:cNvPr id="37" name="Block Arc 36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2552700" cy="2552700"/>
            </a:xfrm>
            <a:prstGeom prst="blockArc">
              <a:avLst>
                <a:gd name="adj1" fmla="val 16200000"/>
                <a:gd name="adj2" fmla="val 9936000"/>
                <a:gd name="adj3" fmla="val 4975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>
              <p:custDataLst>
                <p:tags r:id="rId9"/>
              </p:custDataLst>
            </p:nvPr>
          </p:nvSpPr>
          <p:spPr>
            <a:xfrm>
              <a:off x="510540" y="510540"/>
              <a:ext cx="1531620" cy="1531620"/>
            </a:xfrm>
            <a:prstGeom prst="ellipse">
              <a:avLst/>
            </a:prstGeom>
            <a:solidFill>
              <a:srgbClr val="BFBFB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2000" b="1" dirty="0">
                  <a:solidFill>
                    <a:srgbClr val="2323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71%</a:t>
              </a:r>
            </a:p>
          </p:txBody>
        </p:sp>
      </p:grpSp>
      <p:grpSp>
        <p:nvGrpSpPr>
          <p:cNvPr id="39" name="Group 38" descr="This is an Engage Progress Bar infographic.  Use CTRL+SHIFT+D to access the data value in a dialog."/>
          <p:cNvGrpSpPr/>
          <p:nvPr>
            <p:custDataLst>
              <p:tags r:id="rId5"/>
            </p:custDataLst>
          </p:nvPr>
        </p:nvGrpSpPr>
        <p:grpSpPr>
          <a:xfrm>
            <a:off x="7212506" y="4237168"/>
            <a:ext cx="4118821" cy="1070728"/>
            <a:chOff x="0" y="-704864"/>
            <a:chExt cx="3444240" cy="895364"/>
          </a:xfrm>
        </p:grpSpPr>
        <p:sp>
          <p:nvSpPr>
            <p:cNvPr id="40" name="Rectangle 39"/>
            <p:cNvSpPr/>
            <p:nvPr/>
          </p:nvSpPr>
          <p:spPr>
            <a:xfrm>
              <a:off x="0" y="38100"/>
              <a:ext cx="3444240" cy="1143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2445410" cy="1905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>
              <p:custDataLst>
                <p:tags r:id="rId7"/>
              </p:custDataLst>
            </p:nvPr>
          </p:nvSpPr>
          <p:spPr>
            <a:xfrm>
              <a:off x="0" y="-704864"/>
              <a:ext cx="3444240" cy="6096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>
              <a:norm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71%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645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4299105" y="2430718"/>
            <a:ext cx="33912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invest in the best equipment from the best suppliers.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3879961" y="3540644"/>
            <a:ext cx="31651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stay at the top we also employ the best people.</a:t>
            </a:r>
          </a:p>
        </p:txBody>
      </p:sp>
      <p:sp>
        <p:nvSpPr>
          <p:cNvPr id="7" name="TextBox 12"/>
          <p:cNvSpPr txBox="1"/>
          <p:nvPr/>
        </p:nvSpPr>
        <p:spPr>
          <a:xfrm>
            <a:off x="4288921" y="4655375"/>
            <a:ext cx="32792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maintain our equipment with the best maintenance team.</a:t>
            </a:r>
          </a:p>
        </p:txBody>
      </p:sp>
      <p:sp>
        <p:nvSpPr>
          <p:cNvPr id="8" name="Hexagon 7"/>
          <p:cNvSpPr/>
          <p:nvPr>
            <p:custDataLst>
              <p:tags r:id="rId1"/>
            </p:custDataLst>
          </p:nvPr>
        </p:nvSpPr>
        <p:spPr>
          <a:xfrm rot="5400000">
            <a:off x="2789003" y="2051761"/>
            <a:ext cx="1379682" cy="1281134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exagon 8"/>
          <p:cNvSpPr/>
          <p:nvPr>
            <p:custDataLst>
              <p:tags r:id="rId2"/>
            </p:custDataLst>
          </p:nvPr>
        </p:nvSpPr>
        <p:spPr>
          <a:xfrm rot="5400000">
            <a:off x="2103839" y="3161687"/>
            <a:ext cx="1379682" cy="1281134"/>
          </a:xfrm>
          <a:prstGeom prst="hexagon">
            <a:avLst/>
          </a:prstGeom>
          <a:solidFill>
            <a:srgbClr val="19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exagon 9"/>
          <p:cNvSpPr/>
          <p:nvPr>
            <p:custDataLst>
              <p:tags r:id="rId3"/>
            </p:custDataLst>
          </p:nvPr>
        </p:nvSpPr>
        <p:spPr>
          <a:xfrm rot="5400000">
            <a:off x="2760488" y="4276418"/>
            <a:ext cx="1379682" cy="1281134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3243844" y="2338384"/>
            <a:ext cx="4700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TextBox 20"/>
          <p:cNvSpPr txBox="1"/>
          <p:nvPr/>
        </p:nvSpPr>
        <p:spPr>
          <a:xfrm>
            <a:off x="2558680" y="3448310"/>
            <a:ext cx="4700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Box 21"/>
          <p:cNvSpPr txBox="1"/>
          <p:nvPr/>
        </p:nvSpPr>
        <p:spPr>
          <a:xfrm>
            <a:off x="3215329" y="4563043"/>
            <a:ext cx="4700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infographics</a:t>
            </a:r>
          </a:p>
        </p:txBody>
      </p:sp>
    </p:spTree>
    <p:extLst>
      <p:ext uri="{BB962C8B-B14F-4D97-AF65-F5344CB8AC3E}">
        <p14:creationId xmlns:p14="http://schemas.microsoft.com/office/powerpoint/2010/main" val="204801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9605" y="5627271"/>
            <a:ext cx="3076980" cy="356988"/>
          </a:xfrm>
        </p:spPr>
        <p:txBody>
          <a:bodyPr/>
          <a:lstStyle/>
          <a:p>
            <a:r>
              <a:rPr lang="en-US" dirty="0"/>
              <a:t>jayant.pandit@latentview.com</a:t>
            </a:r>
          </a:p>
        </p:txBody>
      </p:sp>
    </p:spTree>
    <p:extLst>
      <p:ext uri="{BB962C8B-B14F-4D97-AF65-F5344CB8AC3E}">
        <p14:creationId xmlns:p14="http://schemas.microsoft.com/office/powerpoint/2010/main" val="112888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6" y="2504049"/>
            <a:ext cx="11744324" cy="2432539"/>
          </a:xfrm>
        </p:spPr>
        <p:txBody>
          <a:bodyPr>
            <a:normAutofit/>
          </a:bodyPr>
          <a:lstStyle/>
          <a:p>
            <a:pPr lvl="0"/>
            <a:r>
              <a:rPr lang="en-IN" sz="1800" dirty="0"/>
              <a:t>Plan to meet the revenue target</a:t>
            </a:r>
          </a:p>
          <a:p>
            <a:pPr lvl="0"/>
            <a:r>
              <a:rPr lang="en-IN" sz="1800" dirty="0"/>
              <a:t>ABM objective</a:t>
            </a:r>
          </a:p>
          <a:p>
            <a:pPr lvl="0"/>
            <a:r>
              <a:rPr lang="en-IN" sz="1800" dirty="0"/>
              <a:t>Tactical marketing activities</a:t>
            </a:r>
          </a:p>
          <a:p>
            <a:pPr lvl="0"/>
            <a:r>
              <a:rPr lang="en-IN" sz="1800" dirty="0"/>
              <a:t>Conversations with new people </a:t>
            </a:r>
          </a:p>
          <a:p>
            <a:pPr lvl="0"/>
            <a:r>
              <a:rPr lang="en-IN" sz="1800" dirty="0"/>
              <a:t>New groups approached</a:t>
            </a:r>
          </a:p>
          <a:p>
            <a:pPr lvl="0"/>
            <a:r>
              <a:rPr lang="en-IN" sz="1800" dirty="0"/>
              <a:t>Ideas/ proactive proposals submitted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814744-E4D9-4254-B5C1-5C8523195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17450"/>
              </p:ext>
            </p:extLst>
          </p:nvPr>
        </p:nvGraphicFramePr>
        <p:xfrm>
          <a:off x="599655" y="719666"/>
          <a:ext cx="1061229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459">
                  <a:extLst>
                    <a:ext uri="{9D8B030D-6E8A-4147-A177-3AD203B41FA5}">
                      <a16:colId xmlns:a16="http://schemas.microsoft.com/office/drawing/2014/main" val="2333094272"/>
                    </a:ext>
                  </a:extLst>
                </a:gridCol>
                <a:gridCol w="2122459">
                  <a:extLst>
                    <a:ext uri="{9D8B030D-6E8A-4147-A177-3AD203B41FA5}">
                      <a16:colId xmlns:a16="http://schemas.microsoft.com/office/drawing/2014/main" val="569333523"/>
                    </a:ext>
                  </a:extLst>
                </a:gridCol>
                <a:gridCol w="2122459">
                  <a:extLst>
                    <a:ext uri="{9D8B030D-6E8A-4147-A177-3AD203B41FA5}">
                      <a16:colId xmlns:a16="http://schemas.microsoft.com/office/drawing/2014/main" val="966597933"/>
                    </a:ext>
                  </a:extLst>
                </a:gridCol>
                <a:gridCol w="2122459">
                  <a:extLst>
                    <a:ext uri="{9D8B030D-6E8A-4147-A177-3AD203B41FA5}">
                      <a16:colId xmlns:a16="http://schemas.microsoft.com/office/drawing/2014/main" val="2116712883"/>
                    </a:ext>
                  </a:extLst>
                </a:gridCol>
                <a:gridCol w="2122459">
                  <a:extLst>
                    <a:ext uri="{9D8B030D-6E8A-4147-A177-3AD203B41FA5}">
                      <a16:colId xmlns:a16="http://schemas.microsoft.com/office/drawing/2014/main" val="134976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Revenue FY18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Target FY19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YoY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Tracking FY19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0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4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22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245925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palette</a:t>
            </a:r>
          </a:p>
        </p:txBody>
      </p:sp>
    </p:spTree>
    <p:extLst>
      <p:ext uri="{BB962C8B-B14F-4D97-AF65-F5344CB8AC3E}">
        <p14:creationId xmlns:p14="http://schemas.microsoft.com/office/powerpoint/2010/main" val="418244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Text</a:t>
            </a:r>
          </a:p>
        </p:txBody>
      </p:sp>
      <p:cxnSp>
        <p:nvCxnSpPr>
          <p:cNvPr id="111" name="Elbow Connector 110"/>
          <p:cNvCxnSpPr>
            <a:endCxn id="145" idx="1"/>
          </p:cNvCxnSpPr>
          <p:nvPr/>
        </p:nvCxnSpPr>
        <p:spPr>
          <a:xfrm flipV="1">
            <a:off x="6206684" y="1298549"/>
            <a:ext cx="1159882" cy="546327"/>
          </a:xfrm>
          <a:prstGeom prst="bentConnector3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2" name="Elbow Connector 111"/>
          <p:cNvCxnSpPr>
            <a:endCxn id="142" idx="1"/>
          </p:cNvCxnSpPr>
          <p:nvPr/>
        </p:nvCxnSpPr>
        <p:spPr>
          <a:xfrm flipV="1">
            <a:off x="6238023" y="2519596"/>
            <a:ext cx="1128543" cy="180540"/>
          </a:xfrm>
          <a:prstGeom prst="bentConnector3">
            <a:avLst/>
          </a:prstGeom>
          <a:noFill/>
          <a:ln w="9525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3" name="Elbow Connector 112"/>
          <p:cNvCxnSpPr>
            <a:endCxn id="139" idx="1"/>
          </p:cNvCxnSpPr>
          <p:nvPr/>
        </p:nvCxnSpPr>
        <p:spPr>
          <a:xfrm>
            <a:off x="6206684" y="3622789"/>
            <a:ext cx="1159882" cy="1847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4" name="Elbow Connector 113"/>
          <p:cNvCxnSpPr>
            <a:endCxn id="136" idx="1"/>
          </p:cNvCxnSpPr>
          <p:nvPr/>
        </p:nvCxnSpPr>
        <p:spPr>
          <a:xfrm>
            <a:off x="6206684" y="4503717"/>
            <a:ext cx="1159882" cy="59176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15" name="Freeform 11"/>
          <p:cNvSpPr>
            <a:spLocks/>
          </p:cNvSpPr>
          <p:nvPr/>
        </p:nvSpPr>
        <p:spPr bwMode="auto">
          <a:xfrm>
            <a:off x="2517495" y="4537716"/>
            <a:ext cx="1100487" cy="1202958"/>
          </a:xfrm>
          <a:custGeom>
            <a:avLst/>
            <a:gdLst>
              <a:gd name="T0" fmla="*/ 0 w 3920"/>
              <a:gd name="T1" fmla="*/ 1358 h 4221"/>
              <a:gd name="T2" fmla="*/ 2390 w 3920"/>
              <a:gd name="T3" fmla="*/ 0 h 4221"/>
              <a:gd name="T4" fmla="*/ 3920 w 3920"/>
              <a:gd name="T5" fmla="*/ 2929 h 4221"/>
              <a:gd name="T6" fmla="*/ 1443 w 3920"/>
              <a:gd name="T7" fmla="*/ 4221 h 4221"/>
              <a:gd name="T8" fmla="*/ 0 w 3920"/>
              <a:gd name="T9" fmla="*/ 1358 h 4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0" h="4221">
                <a:moveTo>
                  <a:pt x="0" y="1358"/>
                </a:moveTo>
                <a:lnTo>
                  <a:pt x="2390" y="0"/>
                </a:lnTo>
                <a:lnTo>
                  <a:pt x="3920" y="2929"/>
                </a:lnTo>
                <a:lnTo>
                  <a:pt x="1443" y="4221"/>
                </a:lnTo>
                <a:lnTo>
                  <a:pt x="0" y="1358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1728193" y="2879094"/>
            <a:ext cx="1294155" cy="1898846"/>
          </a:xfrm>
          <a:custGeom>
            <a:avLst/>
            <a:gdLst>
              <a:gd name="T0" fmla="*/ 34 w 3433"/>
              <a:gd name="T1" fmla="*/ 1393 h 5042"/>
              <a:gd name="T2" fmla="*/ 122 w 3433"/>
              <a:gd name="T3" fmla="*/ 1507 h 5042"/>
              <a:gd name="T4" fmla="*/ 234 w 3433"/>
              <a:gd name="T5" fmla="*/ 1559 h 5042"/>
              <a:gd name="T6" fmla="*/ 366 w 3433"/>
              <a:gd name="T7" fmla="*/ 1563 h 5042"/>
              <a:gd name="T8" fmla="*/ 509 w 3433"/>
              <a:gd name="T9" fmla="*/ 1532 h 5042"/>
              <a:gd name="T10" fmla="*/ 659 w 3433"/>
              <a:gd name="T11" fmla="*/ 1478 h 5042"/>
              <a:gd name="T12" fmla="*/ 882 w 3433"/>
              <a:gd name="T13" fmla="*/ 1379 h 5042"/>
              <a:gd name="T14" fmla="*/ 1023 w 3433"/>
              <a:gd name="T15" fmla="*/ 1321 h 5042"/>
              <a:gd name="T16" fmla="*/ 1099 w 3433"/>
              <a:gd name="T17" fmla="*/ 1295 h 5042"/>
              <a:gd name="T18" fmla="*/ 1079 w 3433"/>
              <a:gd name="T19" fmla="*/ 1313 h 5042"/>
              <a:gd name="T20" fmla="*/ 854 w 3433"/>
              <a:gd name="T21" fmla="*/ 1426 h 5042"/>
              <a:gd name="T22" fmla="*/ 561 w 3433"/>
              <a:gd name="T23" fmla="*/ 1556 h 5042"/>
              <a:gd name="T24" fmla="*/ 456 w 3433"/>
              <a:gd name="T25" fmla="*/ 1596 h 5042"/>
              <a:gd name="T26" fmla="*/ 412 w 3433"/>
              <a:gd name="T27" fmla="*/ 1601 h 5042"/>
              <a:gd name="T28" fmla="*/ 399 w 3433"/>
              <a:gd name="T29" fmla="*/ 1614 h 5042"/>
              <a:gd name="T30" fmla="*/ 376 w 3433"/>
              <a:gd name="T31" fmla="*/ 1673 h 5042"/>
              <a:gd name="T32" fmla="*/ 355 w 3433"/>
              <a:gd name="T33" fmla="*/ 1765 h 5042"/>
              <a:gd name="T34" fmla="*/ 351 w 3433"/>
              <a:gd name="T35" fmla="*/ 1875 h 5042"/>
              <a:gd name="T36" fmla="*/ 377 w 3433"/>
              <a:gd name="T37" fmla="*/ 1988 h 5042"/>
              <a:gd name="T38" fmla="*/ 447 w 3433"/>
              <a:gd name="T39" fmla="*/ 2090 h 5042"/>
              <a:gd name="T40" fmla="*/ 572 w 3433"/>
              <a:gd name="T41" fmla="*/ 2166 h 5042"/>
              <a:gd name="T42" fmla="*/ 768 w 3433"/>
              <a:gd name="T43" fmla="*/ 2202 h 5042"/>
              <a:gd name="T44" fmla="*/ 967 w 3433"/>
              <a:gd name="T45" fmla="*/ 2200 h 5042"/>
              <a:gd name="T46" fmla="*/ 938 w 3433"/>
              <a:gd name="T47" fmla="*/ 2289 h 5042"/>
              <a:gd name="T48" fmla="*/ 918 w 3433"/>
              <a:gd name="T49" fmla="*/ 2392 h 5042"/>
              <a:gd name="T50" fmla="*/ 920 w 3433"/>
              <a:gd name="T51" fmla="*/ 2496 h 5042"/>
              <a:gd name="T52" fmla="*/ 954 w 3433"/>
              <a:gd name="T53" fmla="*/ 2593 h 5042"/>
              <a:gd name="T54" fmla="*/ 1031 w 3433"/>
              <a:gd name="T55" fmla="*/ 2671 h 5042"/>
              <a:gd name="T56" fmla="*/ 1129 w 3433"/>
              <a:gd name="T57" fmla="*/ 2711 h 5042"/>
              <a:gd name="T58" fmla="*/ 1226 w 3433"/>
              <a:gd name="T59" fmla="*/ 2725 h 5042"/>
              <a:gd name="T60" fmla="*/ 1339 w 3433"/>
              <a:gd name="T61" fmla="*/ 2724 h 5042"/>
              <a:gd name="T62" fmla="*/ 1450 w 3433"/>
              <a:gd name="T63" fmla="*/ 2707 h 5042"/>
              <a:gd name="T64" fmla="*/ 1573 w 3433"/>
              <a:gd name="T65" fmla="*/ 2669 h 5042"/>
              <a:gd name="T66" fmla="*/ 1705 w 3433"/>
              <a:gd name="T67" fmla="*/ 2601 h 5042"/>
              <a:gd name="T68" fmla="*/ 1839 w 3433"/>
              <a:gd name="T69" fmla="*/ 2498 h 5042"/>
              <a:gd name="T70" fmla="*/ 1882 w 3433"/>
              <a:gd name="T71" fmla="*/ 2506 h 5042"/>
              <a:gd name="T72" fmla="*/ 1903 w 3433"/>
              <a:gd name="T73" fmla="*/ 2658 h 5042"/>
              <a:gd name="T74" fmla="*/ 1905 w 3433"/>
              <a:gd name="T75" fmla="*/ 2791 h 5042"/>
              <a:gd name="T76" fmla="*/ 1893 w 3433"/>
              <a:gd name="T77" fmla="*/ 2912 h 5042"/>
              <a:gd name="T78" fmla="*/ 1864 w 3433"/>
              <a:gd name="T79" fmla="*/ 3036 h 5042"/>
              <a:gd name="T80" fmla="*/ 1811 w 3433"/>
              <a:gd name="T81" fmla="*/ 3160 h 5042"/>
              <a:gd name="T82" fmla="*/ 1765 w 3433"/>
              <a:gd name="T83" fmla="*/ 3285 h 5042"/>
              <a:gd name="T84" fmla="*/ 1692 w 3433"/>
              <a:gd name="T85" fmla="*/ 3580 h 5042"/>
              <a:gd name="T86" fmla="*/ 1650 w 3433"/>
              <a:gd name="T87" fmla="*/ 3804 h 5042"/>
              <a:gd name="T88" fmla="*/ 1622 w 3433"/>
              <a:gd name="T89" fmla="*/ 4044 h 5042"/>
              <a:gd name="T90" fmla="*/ 1617 w 3433"/>
              <a:gd name="T91" fmla="*/ 4285 h 5042"/>
              <a:gd name="T92" fmla="*/ 1646 w 3433"/>
              <a:gd name="T93" fmla="*/ 4509 h 5042"/>
              <a:gd name="T94" fmla="*/ 1770 w 3433"/>
              <a:gd name="T95" fmla="*/ 4807 h 5042"/>
              <a:gd name="T96" fmla="*/ 1880 w 3433"/>
              <a:gd name="T97" fmla="*/ 5039 h 5042"/>
              <a:gd name="T98" fmla="*/ 3433 w 3433"/>
              <a:gd name="T99" fmla="*/ 1920 h 5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33" h="5042">
                <a:moveTo>
                  <a:pt x="209" y="1026"/>
                </a:moveTo>
                <a:lnTo>
                  <a:pt x="0" y="1311"/>
                </a:lnTo>
                <a:lnTo>
                  <a:pt x="16" y="1355"/>
                </a:lnTo>
                <a:lnTo>
                  <a:pt x="34" y="1393"/>
                </a:lnTo>
                <a:lnTo>
                  <a:pt x="53" y="1429"/>
                </a:lnTo>
                <a:lnTo>
                  <a:pt x="74" y="1459"/>
                </a:lnTo>
                <a:lnTo>
                  <a:pt x="98" y="1484"/>
                </a:lnTo>
                <a:lnTo>
                  <a:pt x="122" y="1507"/>
                </a:lnTo>
                <a:lnTo>
                  <a:pt x="148" y="1525"/>
                </a:lnTo>
                <a:lnTo>
                  <a:pt x="175" y="1540"/>
                </a:lnTo>
                <a:lnTo>
                  <a:pt x="204" y="1551"/>
                </a:lnTo>
                <a:lnTo>
                  <a:pt x="234" y="1559"/>
                </a:lnTo>
                <a:lnTo>
                  <a:pt x="265" y="1564"/>
                </a:lnTo>
                <a:lnTo>
                  <a:pt x="298" y="1566"/>
                </a:lnTo>
                <a:lnTo>
                  <a:pt x="331" y="1566"/>
                </a:lnTo>
                <a:lnTo>
                  <a:pt x="366" y="1563"/>
                </a:lnTo>
                <a:lnTo>
                  <a:pt x="400" y="1558"/>
                </a:lnTo>
                <a:lnTo>
                  <a:pt x="435" y="1552"/>
                </a:lnTo>
                <a:lnTo>
                  <a:pt x="472" y="1543"/>
                </a:lnTo>
                <a:lnTo>
                  <a:pt x="509" y="1532"/>
                </a:lnTo>
                <a:lnTo>
                  <a:pt x="546" y="1521"/>
                </a:lnTo>
                <a:lnTo>
                  <a:pt x="583" y="1508"/>
                </a:lnTo>
                <a:lnTo>
                  <a:pt x="620" y="1493"/>
                </a:lnTo>
                <a:lnTo>
                  <a:pt x="659" y="1478"/>
                </a:lnTo>
                <a:lnTo>
                  <a:pt x="696" y="1462"/>
                </a:lnTo>
                <a:lnTo>
                  <a:pt x="734" y="1446"/>
                </a:lnTo>
                <a:lnTo>
                  <a:pt x="810" y="1413"/>
                </a:lnTo>
                <a:lnTo>
                  <a:pt x="882" y="1379"/>
                </a:lnTo>
                <a:lnTo>
                  <a:pt x="919" y="1363"/>
                </a:lnTo>
                <a:lnTo>
                  <a:pt x="954" y="1348"/>
                </a:lnTo>
                <a:lnTo>
                  <a:pt x="989" y="1334"/>
                </a:lnTo>
                <a:lnTo>
                  <a:pt x="1023" y="1321"/>
                </a:lnTo>
                <a:lnTo>
                  <a:pt x="1052" y="1309"/>
                </a:lnTo>
                <a:lnTo>
                  <a:pt x="1075" y="1301"/>
                </a:lnTo>
                <a:lnTo>
                  <a:pt x="1090" y="1297"/>
                </a:lnTo>
                <a:lnTo>
                  <a:pt x="1099" y="1295"/>
                </a:lnTo>
                <a:lnTo>
                  <a:pt x="1102" y="1296"/>
                </a:lnTo>
                <a:lnTo>
                  <a:pt x="1100" y="1299"/>
                </a:lnTo>
                <a:lnTo>
                  <a:pt x="1092" y="1305"/>
                </a:lnTo>
                <a:lnTo>
                  <a:pt x="1079" y="1313"/>
                </a:lnTo>
                <a:lnTo>
                  <a:pt x="1041" y="1334"/>
                </a:lnTo>
                <a:lnTo>
                  <a:pt x="989" y="1361"/>
                </a:lnTo>
                <a:lnTo>
                  <a:pt x="925" y="1392"/>
                </a:lnTo>
                <a:lnTo>
                  <a:pt x="854" y="1426"/>
                </a:lnTo>
                <a:lnTo>
                  <a:pt x="779" y="1461"/>
                </a:lnTo>
                <a:lnTo>
                  <a:pt x="702" y="1496"/>
                </a:lnTo>
                <a:lnTo>
                  <a:pt x="629" y="1528"/>
                </a:lnTo>
                <a:lnTo>
                  <a:pt x="561" y="1556"/>
                </a:lnTo>
                <a:lnTo>
                  <a:pt x="530" y="1568"/>
                </a:lnTo>
                <a:lnTo>
                  <a:pt x="502" y="1579"/>
                </a:lnTo>
                <a:lnTo>
                  <a:pt x="477" y="1589"/>
                </a:lnTo>
                <a:lnTo>
                  <a:pt x="456" y="1596"/>
                </a:lnTo>
                <a:lnTo>
                  <a:pt x="437" y="1601"/>
                </a:lnTo>
                <a:lnTo>
                  <a:pt x="424" y="1604"/>
                </a:lnTo>
                <a:lnTo>
                  <a:pt x="415" y="1604"/>
                </a:lnTo>
                <a:lnTo>
                  <a:pt x="412" y="1601"/>
                </a:lnTo>
                <a:lnTo>
                  <a:pt x="411" y="1599"/>
                </a:lnTo>
                <a:lnTo>
                  <a:pt x="408" y="1601"/>
                </a:lnTo>
                <a:lnTo>
                  <a:pt x="404" y="1606"/>
                </a:lnTo>
                <a:lnTo>
                  <a:pt x="399" y="1614"/>
                </a:lnTo>
                <a:lnTo>
                  <a:pt x="394" y="1624"/>
                </a:lnTo>
                <a:lnTo>
                  <a:pt x="388" y="1638"/>
                </a:lnTo>
                <a:lnTo>
                  <a:pt x="382" y="1654"/>
                </a:lnTo>
                <a:lnTo>
                  <a:pt x="376" y="1673"/>
                </a:lnTo>
                <a:lnTo>
                  <a:pt x="371" y="1694"/>
                </a:lnTo>
                <a:lnTo>
                  <a:pt x="365" y="1716"/>
                </a:lnTo>
                <a:lnTo>
                  <a:pt x="360" y="1739"/>
                </a:lnTo>
                <a:lnTo>
                  <a:pt x="355" y="1765"/>
                </a:lnTo>
                <a:lnTo>
                  <a:pt x="352" y="1791"/>
                </a:lnTo>
                <a:lnTo>
                  <a:pt x="350" y="1818"/>
                </a:lnTo>
                <a:lnTo>
                  <a:pt x="350" y="1847"/>
                </a:lnTo>
                <a:lnTo>
                  <a:pt x="351" y="1875"/>
                </a:lnTo>
                <a:lnTo>
                  <a:pt x="354" y="1903"/>
                </a:lnTo>
                <a:lnTo>
                  <a:pt x="360" y="1931"/>
                </a:lnTo>
                <a:lnTo>
                  <a:pt x="368" y="1960"/>
                </a:lnTo>
                <a:lnTo>
                  <a:pt x="377" y="1988"/>
                </a:lnTo>
                <a:lnTo>
                  <a:pt x="390" y="2015"/>
                </a:lnTo>
                <a:lnTo>
                  <a:pt x="405" y="2042"/>
                </a:lnTo>
                <a:lnTo>
                  <a:pt x="424" y="2066"/>
                </a:lnTo>
                <a:lnTo>
                  <a:pt x="447" y="2090"/>
                </a:lnTo>
                <a:lnTo>
                  <a:pt x="472" y="2113"/>
                </a:lnTo>
                <a:lnTo>
                  <a:pt x="501" y="2132"/>
                </a:lnTo>
                <a:lnTo>
                  <a:pt x="535" y="2150"/>
                </a:lnTo>
                <a:lnTo>
                  <a:pt x="572" y="2166"/>
                </a:lnTo>
                <a:lnTo>
                  <a:pt x="614" y="2179"/>
                </a:lnTo>
                <a:lnTo>
                  <a:pt x="661" y="2189"/>
                </a:lnTo>
                <a:lnTo>
                  <a:pt x="712" y="2197"/>
                </a:lnTo>
                <a:lnTo>
                  <a:pt x="768" y="2202"/>
                </a:lnTo>
                <a:lnTo>
                  <a:pt x="1013" y="2099"/>
                </a:lnTo>
                <a:lnTo>
                  <a:pt x="1002" y="2122"/>
                </a:lnTo>
                <a:lnTo>
                  <a:pt x="975" y="2180"/>
                </a:lnTo>
                <a:lnTo>
                  <a:pt x="967" y="2200"/>
                </a:lnTo>
                <a:lnTo>
                  <a:pt x="959" y="2220"/>
                </a:lnTo>
                <a:lnTo>
                  <a:pt x="952" y="2242"/>
                </a:lnTo>
                <a:lnTo>
                  <a:pt x="945" y="2265"/>
                </a:lnTo>
                <a:lnTo>
                  <a:pt x="938" y="2289"/>
                </a:lnTo>
                <a:lnTo>
                  <a:pt x="932" y="2314"/>
                </a:lnTo>
                <a:lnTo>
                  <a:pt x="926" y="2339"/>
                </a:lnTo>
                <a:lnTo>
                  <a:pt x="922" y="2365"/>
                </a:lnTo>
                <a:lnTo>
                  <a:pt x="918" y="2392"/>
                </a:lnTo>
                <a:lnTo>
                  <a:pt x="916" y="2418"/>
                </a:lnTo>
                <a:lnTo>
                  <a:pt x="916" y="2444"/>
                </a:lnTo>
                <a:lnTo>
                  <a:pt x="917" y="2471"/>
                </a:lnTo>
                <a:lnTo>
                  <a:pt x="920" y="2496"/>
                </a:lnTo>
                <a:lnTo>
                  <a:pt x="925" y="2521"/>
                </a:lnTo>
                <a:lnTo>
                  <a:pt x="932" y="2546"/>
                </a:lnTo>
                <a:lnTo>
                  <a:pt x="942" y="2570"/>
                </a:lnTo>
                <a:lnTo>
                  <a:pt x="954" y="2593"/>
                </a:lnTo>
                <a:lnTo>
                  <a:pt x="968" y="2614"/>
                </a:lnTo>
                <a:lnTo>
                  <a:pt x="987" y="2634"/>
                </a:lnTo>
                <a:lnTo>
                  <a:pt x="1007" y="2654"/>
                </a:lnTo>
                <a:lnTo>
                  <a:pt x="1031" y="2671"/>
                </a:lnTo>
                <a:lnTo>
                  <a:pt x="1058" y="2686"/>
                </a:lnTo>
                <a:lnTo>
                  <a:pt x="1090" y="2699"/>
                </a:lnTo>
                <a:lnTo>
                  <a:pt x="1124" y="2710"/>
                </a:lnTo>
                <a:lnTo>
                  <a:pt x="1129" y="2711"/>
                </a:lnTo>
                <a:lnTo>
                  <a:pt x="1142" y="2714"/>
                </a:lnTo>
                <a:lnTo>
                  <a:pt x="1163" y="2718"/>
                </a:lnTo>
                <a:lnTo>
                  <a:pt x="1191" y="2722"/>
                </a:lnTo>
                <a:lnTo>
                  <a:pt x="1226" y="2725"/>
                </a:lnTo>
                <a:lnTo>
                  <a:pt x="1267" y="2728"/>
                </a:lnTo>
                <a:lnTo>
                  <a:pt x="1290" y="2726"/>
                </a:lnTo>
                <a:lnTo>
                  <a:pt x="1313" y="2726"/>
                </a:lnTo>
                <a:lnTo>
                  <a:pt x="1339" y="2724"/>
                </a:lnTo>
                <a:lnTo>
                  <a:pt x="1365" y="2721"/>
                </a:lnTo>
                <a:lnTo>
                  <a:pt x="1392" y="2718"/>
                </a:lnTo>
                <a:lnTo>
                  <a:pt x="1421" y="2713"/>
                </a:lnTo>
                <a:lnTo>
                  <a:pt x="1450" y="2707"/>
                </a:lnTo>
                <a:lnTo>
                  <a:pt x="1479" y="2700"/>
                </a:lnTo>
                <a:lnTo>
                  <a:pt x="1510" y="2691"/>
                </a:lnTo>
                <a:lnTo>
                  <a:pt x="1541" y="2681"/>
                </a:lnTo>
                <a:lnTo>
                  <a:pt x="1573" y="2669"/>
                </a:lnTo>
                <a:lnTo>
                  <a:pt x="1606" y="2655"/>
                </a:lnTo>
                <a:lnTo>
                  <a:pt x="1638" y="2638"/>
                </a:lnTo>
                <a:lnTo>
                  <a:pt x="1672" y="2621"/>
                </a:lnTo>
                <a:lnTo>
                  <a:pt x="1705" y="2601"/>
                </a:lnTo>
                <a:lnTo>
                  <a:pt x="1738" y="2579"/>
                </a:lnTo>
                <a:lnTo>
                  <a:pt x="1772" y="2555"/>
                </a:lnTo>
                <a:lnTo>
                  <a:pt x="1806" y="2527"/>
                </a:lnTo>
                <a:lnTo>
                  <a:pt x="1839" y="2498"/>
                </a:lnTo>
                <a:lnTo>
                  <a:pt x="1873" y="2467"/>
                </a:lnTo>
                <a:lnTo>
                  <a:pt x="1874" y="2471"/>
                </a:lnTo>
                <a:lnTo>
                  <a:pt x="1877" y="2484"/>
                </a:lnTo>
                <a:lnTo>
                  <a:pt x="1882" y="2506"/>
                </a:lnTo>
                <a:lnTo>
                  <a:pt x="1888" y="2534"/>
                </a:lnTo>
                <a:lnTo>
                  <a:pt x="1893" y="2570"/>
                </a:lnTo>
                <a:lnTo>
                  <a:pt x="1899" y="2611"/>
                </a:lnTo>
                <a:lnTo>
                  <a:pt x="1903" y="2658"/>
                </a:lnTo>
                <a:lnTo>
                  <a:pt x="1906" y="2708"/>
                </a:lnTo>
                <a:lnTo>
                  <a:pt x="1906" y="2736"/>
                </a:lnTo>
                <a:lnTo>
                  <a:pt x="1906" y="2763"/>
                </a:lnTo>
                <a:lnTo>
                  <a:pt x="1905" y="2791"/>
                </a:lnTo>
                <a:lnTo>
                  <a:pt x="1904" y="2821"/>
                </a:lnTo>
                <a:lnTo>
                  <a:pt x="1901" y="2850"/>
                </a:lnTo>
                <a:lnTo>
                  <a:pt x="1898" y="2880"/>
                </a:lnTo>
                <a:lnTo>
                  <a:pt x="1893" y="2912"/>
                </a:lnTo>
                <a:lnTo>
                  <a:pt x="1888" y="2942"/>
                </a:lnTo>
                <a:lnTo>
                  <a:pt x="1881" y="2973"/>
                </a:lnTo>
                <a:lnTo>
                  <a:pt x="1873" y="3005"/>
                </a:lnTo>
                <a:lnTo>
                  <a:pt x="1864" y="3036"/>
                </a:lnTo>
                <a:lnTo>
                  <a:pt x="1853" y="3067"/>
                </a:lnTo>
                <a:lnTo>
                  <a:pt x="1840" y="3099"/>
                </a:lnTo>
                <a:lnTo>
                  <a:pt x="1826" y="3129"/>
                </a:lnTo>
                <a:lnTo>
                  <a:pt x="1811" y="3160"/>
                </a:lnTo>
                <a:lnTo>
                  <a:pt x="1793" y="3190"/>
                </a:lnTo>
                <a:lnTo>
                  <a:pt x="1790" y="3202"/>
                </a:lnTo>
                <a:lnTo>
                  <a:pt x="1780" y="3234"/>
                </a:lnTo>
                <a:lnTo>
                  <a:pt x="1765" y="3285"/>
                </a:lnTo>
                <a:lnTo>
                  <a:pt x="1746" y="3353"/>
                </a:lnTo>
                <a:lnTo>
                  <a:pt x="1725" y="3435"/>
                </a:lnTo>
                <a:lnTo>
                  <a:pt x="1703" y="3529"/>
                </a:lnTo>
                <a:lnTo>
                  <a:pt x="1692" y="3580"/>
                </a:lnTo>
                <a:lnTo>
                  <a:pt x="1681" y="3633"/>
                </a:lnTo>
                <a:lnTo>
                  <a:pt x="1669" y="3688"/>
                </a:lnTo>
                <a:lnTo>
                  <a:pt x="1659" y="3745"/>
                </a:lnTo>
                <a:lnTo>
                  <a:pt x="1650" y="3804"/>
                </a:lnTo>
                <a:lnTo>
                  <a:pt x="1641" y="3862"/>
                </a:lnTo>
                <a:lnTo>
                  <a:pt x="1634" y="3923"/>
                </a:lnTo>
                <a:lnTo>
                  <a:pt x="1627" y="3984"/>
                </a:lnTo>
                <a:lnTo>
                  <a:pt x="1622" y="4044"/>
                </a:lnTo>
                <a:lnTo>
                  <a:pt x="1618" y="4105"/>
                </a:lnTo>
                <a:lnTo>
                  <a:pt x="1616" y="4166"/>
                </a:lnTo>
                <a:lnTo>
                  <a:pt x="1616" y="4227"/>
                </a:lnTo>
                <a:lnTo>
                  <a:pt x="1617" y="4285"/>
                </a:lnTo>
                <a:lnTo>
                  <a:pt x="1621" y="4344"/>
                </a:lnTo>
                <a:lnTo>
                  <a:pt x="1627" y="4400"/>
                </a:lnTo>
                <a:lnTo>
                  <a:pt x="1635" y="4456"/>
                </a:lnTo>
                <a:lnTo>
                  <a:pt x="1646" y="4509"/>
                </a:lnTo>
                <a:lnTo>
                  <a:pt x="1660" y="4560"/>
                </a:lnTo>
                <a:lnTo>
                  <a:pt x="1677" y="4609"/>
                </a:lnTo>
                <a:lnTo>
                  <a:pt x="1697" y="4654"/>
                </a:lnTo>
                <a:lnTo>
                  <a:pt x="1770" y="4807"/>
                </a:lnTo>
                <a:lnTo>
                  <a:pt x="1820" y="4913"/>
                </a:lnTo>
                <a:lnTo>
                  <a:pt x="1854" y="4983"/>
                </a:lnTo>
                <a:lnTo>
                  <a:pt x="1872" y="5022"/>
                </a:lnTo>
                <a:lnTo>
                  <a:pt x="1880" y="5039"/>
                </a:lnTo>
                <a:lnTo>
                  <a:pt x="1881" y="5042"/>
                </a:lnTo>
                <a:lnTo>
                  <a:pt x="1879" y="5038"/>
                </a:lnTo>
                <a:lnTo>
                  <a:pt x="1877" y="5035"/>
                </a:lnTo>
                <a:lnTo>
                  <a:pt x="3433" y="1920"/>
                </a:lnTo>
                <a:lnTo>
                  <a:pt x="3336" y="97"/>
                </a:lnTo>
                <a:lnTo>
                  <a:pt x="1066" y="0"/>
                </a:lnTo>
                <a:lnTo>
                  <a:pt x="209" y="1026"/>
                </a:lnTo>
                <a:close/>
              </a:path>
            </a:pathLst>
          </a:custGeom>
          <a:solidFill>
            <a:srgbClr val="FCDACC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7" name="Freeform 6"/>
          <p:cNvSpPr>
            <a:spLocks/>
          </p:cNvSpPr>
          <p:nvPr/>
        </p:nvSpPr>
        <p:spPr bwMode="auto">
          <a:xfrm>
            <a:off x="1910919" y="3351922"/>
            <a:ext cx="350382" cy="305172"/>
          </a:xfrm>
          <a:custGeom>
            <a:avLst/>
            <a:gdLst>
              <a:gd name="T0" fmla="*/ 921 w 930"/>
              <a:gd name="T1" fmla="*/ 497 h 808"/>
              <a:gd name="T2" fmla="*/ 864 w 930"/>
              <a:gd name="T3" fmla="*/ 532 h 808"/>
              <a:gd name="T4" fmla="*/ 762 w 930"/>
              <a:gd name="T5" fmla="*/ 588 h 808"/>
              <a:gd name="T6" fmla="*/ 632 w 930"/>
              <a:gd name="T7" fmla="*/ 656 h 808"/>
              <a:gd name="T8" fmla="*/ 525 w 930"/>
              <a:gd name="T9" fmla="*/ 707 h 808"/>
              <a:gd name="T10" fmla="*/ 453 w 930"/>
              <a:gd name="T11" fmla="*/ 738 h 808"/>
              <a:gd name="T12" fmla="*/ 382 w 930"/>
              <a:gd name="T13" fmla="*/ 766 h 808"/>
              <a:gd name="T14" fmla="*/ 316 w 930"/>
              <a:gd name="T15" fmla="*/ 787 h 808"/>
              <a:gd name="T16" fmla="*/ 253 w 930"/>
              <a:gd name="T17" fmla="*/ 802 h 808"/>
              <a:gd name="T18" fmla="*/ 198 w 930"/>
              <a:gd name="T19" fmla="*/ 808 h 808"/>
              <a:gd name="T20" fmla="*/ 153 w 930"/>
              <a:gd name="T21" fmla="*/ 805 h 808"/>
              <a:gd name="T22" fmla="*/ 118 w 930"/>
              <a:gd name="T23" fmla="*/ 790 h 808"/>
              <a:gd name="T24" fmla="*/ 94 w 930"/>
              <a:gd name="T25" fmla="*/ 766 h 808"/>
              <a:gd name="T26" fmla="*/ 59 w 930"/>
              <a:gd name="T27" fmla="*/ 718 h 808"/>
              <a:gd name="T28" fmla="*/ 43 w 930"/>
              <a:gd name="T29" fmla="*/ 692 h 808"/>
              <a:gd name="T30" fmla="*/ 27 w 930"/>
              <a:gd name="T31" fmla="*/ 660 h 808"/>
              <a:gd name="T32" fmla="*/ 14 w 930"/>
              <a:gd name="T33" fmla="*/ 627 h 808"/>
              <a:gd name="T34" fmla="*/ 5 w 930"/>
              <a:gd name="T35" fmla="*/ 591 h 808"/>
              <a:gd name="T36" fmla="*/ 0 w 930"/>
              <a:gd name="T37" fmla="*/ 551 h 808"/>
              <a:gd name="T38" fmla="*/ 1 w 930"/>
              <a:gd name="T39" fmla="*/ 511 h 808"/>
              <a:gd name="T40" fmla="*/ 10 w 930"/>
              <a:gd name="T41" fmla="*/ 468 h 808"/>
              <a:gd name="T42" fmla="*/ 27 w 930"/>
              <a:gd name="T43" fmla="*/ 426 h 808"/>
              <a:gd name="T44" fmla="*/ 55 w 930"/>
              <a:gd name="T45" fmla="*/ 383 h 808"/>
              <a:gd name="T46" fmla="*/ 94 w 930"/>
              <a:gd name="T47" fmla="*/ 341 h 808"/>
              <a:gd name="T48" fmla="*/ 146 w 930"/>
              <a:gd name="T49" fmla="*/ 299 h 808"/>
              <a:gd name="T50" fmla="*/ 201 w 930"/>
              <a:gd name="T51" fmla="*/ 269 h 808"/>
              <a:gd name="T52" fmla="*/ 358 w 930"/>
              <a:gd name="T53" fmla="*/ 201 h 808"/>
              <a:gd name="T54" fmla="*/ 517 w 930"/>
              <a:gd name="T55" fmla="*/ 129 h 808"/>
              <a:gd name="T56" fmla="*/ 617 w 930"/>
              <a:gd name="T57" fmla="*/ 83 h 808"/>
              <a:gd name="T58" fmla="*/ 698 w 930"/>
              <a:gd name="T59" fmla="*/ 41 h 808"/>
              <a:gd name="T60" fmla="*/ 736 w 930"/>
              <a:gd name="T61" fmla="*/ 17 h 808"/>
              <a:gd name="T62" fmla="*/ 748 w 930"/>
              <a:gd name="T63" fmla="*/ 6 h 808"/>
              <a:gd name="T64" fmla="*/ 752 w 930"/>
              <a:gd name="T65" fmla="*/ 0 h 808"/>
              <a:gd name="T66" fmla="*/ 755 w 930"/>
              <a:gd name="T67" fmla="*/ 6 h 808"/>
              <a:gd name="T68" fmla="*/ 767 w 930"/>
              <a:gd name="T69" fmla="*/ 34 h 808"/>
              <a:gd name="T70" fmla="*/ 807 w 930"/>
              <a:gd name="T71" fmla="*/ 141 h 808"/>
              <a:gd name="T72" fmla="*/ 873 w 930"/>
              <a:gd name="T73" fmla="*/ 328 h 808"/>
              <a:gd name="T74" fmla="*/ 921 w 930"/>
              <a:gd name="T75" fmla="*/ 47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30" h="808">
                <a:moveTo>
                  <a:pt x="930" y="492"/>
                </a:moveTo>
                <a:lnTo>
                  <a:pt x="921" y="497"/>
                </a:lnTo>
                <a:lnTo>
                  <a:pt x="899" y="511"/>
                </a:lnTo>
                <a:lnTo>
                  <a:pt x="864" y="532"/>
                </a:lnTo>
                <a:lnTo>
                  <a:pt x="817" y="558"/>
                </a:lnTo>
                <a:lnTo>
                  <a:pt x="762" y="588"/>
                </a:lnTo>
                <a:lnTo>
                  <a:pt x="700" y="622"/>
                </a:lnTo>
                <a:lnTo>
                  <a:pt x="632" y="656"/>
                </a:lnTo>
                <a:lnTo>
                  <a:pt x="561" y="691"/>
                </a:lnTo>
                <a:lnTo>
                  <a:pt x="525" y="707"/>
                </a:lnTo>
                <a:lnTo>
                  <a:pt x="490" y="723"/>
                </a:lnTo>
                <a:lnTo>
                  <a:pt x="453" y="738"/>
                </a:lnTo>
                <a:lnTo>
                  <a:pt x="418" y="752"/>
                </a:lnTo>
                <a:lnTo>
                  <a:pt x="382" y="766"/>
                </a:lnTo>
                <a:lnTo>
                  <a:pt x="348" y="777"/>
                </a:lnTo>
                <a:lnTo>
                  <a:pt x="316" y="787"/>
                </a:lnTo>
                <a:lnTo>
                  <a:pt x="283" y="796"/>
                </a:lnTo>
                <a:lnTo>
                  <a:pt x="253" y="802"/>
                </a:lnTo>
                <a:lnTo>
                  <a:pt x="225" y="806"/>
                </a:lnTo>
                <a:lnTo>
                  <a:pt x="198" y="808"/>
                </a:lnTo>
                <a:lnTo>
                  <a:pt x="174" y="808"/>
                </a:lnTo>
                <a:lnTo>
                  <a:pt x="153" y="805"/>
                </a:lnTo>
                <a:lnTo>
                  <a:pt x="133" y="799"/>
                </a:lnTo>
                <a:lnTo>
                  <a:pt x="118" y="790"/>
                </a:lnTo>
                <a:lnTo>
                  <a:pt x="105" y="778"/>
                </a:lnTo>
                <a:lnTo>
                  <a:pt x="94" y="766"/>
                </a:lnTo>
                <a:lnTo>
                  <a:pt x="67" y="730"/>
                </a:lnTo>
                <a:lnTo>
                  <a:pt x="59" y="718"/>
                </a:lnTo>
                <a:lnTo>
                  <a:pt x="52" y="705"/>
                </a:lnTo>
                <a:lnTo>
                  <a:pt x="43" y="692"/>
                </a:lnTo>
                <a:lnTo>
                  <a:pt x="35" y="676"/>
                </a:lnTo>
                <a:lnTo>
                  <a:pt x="27" y="660"/>
                </a:lnTo>
                <a:lnTo>
                  <a:pt x="21" y="644"/>
                </a:lnTo>
                <a:lnTo>
                  <a:pt x="14" y="627"/>
                </a:lnTo>
                <a:lnTo>
                  <a:pt x="9" y="609"/>
                </a:lnTo>
                <a:lnTo>
                  <a:pt x="5" y="591"/>
                </a:lnTo>
                <a:lnTo>
                  <a:pt x="2" y="571"/>
                </a:lnTo>
                <a:lnTo>
                  <a:pt x="0" y="551"/>
                </a:lnTo>
                <a:lnTo>
                  <a:pt x="0" y="531"/>
                </a:lnTo>
                <a:lnTo>
                  <a:pt x="1" y="511"/>
                </a:lnTo>
                <a:lnTo>
                  <a:pt x="4" y="489"/>
                </a:lnTo>
                <a:lnTo>
                  <a:pt x="10" y="468"/>
                </a:lnTo>
                <a:lnTo>
                  <a:pt x="17" y="447"/>
                </a:lnTo>
                <a:lnTo>
                  <a:pt x="27" y="426"/>
                </a:lnTo>
                <a:lnTo>
                  <a:pt x="39" y="404"/>
                </a:lnTo>
                <a:lnTo>
                  <a:pt x="55" y="383"/>
                </a:lnTo>
                <a:lnTo>
                  <a:pt x="73" y="362"/>
                </a:lnTo>
                <a:lnTo>
                  <a:pt x="94" y="341"/>
                </a:lnTo>
                <a:lnTo>
                  <a:pt x="118" y="319"/>
                </a:lnTo>
                <a:lnTo>
                  <a:pt x="146" y="299"/>
                </a:lnTo>
                <a:lnTo>
                  <a:pt x="177" y="279"/>
                </a:lnTo>
                <a:lnTo>
                  <a:pt x="201" y="269"/>
                </a:lnTo>
                <a:lnTo>
                  <a:pt x="266" y="241"/>
                </a:lnTo>
                <a:lnTo>
                  <a:pt x="358" y="201"/>
                </a:lnTo>
                <a:lnTo>
                  <a:pt x="463" y="155"/>
                </a:lnTo>
                <a:lnTo>
                  <a:pt x="517" y="129"/>
                </a:lnTo>
                <a:lnTo>
                  <a:pt x="569" y="106"/>
                </a:lnTo>
                <a:lnTo>
                  <a:pt x="617" y="83"/>
                </a:lnTo>
                <a:lnTo>
                  <a:pt x="660" y="61"/>
                </a:lnTo>
                <a:lnTo>
                  <a:pt x="698" y="41"/>
                </a:lnTo>
                <a:lnTo>
                  <a:pt x="726" y="24"/>
                </a:lnTo>
                <a:lnTo>
                  <a:pt x="736" y="17"/>
                </a:lnTo>
                <a:lnTo>
                  <a:pt x="744" y="11"/>
                </a:lnTo>
                <a:lnTo>
                  <a:pt x="748" y="6"/>
                </a:lnTo>
                <a:lnTo>
                  <a:pt x="751" y="2"/>
                </a:lnTo>
                <a:lnTo>
                  <a:pt x="752" y="0"/>
                </a:lnTo>
                <a:lnTo>
                  <a:pt x="753" y="2"/>
                </a:lnTo>
                <a:lnTo>
                  <a:pt x="755" y="6"/>
                </a:lnTo>
                <a:lnTo>
                  <a:pt x="759" y="13"/>
                </a:lnTo>
                <a:lnTo>
                  <a:pt x="767" y="34"/>
                </a:lnTo>
                <a:lnTo>
                  <a:pt x="779" y="64"/>
                </a:lnTo>
                <a:lnTo>
                  <a:pt x="807" y="141"/>
                </a:lnTo>
                <a:lnTo>
                  <a:pt x="841" y="233"/>
                </a:lnTo>
                <a:lnTo>
                  <a:pt x="873" y="328"/>
                </a:lnTo>
                <a:lnTo>
                  <a:pt x="901" y="410"/>
                </a:lnTo>
                <a:lnTo>
                  <a:pt x="921" y="470"/>
                </a:lnTo>
                <a:lnTo>
                  <a:pt x="930" y="492"/>
                </a:lnTo>
                <a:close/>
              </a:path>
            </a:pathLst>
          </a:custGeom>
          <a:solidFill>
            <a:srgbClr val="F37441">
              <a:lumMod val="40000"/>
              <a:lumOff val="60000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8" name="Freeform 7"/>
          <p:cNvSpPr>
            <a:spLocks/>
          </p:cNvSpPr>
          <p:nvPr/>
        </p:nvSpPr>
        <p:spPr bwMode="auto">
          <a:xfrm>
            <a:off x="825864" y="3144707"/>
            <a:ext cx="911748" cy="65933"/>
          </a:xfrm>
          <a:custGeom>
            <a:avLst/>
            <a:gdLst>
              <a:gd name="T0" fmla="*/ 0 w 2422"/>
              <a:gd name="T1" fmla="*/ 72 h 173"/>
              <a:gd name="T2" fmla="*/ 218 w 2422"/>
              <a:gd name="T3" fmla="*/ 31 h 173"/>
              <a:gd name="T4" fmla="*/ 2418 w 2422"/>
              <a:gd name="T5" fmla="*/ 0 h 173"/>
              <a:gd name="T6" fmla="*/ 2422 w 2422"/>
              <a:gd name="T7" fmla="*/ 170 h 173"/>
              <a:gd name="T8" fmla="*/ 196 w 2422"/>
              <a:gd name="T9" fmla="*/ 173 h 173"/>
              <a:gd name="T10" fmla="*/ 0 w 2422"/>
              <a:gd name="T11" fmla="*/ 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22" h="173">
                <a:moveTo>
                  <a:pt x="0" y="72"/>
                </a:moveTo>
                <a:lnTo>
                  <a:pt x="218" y="31"/>
                </a:lnTo>
                <a:lnTo>
                  <a:pt x="2418" y="0"/>
                </a:lnTo>
                <a:lnTo>
                  <a:pt x="2422" y="170"/>
                </a:lnTo>
                <a:lnTo>
                  <a:pt x="196" y="173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9" name="Freeform 8"/>
          <p:cNvSpPr>
            <a:spLocks/>
          </p:cNvSpPr>
          <p:nvPr/>
        </p:nvSpPr>
        <p:spPr bwMode="auto">
          <a:xfrm>
            <a:off x="1681098" y="2995888"/>
            <a:ext cx="1201849" cy="380523"/>
          </a:xfrm>
          <a:custGeom>
            <a:avLst/>
            <a:gdLst>
              <a:gd name="T0" fmla="*/ 31 w 3189"/>
              <a:gd name="T1" fmla="*/ 334 h 1012"/>
              <a:gd name="T2" fmla="*/ 605 w 3189"/>
              <a:gd name="T3" fmla="*/ 0 h 1012"/>
              <a:gd name="T4" fmla="*/ 2689 w 3189"/>
              <a:gd name="T5" fmla="*/ 0 h 1012"/>
              <a:gd name="T6" fmla="*/ 3184 w 3189"/>
              <a:gd name="T7" fmla="*/ 232 h 1012"/>
              <a:gd name="T8" fmla="*/ 3189 w 3189"/>
              <a:gd name="T9" fmla="*/ 752 h 1012"/>
              <a:gd name="T10" fmla="*/ 2574 w 3189"/>
              <a:gd name="T11" fmla="*/ 1012 h 1012"/>
              <a:gd name="T12" fmla="*/ 563 w 3189"/>
              <a:gd name="T13" fmla="*/ 1012 h 1012"/>
              <a:gd name="T14" fmla="*/ 0 w 3189"/>
              <a:gd name="T15" fmla="*/ 605 h 1012"/>
              <a:gd name="T16" fmla="*/ 31 w 3189"/>
              <a:gd name="T17" fmla="*/ 334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89" h="1012">
                <a:moveTo>
                  <a:pt x="31" y="334"/>
                </a:moveTo>
                <a:lnTo>
                  <a:pt x="605" y="0"/>
                </a:lnTo>
                <a:lnTo>
                  <a:pt x="2689" y="0"/>
                </a:lnTo>
                <a:lnTo>
                  <a:pt x="3184" y="232"/>
                </a:lnTo>
                <a:lnTo>
                  <a:pt x="3189" y="752"/>
                </a:lnTo>
                <a:lnTo>
                  <a:pt x="2574" y="1012"/>
                </a:lnTo>
                <a:lnTo>
                  <a:pt x="563" y="1012"/>
                </a:lnTo>
                <a:lnTo>
                  <a:pt x="0" y="605"/>
                </a:lnTo>
                <a:lnTo>
                  <a:pt x="31" y="3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0" name="Freeform 10"/>
          <p:cNvSpPr>
            <a:spLocks/>
          </p:cNvSpPr>
          <p:nvPr/>
        </p:nvSpPr>
        <p:spPr bwMode="auto">
          <a:xfrm>
            <a:off x="2489239" y="4535937"/>
            <a:ext cx="896677" cy="719602"/>
          </a:xfrm>
          <a:custGeom>
            <a:avLst/>
            <a:gdLst>
              <a:gd name="T0" fmla="*/ 136 w 2383"/>
              <a:gd name="T1" fmla="*/ 1908 h 1911"/>
              <a:gd name="T2" fmla="*/ 138 w 2383"/>
              <a:gd name="T3" fmla="*/ 1911 h 1911"/>
              <a:gd name="T4" fmla="*/ 140 w 2383"/>
              <a:gd name="T5" fmla="*/ 1911 h 1911"/>
              <a:gd name="T6" fmla="*/ 141 w 2383"/>
              <a:gd name="T7" fmla="*/ 1908 h 1911"/>
              <a:gd name="T8" fmla="*/ 141 w 2383"/>
              <a:gd name="T9" fmla="*/ 1903 h 1911"/>
              <a:gd name="T10" fmla="*/ 141 w 2383"/>
              <a:gd name="T11" fmla="*/ 1885 h 1911"/>
              <a:gd name="T12" fmla="*/ 139 w 2383"/>
              <a:gd name="T13" fmla="*/ 1860 h 1911"/>
              <a:gd name="T14" fmla="*/ 135 w 2383"/>
              <a:gd name="T15" fmla="*/ 1828 h 1911"/>
              <a:gd name="T16" fmla="*/ 130 w 2383"/>
              <a:gd name="T17" fmla="*/ 1789 h 1911"/>
              <a:gd name="T18" fmla="*/ 123 w 2383"/>
              <a:gd name="T19" fmla="*/ 1747 h 1911"/>
              <a:gd name="T20" fmla="*/ 115 w 2383"/>
              <a:gd name="T21" fmla="*/ 1702 h 1911"/>
              <a:gd name="T22" fmla="*/ 105 w 2383"/>
              <a:gd name="T23" fmla="*/ 1655 h 1911"/>
              <a:gd name="T24" fmla="*/ 94 w 2383"/>
              <a:gd name="T25" fmla="*/ 1607 h 1911"/>
              <a:gd name="T26" fmla="*/ 80 w 2383"/>
              <a:gd name="T27" fmla="*/ 1560 h 1911"/>
              <a:gd name="T28" fmla="*/ 67 w 2383"/>
              <a:gd name="T29" fmla="*/ 1514 h 1911"/>
              <a:gd name="T30" fmla="*/ 59 w 2383"/>
              <a:gd name="T31" fmla="*/ 1493 h 1911"/>
              <a:gd name="T32" fmla="*/ 52 w 2383"/>
              <a:gd name="T33" fmla="*/ 1473 h 1911"/>
              <a:gd name="T34" fmla="*/ 44 w 2383"/>
              <a:gd name="T35" fmla="*/ 1453 h 1911"/>
              <a:gd name="T36" fmla="*/ 36 w 2383"/>
              <a:gd name="T37" fmla="*/ 1435 h 1911"/>
              <a:gd name="T38" fmla="*/ 27 w 2383"/>
              <a:gd name="T39" fmla="*/ 1418 h 1911"/>
              <a:gd name="T40" fmla="*/ 19 w 2383"/>
              <a:gd name="T41" fmla="*/ 1403 h 1911"/>
              <a:gd name="T42" fmla="*/ 10 w 2383"/>
              <a:gd name="T43" fmla="*/ 1390 h 1911"/>
              <a:gd name="T44" fmla="*/ 0 w 2383"/>
              <a:gd name="T45" fmla="*/ 1378 h 1911"/>
              <a:gd name="T46" fmla="*/ 9 w 2383"/>
              <a:gd name="T47" fmla="*/ 1371 h 1911"/>
              <a:gd name="T48" fmla="*/ 33 w 2383"/>
              <a:gd name="T49" fmla="*/ 1349 h 1911"/>
              <a:gd name="T50" fmla="*/ 71 w 2383"/>
              <a:gd name="T51" fmla="*/ 1317 h 1911"/>
              <a:gd name="T52" fmla="*/ 123 w 2383"/>
              <a:gd name="T53" fmla="*/ 1273 h 1911"/>
              <a:gd name="T54" fmla="*/ 185 w 2383"/>
              <a:gd name="T55" fmla="*/ 1222 h 1911"/>
              <a:gd name="T56" fmla="*/ 257 w 2383"/>
              <a:gd name="T57" fmla="*/ 1163 h 1911"/>
              <a:gd name="T58" fmla="*/ 338 w 2383"/>
              <a:gd name="T59" fmla="*/ 1098 h 1911"/>
              <a:gd name="T60" fmla="*/ 425 w 2383"/>
              <a:gd name="T61" fmla="*/ 1031 h 1911"/>
              <a:gd name="T62" fmla="*/ 518 w 2383"/>
              <a:gd name="T63" fmla="*/ 961 h 1911"/>
              <a:gd name="T64" fmla="*/ 615 w 2383"/>
              <a:gd name="T65" fmla="*/ 890 h 1911"/>
              <a:gd name="T66" fmla="*/ 664 w 2383"/>
              <a:gd name="T67" fmla="*/ 856 h 1911"/>
              <a:gd name="T68" fmla="*/ 715 w 2383"/>
              <a:gd name="T69" fmla="*/ 821 h 1911"/>
              <a:gd name="T70" fmla="*/ 764 w 2383"/>
              <a:gd name="T71" fmla="*/ 788 h 1911"/>
              <a:gd name="T72" fmla="*/ 814 w 2383"/>
              <a:gd name="T73" fmla="*/ 755 h 1911"/>
              <a:gd name="T74" fmla="*/ 864 w 2383"/>
              <a:gd name="T75" fmla="*/ 723 h 1911"/>
              <a:gd name="T76" fmla="*/ 914 w 2383"/>
              <a:gd name="T77" fmla="*/ 693 h 1911"/>
              <a:gd name="T78" fmla="*/ 962 w 2383"/>
              <a:gd name="T79" fmla="*/ 664 h 1911"/>
              <a:gd name="T80" fmla="*/ 1011 w 2383"/>
              <a:gd name="T81" fmla="*/ 637 h 1911"/>
              <a:gd name="T82" fmla="*/ 1059 w 2383"/>
              <a:gd name="T83" fmla="*/ 612 h 1911"/>
              <a:gd name="T84" fmla="*/ 1105 w 2383"/>
              <a:gd name="T85" fmla="*/ 589 h 1911"/>
              <a:gd name="T86" fmla="*/ 1150 w 2383"/>
              <a:gd name="T87" fmla="*/ 568 h 1911"/>
              <a:gd name="T88" fmla="*/ 1194 w 2383"/>
              <a:gd name="T89" fmla="*/ 550 h 1911"/>
              <a:gd name="T90" fmla="*/ 2115 w 2383"/>
              <a:gd name="T91" fmla="*/ 0 h 1911"/>
              <a:gd name="T92" fmla="*/ 2383 w 2383"/>
              <a:gd name="T93" fmla="*/ 602 h 1911"/>
              <a:gd name="T94" fmla="*/ 2357 w 2383"/>
              <a:gd name="T95" fmla="*/ 616 h 1911"/>
              <a:gd name="T96" fmla="*/ 2287 w 2383"/>
              <a:gd name="T97" fmla="*/ 657 h 1911"/>
              <a:gd name="T98" fmla="*/ 2175 w 2383"/>
              <a:gd name="T99" fmla="*/ 722 h 1911"/>
              <a:gd name="T100" fmla="*/ 2032 w 2383"/>
              <a:gd name="T101" fmla="*/ 806 h 1911"/>
              <a:gd name="T102" fmla="*/ 1863 w 2383"/>
              <a:gd name="T103" fmla="*/ 905 h 1911"/>
              <a:gd name="T104" fmla="*/ 1673 w 2383"/>
              <a:gd name="T105" fmla="*/ 1016 h 1911"/>
              <a:gd name="T106" fmla="*/ 1470 w 2383"/>
              <a:gd name="T107" fmla="*/ 1134 h 1911"/>
              <a:gd name="T108" fmla="*/ 1261 w 2383"/>
              <a:gd name="T109" fmla="*/ 1255 h 1911"/>
              <a:gd name="T110" fmla="*/ 1051 w 2383"/>
              <a:gd name="T111" fmla="*/ 1378 h 1911"/>
              <a:gd name="T112" fmla="*/ 848 w 2383"/>
              <a:gd name="T113" fmla="*/ 1496 h 1911"/>
              <a:gd name="T114" fmla="*/ 659 w 2383"/>
              <a:gd name="T115" fmla="*/ 1606 h 1911"/>
              <a:gd name="T116" fmla="*/ 489 w 2383"/>
              <a:gd name="T117" fmla="*/ 1705 h 1911"/>
              <a:gd name="T118" fmla="*/ 345 w 2383"/>
              <a:gd name="T119" fmla="*/ 1788 h 1911"/>
              <a:gd name="T120" fmla="*/ 234 w 2383"/>
              <a:gd name="T121" fmla="*/ 1852 h 1911"/>
              <a:gd name="T122" fmla="*/ 162 w 2383"/>
              <a:gd name="T123" fmla="*/ 1893 h 1911"/>
              <a:gd name="T124" fmla="*/ 136 w 2383"/>
              <a:gd name="T125" fmla="*/ 1908 h 1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3" h="1911">
                <a:moveTo>
                  <a:pt x="136" y="1908"/>
                </a:moveTo>
                <a:lnTo>
                  <a:pt x="138" y="1911"/>
                </a:lnTo>
                <a:lnTo>
                  <a:pt x="140" y="1911"/>
                </a:lnTo>
                <a:lnTo>
                  <a:pt x="141" y="1908"/>
                </a:lnTo>
                <a:lnTo>
                  <a:pt x="141" y="1903"/>
                </a:lnTo>
                <a:lnTo>
                  <a:pt x="141" y="1885"/>
                </a:lnTo>
                <a:lnTo>
                  <a:pt x="139" y="1860"/>
                </a:lnTo>
                <a:lnTo>
                  <a:pt x="135" y="1828"/>
                </a:lnTo>
                <a:lnTo>
                  <a:pt x="130" y="1789"/>
                </a:lnTo>
                <a:lnTo>
                  <a:pt x="123" y="1747"/>
                </a:lnTo>
                <a:lnTo>
                  <a:pt x="115" y="1702"/>
                </a:lnTo>
                <a:lnTo>
                  <a:pt x="105" y="1655"/>
                </a:lnTo>
                <a:lnTo>
                  <a:pt x="94" y="1607"/>
                </a:lnTo>
                <a:lnTo>
                  <a:pt x="80" y="1560"/>
                </a:lnTo>
                <a:lnTo>
                  <a:pt x="67" y="1514"/>
                </a:lnTo>
                <a:lnTo>
                  <a:pt x="59" y="1493"/>
                </a:lnTo>
                <a:lnTo>
                  <a:pt x="52" y="1473"/>
                </a:lnTo>
                <a:lnTo>
                  <a:pt x="44" y="1453"/>
                </a:lnTo>
                <a:lnTo>
                  <a:pt x="36" y="1435"/>
                </a:lnTo>
                <a:lnTo>
                  <a:pt x="27" y="1418"/>
                </a:lnTo>
                <a:lnTo>
                  <a:pt x="19" y="1403"/>
                </a:lnTo>
                <a:lnTo>
                  <a:pt x="10" y="1390"/>
                </a:lnTo>
                <a:lnTo>
                  <a:pt x="0" y="1378"/>
                </a:lnTo>
                <a:lnTo>
                  <a:pt x="9" y="1371"/>
                </a:lnTo>
                <a:lnTo>
                  <a:pt x="33" y="1349"/>
                </a:lnTo>
                <a:lnTo>
                  <a:pt x="71" y="1317"/>
                </a:lnTo>
                <a:lnTo>
                  <a:pt x="123" y="1273"/>
                </a:lnTo>
                <a:lnTo>
                  <a:pt x="185" y="1222"/>
                </a:lnTo>
                <a:lnTo>
                  <a:pt x="257" y="1163"/>
                </a:lnTo>
                <a:lnTo>
                  <a:pt x="338" y="1098"/>
                </a:lnTo>
                <a:lnTo>
                  <a:pt x="425" y="1031"/>
                </a:lnTo>
                <a:lnTo>
                  <a:pt x="518" y="961"/>
                </a:lnTo>
                <a:lnTo>
                  <a:pt x="615" y="890"/>
                </a:lnTo>
                <a:lnTo>
                  <a:pt x="664" y="856"/>
                </a:lnTo>
                <a:lnTo>
                  <a:pt x="715" y="821"/>
                </a:lnTo>
                <a:lnTo>
                  <a:pt x="764" y="788"/>
                </a:lnTo>
                <a:lnTo>
                  <a:pt x="814" y="755"/>
                </a:lnTo>
                <a:lnTo>
                  <a:pt x="864" y="723"/>
                </a:lnTo>
                <a:lnTo>
                  <a:pt x="914" y="693"/>
                </a:lnTo>
                <a:lnTo>
                  <a:pt x="962" y="664"/>
                </a:lnTo>
                <a:lnTo>
                  <a:pt x="1011" y="637"/>
                </a:lnTo>
                <a:lnTo>
                  <a:pt x="1059" y="612"/>
                </a:lnTo>
                <a:lnTo>
                  <a:pt x="1105" y="589"/>
                </a:lnTo>
                <a:lnTo>
                  <a:pt x="1150" y="568"/>
                </a:lnTo>
                <a:lnTo>
                  <a:pt x="1194" y="550"/>
                </a:lnTo>
                <a:lnTo>
                  <a:pt x="2115" y="0"/>
                </a:lnTo>
                <a:lnTo>
                  <a:pt x="2383" y="602"/>
                </a:lnTo>
                <a:lnTo>
                  <a:pt x="2357" y="616"/>
                </a:lnTo>
                <a:lnTo>
                  <a:pt x="2287" y="657"/>
                </a:lnTo>
                <a:lnTo>
                  <a:pt x="2175" y="722"/>
                </a:lnTo>
                <a:lnTo>
                  <a:pt x="2032" y="806"/>
                </a:lnTo>
                <a:lnTo>
                  <a:pt x="1863" y="905"/>
                </a:lnTo>
                <a:lnTo>
                  <a:pt x="1673" y="1016"/>
                </a:lnTo>
                <a:lnTo>
                  <a:pt x="1470" y="1134"/>
                </a:lnTo>
                <a:lnTo>
                  <a:pt x="1261" y="1255"/>
                </a:lnTo>
                <a:lnTo>
                  <a:pt x="1051" y="1378"/>
                </a:lnTo>
                <a:lnTo>
                  <a:pt x="848" y="1496"/>
                </a:lnTo>
                <a:lnTo>
                  <a:pt x="659" y="1606"/>
                </a:lnTo>
                <a:lnTo>
                  <a:pt x="489" y="1705"/>
                </a:lnTo>
                <a:lnTo>
                  <a:pt x="345" y="1788"/>
                </a:lnTo>
                <a:lnTo>
                  <a:pt x="234" y="1852"/>
                </a:lnTo>
                <a:lnTo>
                  <a:pt x="162" y="1893"/>
                </a:lnTo>
                <a:lnTo>
                  <a:pt x="136" y="1908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1" name="Freeform 9"/>
          <p:cNvSpPr>
            <a:spLocks/>
          </p:cNvSpPr>
          <p:nvPr/>
        </p:nvSpPr>
        <p:spPr bwMode="auto">
          <a:xfrm>
            <a:off x="2012643" y="2700136"/>
            <a:ext cx="1458043" cy="2373557"/>
          </a:xfrm>
          <a:custGeom>
            <a:avLst/>
            <a:gdLst>
              <a:gd name="T0" fmla="*/ 3269 w 3874"/>
              <a:gd name="T1" fmla="*/ 5291 h 6304"/>
              <a:gd name="T2" fmla="*/ 3243 w 3874"/>
              <a:gd name="T3" fmla="*/ 5061 h 6304"/>
              <a:gd name="T4" fmla="*/ 3240 w 3874"/>
              <a:gd name="T5" fmla="*/ 4847 h 6304"/>
              <a:gd name="T6" fmla="*/ 3259 w 3874"/>
              <a:gd name="T7" fmla="*/ 4696 h 6304"/>
              <a:gd name="T8" fmla="*/ 3299 w 3874"/>
              <a:gd name="T9" fmla="*/ 4566 h 6304"/>
              <a:gd name="T10" fmla="*/ 3476 w 3874"/>
              <a:gd name="T11" fmla="*/ 3894 h 6304"/>
              <a:gd name="T12" fmla="*/ 3739 w 3874"/>
              <a:gd name="T13" fmla="*/ 2859 h 6304"/>
              <a:gd name="T14" fmla="*/ 3849 w 3874"/>
              <a:gd name="T15" fmla="*/ 2377 h 6304"/>
              <a:gd name="T16" fmla="*/ 3874 w 3874"/>
              <a:gd name="T17" fmla="*/ 2203 h 6304"/>
              <a:gd name="T18" fmla="*/ 3864 w 3874"/>
              <a:gd name="T19" fmla="*/ 1967 h 6304"/>
              <a:gd name="T20" fmla="*/ 3824 w 3874"/>
              <a:gd name="T21" fmla="*/ 1717 h 6304"/>
              <a:gd name="T22" fmla="*/ 3738 w 3874"/>
              <a:gd name="T23" fmla="*/ 1431 h 6304"/>
              <a:gd name="T24" fmla="*/ 3585 w 3874"/>
              <a:gd name="T25" fmla="*/ 1151 h 6304"/>
              <a:gd name="T26" fmla="*/ 3349 w 3874"/>
              <a:gd name="T27" fmla="*/ 915 h 6304"/>
              <a:gd name="T28" fmla="*/ 2600 w 3874"/>
              <a:gd name="T29" fmla="*/ 182 h 6304"/>
              <a:gd name="T30" fmla="*/ 2432 w 3874"/>
              <a:gd name="T31" fmla="*/ 102 h 6304"/>
              <a:gd name="T32" fmla="*/ 2284 w 3874"/>
              <a:gd name="T33" fmla="*/ 54 h 6304"/>
              <a:gd name="T34" fmla="*/ 2140 w 3874"/>
              <a:gd name="T35" fmla="*/ 24 h 6304"/>
              <a:gd name="T36" fmla="*/ 215 w 3874"/>
              <a:gd name="T37" fmla="*/ 3 h 6304"/>
              <a:gd name="T38" fmla="*/ 120 w 3874"/>
              <a:gd name="T39" fmla="*/ 81 h 6304"/>
              <a:gd name="T40" fmla="*/ 47 w 3874"/>
              <a:gd name="T41" fmla="*/ 179 h 6304"/>
              <a:gd name="T42" fmla="*/ 2 w 3874"/>
              <a:gd name="T43" fmla="*/ 316 h 6304"/>
              <a:gd name="T44" fmla="*/ 21 w 3874"/>
              <a:gd name="T45" fmla="*/ 488 h 6304"/>
              <a:gd name="T46" fmla="*/ 139 w 3874"/>
              <a:gd name="T47" fmla="*/ 694 h 6304"/>
              <a:gd name="T48" fmla="*/ 2310 w 3874"/>
              <a:gd name="T49" fmla="*/ 1027 h 6304"/>
              <a:gd name="T50" fmla="*/ 2379 w 3874"/>
              <a:gd name="T51" fmla="*/ 1267 h 6304"/>
              <a:gd name="T52" fmla="*/ 2481 w 3874"/>
              <a:gd name="T53" fmla="*/ 1592 h 6304"/>
              <a:gd name="T54" fmla="*/ 2523 w 3874"/>
              <a:gd name="T55" fmla="*/ 1694 h 6304"/>
              <a:gd name="T56" fmla="*/ 2532 w 3874"/>
              <a:gd name="T57" fmla="*/ 1670 h 6304"/>
              <a:gd name="T58" fmla="*/ 2520 w 3874"/>
              <a:gd name="T59" fmla="*/ 1686 h 6304"/>
              <a:gd name="T60" fmla="*/ 2479 w 3874"/>
              <a:gd name="T61" fmla="*/ 1884 h 6304"/>
              <a:gd name="T62" fmla="*/ 2423 w 3874"/>
              <a:gd name="T63" fmla="*/ 2206 h 6304"/>
              <a:gd name="T64" fmla="*/ 1207 w 3874"/>
              <a:gd name="T65" fmla="*/ 1471 h 6304"/>
              <a:gd name="T66" fmla="*/ 1052 w 3874"/>
              <a:gd name="T67" fmla="*/ 1471 h 6304"/>
              <a:gd name="T68" fmla="*/ 891 w 3874"/>
              <a:gd name="T69" fmla="*/ 1497 h 6304"/>
              <a:gd name="T70" fmla="*/ 734 w 3874"/>
              <a:gd name="T71" fmla="*/ 1568 h 6304"/>
              <a:gd name="T72" fmla="*/ 627 w 3874"/>
              <a:gd name="T73" fmla="*/ 1702 h 6304"/>
              <a:gd name="T74" fmla="*/ 616 w 3874"/>
              <a:gd name="T75" fmla="*/ 1921 h 6304"/>
              <a:gd name="T76" fmla="*/ 690 w 3874"/>
              <a:gd name="T77" fmla="*/ 2130 h 6304"/>
              <a:gd name="T78" fmla="*/ 846 w 3874"/>
              <a:gd name="T79" fmla="*/ 2387 h 6304"/>
              <a:gd name="T80" fmla="*/ 995 w 3874"/>
              <a:gd name="T81" fmla="*/ 2602 h 6304"/>
              <a:gd name="T82" fmla="*/ 1140 w 3874"/>
              <a:gd name="T83" fmla="*/ 2775 h 6304"/>
              <a:gd name="T84" fmla="*/ 1292 w 3874"/>
              <a:gd name="T85" fmla="*/ 2916 h 6304"/>
              <a:gd name="T86" fmla="*/ 1371 w 3874"/>
              <a:gd name="T87" fmla="*/ 3013 h 6304"/>
              <a:gd name="T88" fmla="*/ 1405 w 3874"/>
              <a:gd name="T89" fmla="*/ 3165 h 6304"/>
              <a:gd name="T90" fmla="*/ 1422 w 3874"/>
              <a:gd name="T91" fmla="*/ 3347 h 6304"/>
              <a:gd name="T92" fmla="*/ 1410 w 3874"/>
              <a:gd name="T93" fmla="*/ 3566 h 6304"/>
              <a:gd name="T94" fmla="*/ 1350 w 3874"/>
              <a:gd name="T95" fmla="*/ 3806 h 6304"/>
              <a:gd name="T96" fmla="*/ 1223 w 3874"/>
              <a:gd name="T97" fmla="*/ 4057 h 6304"/>
              <a:gd name="T98" fmla="*/ 1153 w 3874"/>
              <a:gd name="T99" fmla="*/ 4224 h 6304"/>
              <a:gd name="T100" fmla="*/ 1084 w 3874"/>
              <a:gd name="T101" fmla="*/ 4428 h 6304"/>
              <a:gd name="T102" fmla="*/ 1023 w 3874"/>
              <a:gd name="T103" fmla="*/ 4681 h 6304"/>
              <a:gd name="T104" fmla="*/ 991 w 3874"/>
              <a:gd name="T105" fmla="*/ 4957 h 6304"/>
              <a:gd name="T106" fmla="*/ 1014 w 3874"/>
              <a:gd name="T107" fmla="*/ 5229 h 6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4" h="6304">
                <a:moveTo>
                  <a:pt x="1524" y="6304"/>
                </a:moveTo>
                <a:lnTo>
                  <a:pt x="3278" y="5338"/>
                </a:lnTo>
                <a:lnTo>
                  <a:pt x="3277" y="5333"/>
                </a:lnTo>
                <a:lnTo>
                  <a:pt x="3274" y="5316"/>
                </a:lnTo>
                <a:lnTo>
                  <a:pt x="3269" y="5291"/>
                </a:lnTo>
                <a:lnTo>
                  <a:pt x="3264" y="5258"/>
                </a:lnTo>
                <a:lnTo>
                  <a:pt x="3258" y="5216"/>
                </a:lnTo>
                <a:lnTo>
                  <a:pt x="3252" y="5170"/>
                </a:lnTo>
                <a:lnTo>
                  <a:pt x="3247" y="5117"/>
                </a:lnTo>
                <a:lnTo>
                  <a:pt x="3243" y="5061"/>
                </a:lnTo>
                <a:lnTo>
                  <a:pt x="3239" y="5002"/>
                </a:lnTo>
                <a:lnTo>
                  <a:pt x="3238" y="4940"/>
                </a:lnTo>
                <a:lnTo>
                  <a:pt x="3238" y="4910"/>
                </a:lnTo>
                <a:lnTo>
                  <a:pt x="3239" y="4878"/>
                </a:lnTo>
                <a:lnTo>
                  <a:pt x="3240" y="4847"/>
                </a:lnTo>
                <a:lnTo>
                  <a:pt x="3242" y="4816"/>
                </a:lnTo>
                <a:lnTo>
                  <a:pt x="3245" y="4785"/>
                </a:lnTo>
                <a:lnTo>
                  <a:pt x="3248" y="4755"/>
                </a:lnTo>
                <a:lnTo>
                  <a:pt x="3253" y="4726"/>
                </a:lnTo>
                <a:lnTo>
                  <a:pt x="3259" y="4696"/>
                </a:lnTo>
                <a:lnTo>
                  <a:pt x="3265" y="4668"/>
                </a:lnTo>
                <a:lnTo>
                  <a:pt x="3273" y="4641"/>
                </a:lnTo>
                <a:lnTo>
                  <a:pt x="3281" y="4616"/>
                </a:lnTo>
                <a:lnTo>
                  <a:pt x="3292" y="4590"/>
                </a:lnTo>
                <a:lnTo>
                  <a:pt x="3299" y="4566"/>
                </a:lnTo>
                <a:lnTo>
                  <a:pt x="3317" y="4497"/>
                </a:lnTo>
                <a:lnTo>
                  <a:pt x="3345" y="4389"/>
                </a:lnTo>
                <a:lnTo>
                  <a:pt x="3383" y="4248"/>
                </a:lnTo>
                <a:lnTo>
                  <a:pt x="3427" y="4081"/>
                </a:lnTo>
                <a:lnTo>
                  <a:pt x="3476" y="3894"/>
                </a:lnTo>
                <a:lnTo>
                  <a:pt x="3528" y="3692"/>
                </a:lnTo>
                <a:lnTo>
                  <a:pt x="3583" y="3481"/>
                </a:lnTo>
                <a:lnTo>
                  <a:pt x="3638" y="3268"/>
                </a:lnTo>
                <a:lnTo>
                  <a:pt x="3689" y="3059"/>
                </a:lnTo>
                <a:lnTo>
                  <a:pt x="3739" y="2859"/>
                </a:lnTo>
                <a:lnTo>
                  <a:pt x="3783" y="2674"/>
                </a:lnTo>
                <a:lnTo>
                  <a:pt x="3802" y="2590"/>
                </a:lnTo>
                <a:lnTo>
                  <a:pt x="3820" y="2512"/>
                </a:lnTo>
                <a:lnTo>
                  <a:pt x="3836" y="2441"/>
                </a:lnTo>
                <a:lnTo>
                  <a:pt x="3849" y="2377"/>
                </a:lnTo>
                <a:lnTo>
                  <a:pt x="3859" y="2321"/>
                </a:lnTo>
                <a:lnTo>
                  <a:pt x="3867" y="2276"/>
                </a:lnTo>
                <a:lnTo>
                  <a:pt x="3872" y="2240"/>
                </a:lnTo>
                <a:lnTo>
                  <a:pt x="3873" y="2214"/>
                </a:lnTo>
                <a:lnTo>
                  <a:pt x="3874" y="2203"/>
                </a:lnTo>
                <a:lnTo>
                  <a:pt x="3874" y="2170"/>
                </a:lnTo>
                <a:lnTo>
                  <a:pt x="3873" y="2118"/>
                </a:lnTo>
                <a:lnTo>
                  <a:pt x="3870" y="2049"/>
                </a:lnTo>
                <a:lnTo>
                  <a:pt x="3867" y="2010"/>
                </a:lnTo>
                <a:lnTo>
                  <a:pt x="3864" y="1967"/>
                </a:lnTo>
                <a:lnTo>
                  <a:pt x="3859" y="1922"/>
                </a:lnTo>
                <a:lnTo>
                  <a:pt x="3852" y="1873"/>
                </a:lnTo>
                <a:lnTo>
                  <a:pt x="3845" y="1823"/>
                </a:lnTo>
                <a:lnTo>
                  <a:pt x="3835" y="1770"/>
                </a:lnTo>
                <a:lnTo>
                  <a:pt x="3824" y="1717"/>
                </a:lnTo>
                <a:lnTo>
                  <a:pt x="3812" y="1661"/>
                </a:lnTo>
                <a:lnTo>
                  <a:pt x="3796" y="1604"/>
                </a:lnTo>
                <a:lnTo>
                  <a:pt x="3779" y="1547"/>
                </a:lnTo>
                <a:lnTo>
                  <a:pt x="3759" y="1489"/>
                </a:lnTo>
                <a:lnTo>
                  <a:pt x="3738" y="1431"/>
                </a:lnTo>
                <a:lnTo>
                  <a:pt x="3712" y="1374"/>
                </a:lnTo>
                <a:lnTo>
                  <a:pt x="3685" y="1317"/>
                </a:lnTo>
                <a:lnTo>
                  <a:pt x="3655" y="1260"/>
                </a:lnTo>
                <a:lnTo>
                  <a:pt x="3621" y="1205"/>
                </a:lnTo>
                <a:lnTo>
                  <a:pt x="3585" y="1151"/>
                </a:lnTo>
                <a:lnTo>
                  <a:pt x="3544" y="1100"/>
                </a:lnTo>
                <a:lnTo>
                  <a:pt x="3502" y="1049"/>
                </a:lnTo>
                <a:lnTo>
                  <a:pt x="3454" y="1002"/>
                </a:lnTo>
                <a:lnTo>
                  <a:pt x="3404" y="957"/>
                </a:lnTo>
                <a:lnTo>
                  <a:pt x="3349" y="915"/>
                </a:lnTo>
                <a:lnTo>
                  <a:pt x="3291" y="876"/>
                </a:lnTo>
                <a:lnTo>
                  <a:pt x="3227" y="841"/>
                </a:lnTo>
                <a:lnTo>
                  <a:pt x="2645" y="211"/>
                </a:lnTo>
                <a:lnTo>
                  <a:pt x="2633" y="202"/>
                </a:lnTo>
                <a:lnTo>
                  <a:pt x="2600" y="182"/>
                </a:lnTo>
                <a:lnTo>
                  <a:pt x="2575" y="168"/>
                </a:lnTo>
                <a:lnTo>
                  <a:pt x="2546" y="153"/>
                </a:lnTo>
                <a:lnTo>
                  <a:pt x="2512" y="137"/>
                </a:lnTo>
                <a:lnTo>
                  <a:pt x="2473" y="120"/>
                </a:lnTo>
                <a:lnTo>
                  <a:pt x="2432" y="102"/>
                </a:lnTo>
                <a:lnTo>
                  <a:pt x="2385" y="85"/>
                </a:lnTo>
                <a:lnTo>
                  <a:pt x="2361" y="76"/>
                </a:lnTo>
                <a:lnTo>
                  <a:pt x="2337" y="69"/>
                </a:lnTo>
                <a:lnTo>
                  <a:pt x="2310" y="61"/>
                </a:lnTo>
                <a:lnTo>
                  <a:pt x="2284" y="54"/>
                </a:lnTo>
                <a:lnTo>
                  <a:pt x="2257" y="47"/>
                </a:lnTo>
                <a:lnTo>
                  <a:pt x="2228" y="41"/>
                </a:lnTo>
                <a:lnTo>
                  <a:pt x="2200" y="35"/>
                </a:lnTo>
                <a:lnTo>
                  <a:pt x="2171" y="29"/>
                </a:lnTo>
                <a:lnTo>
                  <a:pt x="2140" y="24"/>
                </a:lnTo>
                <a:lnTo>
                  <a:pt x="2110" y="21"/>
                </a:lnTo>
                <a:lnTo>
                  <a:pt x="2079" y="18"/>
                </a:lnTo>
                <a:lnTo>
                  <a:pt x="2047" y="16"/>
                </a:lnTo>
                <a:lnTo>
                  <a:pt x="221" y="0"/>
                </a:lnTo>
                <a:lnTo>
                  <a:pt x="215" y="3"/>
                </a:lnTo>
                <a:lnTo>
                  <a:pt x="200" y="13"/>
                </a:lnTo>
                <a:lnTo>
                  <a:pt x="178" y="29"/>
                </a:lnTo>
                <a:lnTo>
                  <a:pt x="151" y="52"/>
                </a:lnTo>
                <a:lnTo>
                  <a:pt x="136" y="66"/>
                </a:lnTo>
                <a:lnTo>
                  <a:pt x="120" y="81"/>
                </a:lnTo>
                <a:lnTo>
                  <a:pt x="105" y="97"/>
                </a:lnTo>
                <a:lnTo>
                  <a:pt x="90" y="115"/>
                </a:lnTo>
                <a:lnTo>
                  <a:pt x="75" y="136"/>
                </a:lnTo>
                <a:lnTo>
                  <a:pt x="60" y="157"/>
                </a:lnTo>
                <a:lnTo>
                  <a:pt x="47" y="179"/>
                </a:lnTo>
                <a:lnTo>
                  <a:pt x="34" y="203"/>
                </a:lnTo>
                <a:lnTo>
                  <a:pt x="23" y="230"/>
                </a:lnTo>
                <a:lnTo>
                  <a:pt x="14" y="257"/>
                </a:lnTo>
                <a:lnTo>
                  <a:pt x="7" y="285"/>
                </a:lnTo>
                <a:lnTo>
                  <a:pt x="2" y="316"/>
                </a:lnTo>
                <a:lnTo>
                  <a:pt x="0" y="347"/>
                </a:lnTo>
                <a:lnTo>
                  <a:pt x="0" y="380"/>
                </a:lnTo>
                <a:lnTo>
                  <a:pt x="4" y="415"/>
                </a:lnTo>
                <a:lnTo>
                  <a:pt x="11" y="450"/>
                </a:lnTo>
                <a:lnTo>
                  <a:pt x="21" y="488"/>
                </a:lnTo>
                <a:lnTo>
                  <a:pt x="36" y="526"/>
                </a:lnTo>
                <a:lnTo>
                  <a:pt x="55" y="567"/>
                </a:lnTo>
                <a:lnTo>
                  <a:pt x="78" y="608"/>
                </a:lnTo>
                <a:lnTo>
                  <a:pt x="106" y="651"/>
                </a:lnTo>
                <a:lnTo>
                  <a:pt x="139" y="694"/>
                </a:lnTo>
                <a:lnTo>
                  <a:pt x="177" y="740"/>
                </a:lnTo>
                <a:lnTo>
                  <a:pt x="221" y="786"/>
                </a:lnTo>
                <a:lnTo>
                  <a:pt x="1813" y="786"/>
                </a:lnTo>
                <a:lnTo>
                  <a:pt x="2308" y="1018"/>
                </a:lnTo>
                <a:lnTo>
                  <a:pt x="2310" y="1027"/>
                </a:lnTo>
                <a:lnTo>
                  <a:pt x="2317" y="1052"/>
                </a:lnTo>
                <a:lnTo>
                  <a:pt x="2329" y="1092"/>
                </a:lnTo>
                <a:lnTo>
                  <a:pt x="2344" y="1142"/>
                </a:lnTo>
                <a:lnTo>
                  <a:pt x="2361" y="1201"/>
                </a:lnTo>
                <a:lnTo>
                  <a:pt x="2379" y="1267"/>
                </a:lnTo>
                <a:lnTo>
                  <a:pt x="2399" y="1334"/>
                </a:lnTo>
                <a:lnTo>
                  <a:pt x="2421" y="1404"/>
                </a:lnTo>
                <a:lnTo>
                  <a:pt x="2442" y="1472"/>
                </a:lnTo>
                <a:lnTo>
                  <a:pt x="2462" y="1536"/>
                </a:lnTo>
                <a:lnTo>
                  <a:pt x="2481" y="1592"/>
                </a:lnTo>
                <a:lnTo>
                  <a:pt x="2498" y="1639"/>
                </a:lnTo>
                <a:lnTo>
                  <a:pt x="2506" y="1658"/>
                </a:lnTo>
                <a:lnTo>
                  <a:pt x="2512" y="1674"/>
                </a:lnTo>
                <a:lnTo>
                  <a:pt x="2518" y="1686"/>
                </a:lnTo>
                <a:lnTo>
                  <a:pt x="2523" y="1694"/>
                </a:lnTo>
                <a:lnTo>
                  <a:pt x="2527" y="1698"/>
                </a:lnTo>
                <a:lnTo>
                  <a:pt x="2530" y="1697"/>
                </a:lnTo>
                <a:lnTo>
                  <a:pt x="2532" y="1692"/>
                </a:lnTo>
                <a:lnTo>
                  <a:pt x="2532" y="1681"/>
                </a:lnTo>
                <a:lnTo>
                  <a:pt x="2532" y="1670"/>
                </a:lnTo>
                <a:lnTo>
                  <a:pt x="2531" y="1664"/>
                </a:lnTo>
                <a:lnTo>
                  <a:pt x="2529" y="1663"/>
                </a:lnTo>
                <a:lnTo>
                  <a:pt x="2526" y="1667"/>
                </a:lnTo>
                <a:lnTo>
                  <a:pt x="2523" y="1675"/>
                </a:lnTo>
                <a:lnTo>
                  <a:pt x="2520" y="1686"/>
                </a:lnTo>
                <a:lnTo>
                  <a:pt x="2516" y="1702"/>
                </a:lnTo>
                <a:lnTo>
                  <a:pt x="2512" y="1721"/>
                </a:lnTo>
                <a:lnTo>
                  <a:pt x="2502" y="1766"/>
                </a:lnTo>
                <a:lnTo>
                  <a:pt x="2490" y="1822"/>
                </a:lnTo>
                <a:lnTo>
                  <a:pt x="2479" y="1884"/>
                </a:lnTo>
                <a:lnTo>
                  <a:pt x="2467" y="1949"/>
                </a:lnTo>
                <a:lnTo>
                  <a:pt x="2455" y="2018"/>
                </a:lnTo>
                <a:lnTo>
                  <a:pt x="2444" y="2085"/>
                </a:lnTo>
                <a:lnTo>
                  <a:pt x="2433" y="2149"/>
                </a:lnTo>
                <a:lnTo>
                  <a:pt x="2423" y="2206"/>
                </a:lnTo>
                <a:lnTo>
                  <a:pt x="2415" y="2256"/>
                </a:lnTo>
                <a:lnTo>
                  <a:pt x="2409" y="2294"/>
                </a:lnTo>
                <a:lnTo>
                  <a:pt x="2404" y="2318"/>
                </a:lnTo>
                <a:lnTo>
                  <a:pt x="2402" y="2328"/>
                </a:lnTo>
                <a:lnTo>
                  <a:pt x="1207" y="1471"/>
                </a:lnTo>
                <a:lnTo>
                  <a:pt x="1198" y="1470"/>
                </a:lnTo>
                <a:lnTo>
                  <a:pt x="1171" y="1469"/>
                </a:lnTo>
                <a:lnTo>
                  <a:pt x="1131" y="1468"/>
                </a:lnTo>
                <a:lnTo>
                  <a:pt x="1080" y="1470"/>
                </a:lnTo>
                <a:lnTo>
                  <a:pt x="1052" y="1471"/>
                </a:lnTo>
                <a:lnTo>
                  <a:pt x="1022" y="1474"/>
                </a:lnTo>
                <a:lnTo>
                  <a:pt x="989" y="1478"/>
                </a:lnTo>
                <a:lnTo>
                  <a:pt x="957" y="1483"/>
                </a:lnTo>
                <a:lnTo>
                  <a:pt x="924" y="1489"/>
                </a:lnTo>
                <a:lnTo>
                  <a:pt x="891" y="1497"/>
                </a:lnTo>
                <a:lnTo>
                  <a:pt x="858" y="1507"/>
                </a:lnTo>
                <a:lnTo>
                  <a:pt x="825" y="1519"/>
                </a:lnTo>
                <a:lnTo>
                  <a:pt x="793" y="1534"/>
                </a:lnTo>
                <a:lnTo>
                  <a:pt x="763" y="1550"/>
                </a:lnTo>
                <a:lnTo>
                  <a:pt x="734" y="1568"/>
                </a:lnTo>
                <a:lnTo>
                  <a:pt x="707" y="1589"/>
                </a:lnTo>
                <a:lnTo>
                  <a:pt x="683" y="1613"/>
                </a:lnTo>
                <a:lnTo>
                  <a:pt x="662" y="1640"/>
                </a:lnTo>
                <a:lnTo>
                  <a:pt x="642" y="1670"/>
                </a:lnTo>
                <a:lnTo>
                  <a:pt x="627" y="1702"/>
                </a:lnTo>
                <a:lnTo>
                  <a:pt x="616" y="1739"/>
                </a:lnTo>
                <a:lnTo>
                  <a:pt x="609" y="1779"/>
                </a:lnTo>
                <a:lnTo>
                  <a:pt x="606" y="1823"/>
                </a:lnTo>
                <a:lnTo>
                  <a:pt x="608" y="1870"/>
                </a:lnTo>
                <a:lnTo>
                  <a:pt x="616" y="1921"/>
                </a:lnTo>
                <a:lnTo>
                  <a:pt x="629" y="1977"/>
                </a:lnTo>
                <a:lnTo>
                  <a:pt x="648" y="2037"/>
                </a:lnTo>
                <a:lnTo>
                  <a:pt x="674" y="2101"/>
                </a:lnTo>
                <a:lnTo>
                  <a:pt x="678" y="2109"/>
                </a:lnTo>
                <a:lnTo>
                  <a:pt x="690" y="2130"/>
                </a:lnTo>
                <a:lnTo>
                  <a:pt x="708" y="2164"/>
                </a:lnTo>
                <a:lnTo>
                  <a:pt x="734" y="2208"/>
                </a:lnTo>
                <a:lnTo>
                  <a:pt x="766" y="2261"/>
                </a:lnTo>
                <a:lnTo>
                  <a:pt x="803" y="2321"/>
                </a:lnTo>
                <a:lnTo>
                  <a:pt x="846" y="2387"/>
                </a:lnTo>
                <a:lnTo>
                  <a:pt x="891" y="2457"/>
                </a:lnTo>
                <a:lnTo>
                  <a:pt x="916" y="2492"/>
                </a:lnTo>
                <a:lnTo>
                  <a:pt x="942" y="2529"/>
                </a:lnTo>
                <a:lnTo>
                  <a:pt x="968" y="2565"/>
                </a:lnTo>
                <a:lnTo>
                  <a:pt x="995" y="2602"/>
                </a:lnTo>
                <a:lnTo>
                  <a:pt x="1024" y="2638"/>
                </a:lnTo>
                <a:lnTo>
                  <a:pt x="1052" y="2673"/>
                </a:lnTo>
                <a:lnTo>
                  <a:pt x="1080" y="2708"/>
                </a:lnTo>
                <a:lnTo>
                  <a:pt x="1110" y="2742"/>
                </a:lnTo>
                <a:lnTo>
                  <a:pt x="1140" y="2775"/>
                </a:lnTo>
                <a:lnTo>
                  <a:pt x="1169" y="2807"/>
                </a:lnTo>
                <a:lnTo>
                  <a:pt x="1200" y="2837"/>
                </a:lnTo>
                <a:lnTo>
                  <a:pt x="1230" y="2866"/>
                </a:lnTo>
                <a:lnTo>
                  <a:pt x="1260" y="2892"/>
                </a:lnTo>
                <a:lnTo>
                  <a:pt x="1292" y="2916"/>
                </a:lnTo>
                <a:lnTo>
                  <a:pt x="1322" y="2938"/>
                </a:lnTo>
                <a:lnTo>
                  <a:pt x="1352" y="2958"/>
                </a:lnTo>
                <a:lnTo>
                  <a:pt x="1354" y="2965"/>
                </a:lnTo>
                <a:lnTo>
                  <a:pt x="1362" y="2983"/>
                </a:lnTo>
                <a:lnTo>
                  <a:pt x="1371" y="3013"/>
                </a:lnTo>
                <a:lnTo>
                  <a:pt x="1382" y="3055"/>
                </a:lnTo>
                <a:lnTo>
                  <a:pt x="1388" y="3079"/>
                </a:lnTo>
                <a:lnTo>
                  <a:pt x="1394" y="3105"/>
                </a:lnTo>
                <a:lnTo>
                  <a:pt x="1400" y="3134"/>
                </a:lnTo>
                <a:lnTo>
                  <a:pt x="1405" y="3165"/>
                </a:lnTo>
                <a:lnTo>
                  <a:pt x="1410" y="3197"/>
                </a:lnTo>
                <a:lnTo>
                  <a:pt x="1414" y="3233"/>
                </a:lnTo>
                <a:lnTo>
                  <a:pt x="1418" y="3269"/>
                </a:lnTo>
                <a:lnTo>
                  <a:pt x="1421" y="3308"/>
                </a:lnTo>
                <a:lnTo>
                  <a:pt x="1422" y="3347"/>
                </a:lnTo>
                <a:lnTo>
                  <a:pt x="1423" y="3389"/>
                </a:lnTo>
                <a:lnTo>
                  <a:pt x="1422" y="3431"/>
                </a:lnTo>
                <a:lnTo>
                  <a:pt x="1420" y="3475"/>
                </a:lnTo>
                <a:lnTo>
                  <a:pt x="1416" y="3520"/>
                </a:lnTo>
                <a:lnTo>
                  <a:pt x="1410" y="3566"/>
                </a:lnTo>
                <a:lnTo>
                  <a:pt x="1403" y="3612"/>
                </a:lnTo>
                <a:lnTo>
                  <a:pt x="1393" y="3660"/>
                </a:lnTo>
                <a:lnTo>
                  <a:pt x="1382" y="3708"/>
                </a:lnTo>
                <a:lnTo>
                  <a:pt x="1367" y="3758"/>
                </a:lnTo>
                <a:lnTo>
                  <a:pt x="1350" y="3806"/>
                </a:lnTo>
                <a:lnTo>
                  <a:pt x="1330" y="3857"/>
                </a:lnTo>
                <a:lnTo>
                  <a:pt x="1308" y="3906"/>
                </a:lnTo>
                <a:lnTo>
                  <a:pt x="1283" y="3957"/>
                </a:lnTo>
                <a:lnTo>
                  <a:pt x="1254" y="4007"/>
                </a:lnTo>
                <a:lnTo>
                  <a:pt x="1223" y="4057"/>
                </a:lnTo>
                <a:lnTo>
                  <a:pt x="1219" y="4066"/>
                </a:lnTo>
                <a:lnTo>
                  <a:pt x="1207" y="4093"/>
                </a:lnTo>
                <a:lnTo>
                  <a:pt x="1189" y="4135"/>
                </a:lnTo>
                <a:lnTo>
                  <a:pt x="1166" y="4192"/>
                </a:lnTo>
                <a:lnTo>
                  <a:pt x="1153" y="4224"/>
                </a:lnTo>
                <a:lnTo>
                  <a:pt x="1140" y="4260"/>
                </a:lnTo>
                <a:lnTo>
                  <a:pt x="1126" y="4299"/>
                </a:lnTo>
                <a:lnTo>
                  <a:pt x="1113" y="4339"/>
                </a:lnTo>
                <a:lnTo>
                  <a:pt x="1099" y="4383"/>
                </a:lnTo>
                <a:lnTo>
                  <a:pt x="1084" y="4428"/>
                </a:lnTo>
                <a:lnTo>
                  <a:pt x="1070" y="4476"/>
                </a:lnTo>
                <a:lnTo>
                  <a:pt x="1057" y="4525"/>
                </a:lnTo>
                <a:lnTo>
                  <a:pt x="1045" y="4576"/>
                </a:lnTo>
                <a:lnTo>
                  <a:pt x="1033" y="4629"/>
                </a:lnTo>
                <a:lnTo>
                  <a:pt x="1023" y="4681"/>
                </a:lnTo>
                <a:lnTo>
                  <a:pt x="1014" y="4736"/>
                </a:lnTo>
                <a:lnTo>
                  <a:pt x="1005" y="4790"/>
                </a:lnTo>
                <a:lnTo>
                  <a:pt x="998" y="4846"/>
                </a:lnTo>
                <a:lnTo>
                  <a:pt x="994" y="4901"/>
                </a:lnTo>
                <a:lnTo>
                  <a:pt x="991" y="4957"/>
                </a:lnTo>
                <a:lnTo>
                  <a:pt x="990" y="5013"/>
                </a:lnTo>
                <a:lnTo>
                  <a:pt x="992" y="5068"/>
                </a:lnTo>
                <a:lnTo>
                  <a:pt x="996" y="5122"/>
                </a:lnTo>
                <a:lnTo>
                  <a:pt x="1003" y="5177"/>
                </a:lnTo>
                <a:lnTo>
                  <a:pt x="1014" y="5229"/>
                </a:lnTo>
                <a:lnTo>
                  <a:pt x="1026" y="5282"/>
                </a:lnTo>
                <a:lnTo>
                  <a:pt x="1042" y="5333"/>
                </a:lnTo>
                <a:lnTo>
                  <a:pt x="1061" y="5382"/>
                </a:lnTo>
                <a:lnTo>
                  <a:pt x="1524" y="6304"/>
                </a:lnTo>
                <a:close/>
              </a:path>
            </a:pathLst>
          </a:custGeom>
          <a:solidFill>
            <a:srgbClr val="FCDACC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2" name="Freeform 12"/>
          <p:cNvSpPr>
            <a:spLocks/>
          </p:cNvSpPr>
          <p:nvPr/>
        </p:nvSpPr>
        <p:spPr bwMode="auto">
          <a:xfrm>
            <a:off x="2881064" y="2338451"/>
            <a:ext cx="1923336" cy="940005"/>
          </a:xfrm>
          <a:custGeom>
            <a:avLst/>
            <a:gdLst>
              <a:gd name="T0" fmla="*/ 2339 w 5103"/>
              <a:gd name="T1" fmla="*/ 2013 h 2496"/>
              <a:gd name="T2" fmla="*/ 3342 w 5103"/>
              <a:gd name="T3" fmla="*/ 418 h 2496"/>
              <a:gd name="T4" fmla="*/ 3404 w 5103"/>
              <a:gd name="T5" fmla="*/ 363 h 2496"/>
              <a:gd name="T6" fmla="*/ 3473 w 5103"/>
              <a:gd name="T7" fmla="*/ 311 h 2496"/>
              <a:gd name="T8" fmla="*/ 3559 w 5103"/>
              <a:gd name="T9" fmla="*/ 250 h 2496"/>
              <a:gd name="T10" fmla="*/ 3661 w 5103"/>
              <a:gd name="T11" fmla="*/ 187 h 2496"/>
              <a:gd name="T12" fmla="*/ 3777 w 5103"/>
              <a:gd name="T13" fmla="*/ 126 h 2496"/>
              <a:gd name="T14" fmla="*/ 3902 w 5103"/>
              <a:gd name="T15" fmla="*/ 71 h 2496"/>
              <a:gd name="T16" fmla="*/ 4037 w 5103"/>
              <a:gd name="T17" fmla="*/ 30 h 2496"/>
              <a:gd name="T18" fmla="*/ 4177 w 5103"/>
              <a:gd name="T19" fmla="*/ 4 h 2496"/>
              <a:gd name="T20" fmla="*/ 4322 w 5103"/>
              <a:gd name="T21" fmla="*/ 2 h 2496"/>
              <a:gd name="T22" fmla="*/ 4466 w 5103"/>
              <a:gd name="T23" fmla="*/ 27 h 2496"/>
              <a:gd name="T24" fmla="*/ 4611 w 5103"/>
              <a:gd name="T25" fmla="*/ 82 h 2496"/>
              <a:gd name="T26" fmla="*/ 4752 w 5103"/>
              <a:gd name="T27" fmla="*/ 175 h 2496"/>
              <a:gd name="T28" fmla="*/ 4887 w 5103"/>
              <a:gd name="T29" fmla="*/ 311 h 2496"/>
              <a:gd name="T30" fmla="*/ 5014 w 5103"/>
              <a:gd name="T31" fmla="*/ 493 h 2496"/>
              <a:gd name="T32" fmla="*/ 5076 w 5103"/>
              <a:gd name="T33" fmla="*/ 624 h 2496"/>
              <a:gd name="T34" fmla="*/ 5090 w 5103"/>
              <a:gd name="T35" fmla="*/ 724 h 2496"/>
              <a:gd name="T36" fmla="*/ 5098 w 5103"/>
              <a:gd name="T37" fmla="*/ 819 h 2496"/>
              <a:gd name="T38" fmla="*/ 5103 w 5103"/>
              <a:gd name="T39" fmla="*/ 924 h 2496"/>
              <a:gd name="T40" fmla="*/ 5101 w 5103"/>
              <a:gd name="T41" fmla="*/ 1003 h 2496"/>
              <a:gd name="T42" fmla="*/ 5097 w 5103"/>
              <a:gd name="T43" fmla="*/ 1053 h 2496"/>
              <a:gd name="T44" fmla="*/ 5090 w 5103"/>
              <a:gd name="T45" fmla="*/ 1101 h 2496"/>
              <a:gd name="T46" fmla="*/ 5079 w 5103"/>
              <a:gd name="T47" fmla="*/ 1143 h 2496"/>
              <a:gd name="T48" fmla="*/ 5065 w 5103"/>
              <a:gd name="T49" fmla="*/ 1181 h 2496"/>
              <a:gd name="T50" fmla="*/ 5047 w 5103"/>
              <a:gd name="T51" fmla="*/ 1210 h 2496"/>
              <a:gd name="T52" fmla="*/ 5032 w 5103"/>
              <a:gd name="T53" fmla="*/ 1230 h 2496"/>
              <a:gd name="T54" fmla="*/ 5005 w 5103"/>
              <a:gd name="T55" fmla="*/ 1293 h 2496"/>
              <a:gd name="T56" fmla="*/ 4957 w 5103"/>
              <a:gd name="T57" fmla="*/ 1402 h 2496"/>
              <a:gd name="T58" fmla="*/ 4897 w 5103"/>
              <a:gd name="T59" fmla="*/ 1539 h 2496"/>
              <a:gd name="T60" fmla="*/ 4835 w 5103"/>
              <a:gd name="T61" fmla="*/ 1687 h 2496"/>
              <a:gd name="T62" fmla="*/ 4776 w 5103"/>
              <a:gd name="T63" fmla="*/ 1829 h 2496"/>
              <a:gd name="T64" fmla="*/ 4729 w 5103"/>
              <a:gd name="T65" fmla="*/ 1946 h 2496"/>
              <a:gd name="T66" fmla="*/ 4708 w 5103"/>
              <a:gd name="T67" fmla="*/ 2007 h 2496"/>
              <a:gd name="T68" fmla="*/ 4702 w 5103"/>
              <a:gd name="T69" fmla="*/ 2031 h 2496"/>
              <a:gd name="T70" fmla="*/ 4705 w 5103"/>
              <a:gd name="T71" fmla="*/ 2052 h 2496"/>
              <a:gd name="T72" fmla="*/ 4717 w 5103"/>
              <a:gd name="T73" fmla="*/ 2079 h 2496"/>
              <a:gd name="T74" fmla="*/ 4733 w 5103"/>
              <a:gd name="T75" fmla="*/ 2104 h 2496"/>
              <a:gd name="T76" fmla="*/ 4754 w 5103"/>
              <a:gd name="T77" fmla="*/ 2128 h 2496"/>
              <a:gd name="T78" fmla="*/ 4788 w 5103"/>
              <a:gd name="T79" fmla="*/ 2163 h 2496"/>
              <a:gd name="T80" fmla="*/ 4833 w 5103"/>
              <a:gd name="T81" fmla="*/ 2208 h 2496"/>
              <a:gd name="T82" fmla="*/ 4860 w 5103"/>
              <a:gd name="T83" fmla="*/ 2242 h 2496"/>
              <a:gd name="T84" fmla="*/ 4873 w 5103"/>
              <a:gd name="T85" fmla="*/ 2266 h 2496"/>
              <a:gd name="T86" fmla="*/ 4879 w 5103"/>
              <a:gd name="T87" fmla="*/ 2289 h 2496"/>
              <a:gd name="T88" fmla="*/ 4879 w 5103"/>
              <a:gd name="T89" fmla="*/ 2315 h 2496"/>
              <a:gd name="T90" fmla="*/ 4869 w 5103"/>
              <a:gd name="T91" fmla="*/ 2342 h 2496"/>
              <a:gd name="T92" fmla="*/ 4850 w 5103"/>
              <a:gd name="T93" fmla="*/ 2370 h 2496"/>
              <a:gd name="T94" fmla="*/ 4819 w 5103"/>
              <a:gd name="T95" fmla="*/ 2401 h 2496"/>
              <a:gd name="T96" fmla="*/ 4776 w 5103"/>
              <a:gd name="T97" fmla="*/ 2433 h 2496"/>
              <a:gd name="T98" fmla="*/ 0 w 5103"/>
              <a:gd name="T99" fmla="*/ 2496 h 2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03" h="2496">
                <a:moveTo>
                  <a:pt x="0" y="1976"/>
                </a:moveTo>
                <a:lnTo>
                  <a:pt x="2339" y="2013"/>
                </a:lnTo>
                <a:lnTo>
                  <a:pt x="3328" y="429"/>
                </a:lnTo>
                <a:lnTo>
                  <a:pt x="3342" y="418"/>
                </a:lnTo>
                <a:lnTo>
                  <a:pt x="3378" y="386"/>
                </a:lnTo>
                <a:lnTo>
                  <a:pt x="3404" y="363"/>
                </a:lnTo>
                <a:lnTo>
                  <a:pt x="3437" y="339"/>
                </a:lnTo>
                <a:lnTo>
                  <a:pt x="3473" y="311"/>
                </a:lnTo>
                <a:lnTo>
                  <a:pt x="3514" y="281"/>
                </a:lnTo>
                <a:lnTo>
                  <a:pt x="3559" y="250"/>
                </a:lnTo>
                <a:lnTo>
                  <a:pt x="3609" y="219"/>
                </a:lnTo>
                <a:lnTo>
                  <a:pt x="3661" y="187"/>
                </a:lnTo>
                <a:lnTo>
                  <a:pt x="3717" y="156"/>
                </a:lnTo>
                <a:lnTo>
                  <a:pt x="3777" y="126"/>
                </a:lnTo>
                <a:lnTo>
                  <a:pt x="3838" y="97"/>
                </a:lnTo>
                <a:lnTo>
                  <a:pt x="3902" y="71"/>
                </a:lnTo>
                <a:lnTo>
                  <a:pt x="3969" y="49"/>
                </a:lnTo>
                <a:lnTo>
                  <a:pt x="4037" y="30"/>
                </a:lnTo>
                <a:lnTo>
                  <a:pt x="4106" y="14"/>
                </a:lnTo>
                <a:lnTo>
                  <a:pt x="4177" y="4"/>
                </a:lnTo>
                <a:lnTo>
                  <a:pt x="4249" y="0"/>
                </a:lnTo>
                <a:lnTo>
                  <a:pt x="4322" y="2"/>
                </a:lnTo>
                <a:lnTo>
                  <a:pt x="4395" y="10"/>
                </a:lnTo>
                <a:lnTo>
                  <a:pt x="4466" y="27"/>
                </a:lnTo>
                <a:lnTo>
                  <a:pt x="4539" y="50"/>
                </a:lnTo>
                <a:lnTo>
                  <a:pt x="4611" y="82"/>
                </a:lnTo>
                <a:lnTo>
                  <a:pt x="4682" y="124"/>
                </a:lnTo>
                <a:lnTo>
                  <a:pt x="4752" y="175"/>
                </a:lnTo>
                <a:lnTo>
                  <a:pt x="4820" y="237"/>
                </a:lnTo>
                <a:lnTo>
                  <a:pt x="4887" y="311"/>
                </a:lnTo>
                <a:lnTo>
                  <a:pt x="4951" y="396"/>
                </a:lnTo>
                <a:lnTo>
                  <a:pt x="5014" y="493"/>
                </a:lnTo>
                <a:lnTo>
                  <a:pt x="5073" y="603"/>
                </a:lnTo>
                <a:lnTo>
                  <a:pt x="5076" y="624"/>
                </a:lnTo>
                <a:lnTo>
                  <a:pt x="5084" y="684"/>
                </a:lnTo>
                <a:lnTo>
                  <a:pt x="5090" y="724"/>
                </a:lnTo>
                <a:lnTo>
                  <a:pt x="5094" y="769"/>
                </a:lnTo>
                <a:lnTo>
                  <a:pt x="5098" y="819"/>
                </a:lnTo>
                <a:lnTo>
                  <a:pt x="5101" y="870"/>
                </a:lnTo>
                <a:lnTo>
                  <a:pt x="5103" y="924"/>
                </a:lnTo>
                <a:lnTo>
                  <a:pt x="5102" y="976"/>
                </a:lnTo>
                <a:lnTo>
                  <a:pt x="5101" y="1003"/>
                </a:lnTo>
                <a:lnTo>
                  <a:pt x="5100" y="1029"/>
                </a:lnTo>
                <a:lnTo>
                  <a:pt x="5097" y="1053"/>
                </a:lnTo>
                <a:lnTo>
                  <a:pt x="5094" y="1078"/>
                </a:lnTo>
                <a:lnTo>
                  <a:pt x="5090" y="1101"/>
                </a:lnTo>
                <a:lnTo>
                  <a:pt x="5085" y="1123"/>
                </a:lnTo>
                <a:lnTo>
                  <a:pt x="5079" y="1143"/>
                </a:lnTo>
                <a:lnTo>
                  <a:pt x="5073" y="1162"/>
                </a:lnTo>
                <a:lnTo>
                  <a:pt x="5065" y="1181"/>
                </a:lnTo>
                <a:lnTo>
                  <a:pt x="5057" y="1196"/>
                </a:lnTo>
                <a:lnTo>
                  <a:pt x="5047" y="1210"/>
                </a:lnTo>
                <a:lnTo>
                  <a:pt x="5036" y="1221"/>
                </a:lnTo>
                <a:lnTo>
                  <a:pt x="5032" y="1230"/>
                </a:lnTo>
                <a:lnTo>
                  <a:pt x="5021" y="1255"/>
                </a:lnTo>
                <a:lnTo>
                  <a:pt x="5005" y="1293"/>
                </a:lnTo>
                <a:lnTo>
                  <a:pt x="4982" y="1343"/>
                </a:lnTo>
                <a:lnTo>
                  <a:pt x="4957" y="1402"/>
                </a:lnTo>
                <a:lnTo>
                  <a:pt x="4928" y="1468"/>
                </a:lnTo>
                <a:lnTo>
                  <a:pt x="4897" y="1539"/>
                </a:lnTo>
                <a:lnTo>
                  <a:pt x="4866" y="1613"/>
                </a:lnTo>
                <a:lnTo>
                  <a:pt x="4835" y="1687"/>
                </a:lnTo>
                <a:lnTo>
                  <a:pt x="4803" y="1760"/>
                </a:lnTo>
                <a:lnTo>
                  <a:pt x="4776" y="1829"/>
                </a:lnTo>
                <a:lnTo>
                  <a:pt x="4751" y="1892"/>
                </a:lnTo>
                <a:lnTo>
                  <a:pt x="4729" y="1946"/>
                </a:lnTo>
                <a:lnTo>
                  <a:pt x="4713" y="1990"/>
                </a:lnTo>
                <a:lnTo>
                  <a:pt x="4708" y="2007"/>
                </a:lnTo>
                <a:lnTo>
                  <a:pt x="4704" y="2021"/>
                </a:lnTo>
                <a:lnTo>
                  <a:pt x="4702" y="2031"/>
                </a:lnTo>
                <a:lnTo>
                  <a:pt x="4702" y="2037"/>
                </a:lnTo>
                <a:lnTo>
                  <a:pt x="4705" y="2052"/>
                </a:lnTo>
                <a:lnTo>
                  <a:pt x="4710" y="2066"/>
                </a:lnTo>
                <a:lnTo>
                  <a:pt x="4717" y="2079"/>
                </a:lnTo>
                <a:lnTo>
                  <a:pt x="4725" y="2091"/>
                </a:lnTo>
                <a:lnTo>
                  <a:pt x="4733" y="2104"/>
                </a:lnTo>
                <a:lnTo>
                  <a:pt x="4744" y="2116"/>
                </a:lnTo>
                <a:lnTo>
                  <a:pt x="4754" y="2128"/>
                </a:lnTo>
                <a:lnTo>
                  <a:pt x="4765" y="2140"/>
                </a:lnTo>
                <a:lnTo>
                  <a:pt x="4788" y="2163"/>
                </a:lnTo>
                <a:lnTo>
                  <a:pt x="4810" y="2185"/>
                </a:lnTo>
                <a:lnTo>
                  <a:pt x="4833" y="2208"/>
                </a:lnTo>
                <a:lnTo>
                  <a:pt x="4852" y="2231"/>
                </a:lnTo>
                <a:lnTo>
                  <a:pt x="4860" y="2242"/>
                </a:lnTo>
                <a:lnTo>
                  <a:pt x="4867" y="2254"/>
                </a:lnTo>
                <a:lnTo>
                  <a:pt x="4873" y="2266"/>
                </a:lnTo>
                <a:lnTo>
                  <a:pt x="4877" y="2277"/>
                </a:lnTo>
                <a:lnTo>
                  <a:pt x="4879" y="2289"/>
                </a:lnTo>
                <a:lnTo>
                  <a:pt x="4880" y="2302"/>
                </a:lnTo>
                <a:lnTo>
                  <a:pt x="4879" y="2315"/>
                </a:lnTo>
                <a:lnTo>
                  <a:pt x="4875" y="2328"/>
                </a:lnTo>
                <a:lnTo>
                  <a:pt x="4869" y="2342"/>
                </a:lnTo>
                <a:lnTo>
                  <a:pt x="4861" y="2356"/>
                </a:lnTo>
                <a:lnTo>
                  <a:pt x="4850" y="2370"/>
                </a:lnTo>
                <a:lnTo>
                  <a:pt x="4836" y="2385"/>
                </a:lnTo>
                <a:lnTo>
                  <a:pt x="4819" y="2401"/>
                </a:lnTo>
                <a:lnTo>
                  <a:pt x="4799" y="2417"/>
                </a:lnTo>
                <a:lnTo>
                  <a:pt x="4776" y="2433"/>
                </a:lnTo>
                <a:lnTo>
                  <a:pt x="4749" y="2450"/>
                </a:lnTo>
                <a:lnTo>
                  <a:pt x="0" y="2496"/>
                </a:lnTo>
                <a:lnTo>
                  <a:pt x="0" y="19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3" name="Freeform 13"/>
          <p:cNvSpPr>
            <a:spLocks/>
          </p:cNvSpPr>
          <p:nvPr/>
        </p:nvSpPr>
        <p:spPr bwMode="auto">
          <a:xfrm>
            <a:off x="3777742" y="3221941"/>
            <a:ext cx="1013471" cy="811908"/>
          </a:xfrm>
          <a:custGeom>
            <a:avLst/>
            <a:gdLst>
              <a:gd name="T0" fmla="*/ 26 w 2692"/>
              <a:gd name="T1" fmla="*/ 2 h 2153"/>
              <a:gd name="T2" fmla="*/ 217 w 2692"/>
              <a:gd name="T3" fmla="*/ 18 h 2153"/>
              <a:gd name="T4" fmla="*/ 546 w 2692"/>
              <a:gd name="T5" fmla="*/ 44 h 2153"/>
              <a:gd name="T6" fmla="*/ 957 w 2692"/>
              <a:gd name="T7" fmla="*/ 76 h 2153"/>
              <a:gd name="T8" fmla="*/ 1396 w 2692"/>
              <a:gd name="T9" fmla="*/ 106 h 2153"/>
              <a:gd name="T10" fmla="*/ 1808 w 2692"/>
              <a:gd name="T11" fmla="*/ 130 h 2153"/>
              <a:gd name="T12" fmla="*/ 2065 w 2692"/>
              <a:gd name="T13" fmla="*/ 142 h 2153"/>
              <a:gd name="T14" fmla="*/ 2200 w 2692"/>
              <a:gd name="T15" fmla="*/ 145 h 2153"/>
              <a:gd name="T16" fmla="*/ 2296 w 2692"/>
              <a:gd name="T17" fmla="*/ 143 h 2153"/>
              <a:gd name="T18" fmla="*/ 2347 w 2692"/>
              <a:gd name="T19" fmla="*/ 135 h 2153"/>
              <a:gd name="T20" fmla="*/ 2365 w 2692"/>
              <a:gd name="T21" fmla="*/ 147 h 2153"/>
              <a:gd name="T22" fmla="*/ 2412 w 2692"/>
              <a:gd name="T23" fmla="*/ 230 h 2153"/>
              <a:gd name="T24" fmla="*/ 2458 w 2692"/>
              <a:gd name="T25" fmla="*/ 318 h 2153"/>
              <a:gd name="T26" fmla="*/ 2510 w 2692"/>
              <a:gd name="T27" fmla="*/ 429 h 2153"/>
              <a:gd name="T28" fmla="*/ 2563 w 2692"/>
              <a:gd name="T29" fmla="*/ 557 h 2153"/>
              <a:gd name="T30" fmla="*/ 2612 w 2692"/>
              <a:gd name="T31" fmla="*/ 702 h 2153"/>
              <a:gd name="T32" fmla="*/ 2654 w 2692"/>
              <a:gd name="T33" fmla="*/ 858 h 2153"/>
              <a:gd name="T34" fmla="*/ 2682 w 2692"/>
              <a:gd name="T35" fmla="*/ 1021 h 2153"/>
              <a:gd name="T36" fmla="*/ 2692 w 2692"/>
              <a:gd name="T37" fmla="*/ 1189 h 2153"/>
              <a:gd name="T38" fmla="*/ 2680 w 2692"/>
              <a:gd name="T39" fmla="*/ 1357 h 2153"/>
              <a:gd name="T40" fmla="*/ 2641 w 2692"/>
              <a:gd name="T41" fmla="*/ 1523 h 2153"/>
              <a:gd name="T42" fmla="*/ 2570 w 2692"/>
              <a:gd name="T43" fmla="*/ 1682 h 2153"/>
              <a:gd name="T44" fmla="*/ 2462 w 2692"/>
              <a:gd name="T45" fmla="*/ 1831 h 2153"/>
              <a:gd name="T46" fmla="*/ 2312 w 2692"/>
              <a:gd name="T47" fmla="*/ 1965 h 2153"/>
              <a:gd name="T48" fmla="*/ 2116 w 2692"/>
              <a:gd name="T49" fmla="*/ 2083 h 2153"/>
              <a:gd name="T50" fmla="*/ 1949 w 2692"/>
              <a:gd name="T51" fmla="*/ 2142 h 2153"/>
              <a:gd name="T52" fmla="*/ 1852 w 2692"/>
              <a:gd name="T53" fmla="*/ 2152 h 2153"/>
              <a:gd name="T54" fmla="*/ 1757 w 2692"/>
              <a:gd name="T55" fmla="*/ 2151 h 2153"/>
              <a:gd name="T56" fmla="*/ 1664 w 2692"/>
              <a:gd name="T57" fmla="*/ 2140 h 2153"/>
              <a:gd name="T58" fmla="*/ 1574 w 2692"/>
              <a:gd name="T59" fmla="*/ 2120 h 2153"/>
              <a:gd name="T60" fmla="*/ 1486 w 2692"/>
              <a:gd name="T61" fmla="*/ 2091 h 2153"/>
              <a:gd name="T62" fmla="*/ 1400 w 2692"/>
              <a:gd name="T63" fmla="*/ 2053 h 2153"/>
              <a:gd name="T64" fmla="*/ 1316 w 2692"/>
              <a:gd name="T65" fmla="*/ 2007 h 2153"/>
              <a:gd name="T66" fmla="*/ 1234 w 2692"/>
              <a:gd name="T67" fmla="*/ 1953 h 2153"/>
              <a:gd name="T68" fmla="*/ 1154 w 2692"/>
              <a:gd name="T69" fmla="*/ 1892 h 2153"/>
              <a:gd name="T70" fmla="*/ 1076 w 2692"/>
              <a:gd name="T71" fmla="*/ 1825 h 2153"/>
              <a:gd name="T72" fmla="*/ 999 w 2692"/>
              <a:gd name="T73" fmla="*/ 1751 h 2153"/>
              <a:gd name="T74" fmla="*/ 924 w 2692"/>
              <a:gd name="T75" fmla="*/ 1671 h 2153"/>
              <a:gd name="T76" fmla="*/ 851 w 2692"/>
              <a:gd name="T77" fmla="*/ 1586 h 2153"/>
              <a:gd name="T78" fmla="*/ 778 w 2692"/>
              <a:gd name="T79" fmla="*/ 1495 h 2153"/>
              <a:gd name="T80" fmla="*/ 709 w 2692"/>
              <a:gd name="T81" fmla="*/ 1401 h 2153"/>
              <a:gd name="T82" fmla="*/ 642 w 2692"/>
              <a:gd name="T83" fmla="*/ 1307 h 2153"/>
              <a:gd name="T84" fmla="*/ 582 w 2692"/>
              <a:gd name="T85" fmla="*/ 1217 h 2153"/>
              <a:gd name="T86" fmla="*/ 526 w 2692"/>
              <a:gd name="T87" fmla="*/ 1126 h 2153"/>
              <a:gd name="T88" fmla="*/ 472 w 2692"/>
              <a:gd name="T89" fmla="*/ 1035 h 2153"/>
              <a:gd name="T90" fmla="*/ 421 w 2692"/>
              <a:gd name="T91" fmla="*/ 944 h 2153"/>
              <a:gd name="T92" fmla="*/ 374 w 2692"/>
              <a:gd name="T93" fmla="*/ 853 h 2153"/>
              <a:gd name="T94" fmla="*/ 306 w 2692"/>
              <a:gd name="T95" fmla="*/ 717 h 2153"/>
              <a:gd name="T96" fmla="*/ 225 w 2692"/>
              <a:gd name="T97" fmla="*/ 541 h 2153"/>
              <a:gd name="T98" fmla="*/ 152 w 2692"/>
              <a:gd name="T99" fmla="*/ 373 h 2153"/>
              <a:gd name="T100" fmla="*/ 87 w 2692"/>
              <a:gd name="T101" fmla="*/ 214 h 2153"/>
              <a:gd name="T102" fmla="*/ 27 w 2692"/>
              <a:gd name="T103" fmla="*/ 68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92" h="2153">
                <a:moveTo>
                  <a:pt x="0" y="0"/>
                </a:moveTo>
                <a:lnTo>
                  <a:pt x="26" y="2"/>
                </a:lnTo>
                <a:lnTo>
                  <a:pt x="101" y="8"/>
                </a:lnTo>
                <a:lnTo>
                  <a:pt x="217" y="18"/>
                </a:lnTo>
                <a:lnTo>
                  <a:pt x="368" y="30"/>
                </a:lnTo>
                <a:lnTo>
                  <a:pt x="546" y="44"/>
                </a:lnTo>
                <a:lnTo>
                  <a:pt x="744" y="60"/>
                </a:lnTo>
                <a:lnTo>
                  <a:pt x="957" y="76"/>
                </a:lnTo>
                <a:lnTo>
                  <a:pt x="1177" y="91"/>
                </a:lnTo>
                <a:lnTo>
                  <a:pt x="1396" y="106"/>
                </a:lnTo>
                <a:lnTo>
                  <a:pt x="1609" y="119"/>
                </a:lnTo>
                <a:lnTo>
                  <a:pt x="1808" y="130"/>
                </a:lnTo>
                <a:lnTo>
                  <a:pt x="1986" y="139"/>
                </a:lnTo>
                <a:lnTo>
                  <a:pt x="2065" y="142"/>
                </a:lnTo>
                <a:lnTo>
                  <a:pt x="2137" y="144"/>
                </a:lnTo>
                <a:lnTo>
                  <a:pt x="2200" y="145"/>
                </a:lnTo>
                <a:lnTo>
                  <a:pt x="2252" y="145"/>
                </a:lnTo>
                <a:lnTo>
                  <a:pt x="2296" y="143"/>
                </a:lnTo>
                <a:lnTo>
                  <a:pt x="2327" y="139"/>
                </a:lnTo>
                <a:lnTo>
                  <a:pt x="2347" y="135"/>
                </a:lnTo>
                <a:lnTo>
                  <a:pt x="2354" y="129"/>
                </a:lnTo>
                <a:lnTo>
                  <a:pt x="2365" y="147"/>
                </a:lnTo>
                <a:lnTo>
                  <a:pt x="2393" y="195"/>
                </a:lnTo>
                <a:lnTo>
                  <a:pt x="2412" y="230"/>
                </a:lnTo>
                <a:lnTo>
                  <a:pt x="2434" y="271"/>
                </a:lnTo>
                <a:lnTo>
                  <a:pt x="2458" y="318"/>
                </a:lnTo>
                <a:lnTo>
                  <a:pt x="2484" y="370"/>
                </a:lnTo>
                <a:lnTo>
                  <a:pt x="2510" y="429"/>
                </a:lnTo>
                <a:lnTo>
                  <a:pt x="2537" y="490"/>
                </a:lnTo>
                <a:lnTo>
                  <a:pt x="2563" y="557"/>
                </a:lnTo>
                <a:lnTo>
                  <a:pt x="2589" y="628"/>
                </a:lnTo>
                <a:lnTo>
                  <a:pt x="2612" y="702"/>
                </a:lnTo>
                <a:lnTo>
                  <a:pt x="2635" y="779"/>
                </a:lnTo>
                <a:lnTo>
                  <a:pt x="2654" y="858"/>
                </a:lnTo>
                <a:lnTo>
                  <a:pt x="2670" y="939"/>
                </a:lnTo>
                <a:lnTo>
                  <a:pt x="2682" y="1021"/>
                </a:lnTo>
                <a:lnTo>
                  <a:pt x="2690" y="1104"/>
                </a:lnTo>
                <a:lnTo>
                  <a:pt x="2692" y="1189"/>
                </a:lnTo>
                <a:lnTo>
                  <a:pt x="2689" y="1273"/>
                </a:lnTo>
                <a:lnTo>
                  <a:pt x="2680" y="1357"/>
                </a:lnTo>
                <a:lnTo>
                  <a:pt x="2665" y="1441"/>
                </a:lnTo>
                <a:lnTo>
                  <a:pt x="2641" y="1523"/>
                </a:lnTo>
                <a:lnTo>
                  <a:pt x="2609" y="1603"/>
                </a:lnTo>
                <a:lnTo>
                  <a:pt x="2570" y="1682"/>
                </a:lnTo>
                <a:lnTo>
                  <a:pt x="2520" y="1758"/>
                </a:lnTo>
                <a:lnTo>
                  <a:pt x="2462" y="1831"/>
                </a:lnTo>
                <a:lnTo>
                  <a:pt x="2392" y="1899"/>
                </a:lnTo>
                <a:lnTo>
                  <a:pt x="2312" y="1965"/>
                </a:lnTo>
                <a:lnTo>
                  <a:pt x="2220" y="2026"/>
                </a:lnTo>
                <a:lnTo>
                  <a:pt x="2116" y="2083"/>
                </a:lnTo>
                <a:lnTo>
                  <a:pt x="1999" y="2133"/>
                </a:lnTo>
                <a:lnTo>
                  <a:pt x="1949" y="2142"/>
                </a:lnTo>
                <a:lnTo>
                  <a:pt x="1900" y="2148"/>
                </a:lnTo>
                <a:lnTo>
                  <a:pt x="1852" y="2152"/>
                </a:lnTo>
                <a:lnTo>
                  <a:pt x="1804" y="2153"/>
                </a:lnTo>
                <a:lnTo>
                  <a:pt x="1757" y="2151"/>
                </a:lnTo>
                <a:lnTo>
                  <a:pt x="1710" y="2147"/>
                </a:lnTo>
                <a:lnTo>
                  <a:pt x="1664" y="2140"/>
                </a:lnTo>
                <a:lnTo>
                  <a:pt x="1618" y="2131"/>
                </a:lnTo>
                <a:lnTo>
                  <a:pt x="1574" y="2120"/>
                </a:lnTo>
                <a:lnTo>
                  <a:pt x="1529" y="2107"/>
                </a:lnTo>
                <a:lnTo>
                  <a:pt x="1486" y="2091"/>
                </a:lnTo>
                <a:lnTo>
                  <a:pt x="1442" y="2073"/>
                </a:lnTo>
                <a:lnTo>
                  <a:pt x="1400" y="2053"/>
                </a:lnTo>
                <a:lnTo>
                  <a:pt x="1357" y="2031"/>
                </a:lnTo>
                <a:lnTo>
                  <a:pt x="1316" y="2007"/>
                </a:lnTo>
                <a:lnTo>
                  <a:pt x="1274" y="1980"/>
                </a:lnTo>
                <a:lnTo>
                  <a:pt x="1234" y="1953"/>
                </a:lnTo>
                <a:lnTo>
                  <a:pt x="1193" y="1924"/>
                </a:lnTo>
                <a:lnTo>
                  <a:pt x="1154" y="1892"/>
                </a:lnTo>
                <a:lnTo>
                  <a:pt x="1114" y="1859"/>
                </a:lnTo>
                <a:lnTo>
                  <a:pt x="1076" y="1825"/>
                </a:lnTo>
                <a:lnTo>
                  <a:pt x="1037" y="1788"/>
                </a:lnTo>
                <a:lnTo>
                  <a:pt x="999" y="1751"/>
                </a:lnTo>
                <a:lnTo>
                  <a:pt x="962" y="1711"/>
                </a:lnTo>
                <a:lnTo>
                  <a:pt x="924" y="1671"/>
                </a:lnTo>
                <a:lnTo>
                  <a:pt x="888" y="1628"/>
                </a:lnTo>
                <a:lnTo>
                  <a:pt x="851" y="1586"/>
                </a:lnTo>
                <a:lnTo>
                  <a:pt x="815" y="1541"/>
                </a:lnTo>
                <a:lnTo>
                  <a:pt x="778" y="1495"/>
                </a:lnTo>
                <a:lnTo>
                  <a:pt x="743" y="1448"/>
                </a:lnTo>
                <a:lnTo>
                  <a:pt x="709" y="1401"/>
                </a:lnTo>
                <a:lnTo>
                  <a:pt x="673" y="1352"/>
                </a:lnTo>
                <a:lnTo>
                  <a:pt x="642" y="1307"/>
                </a:lnTo>
                <a:lnTo>
                  <a:pt x="613" y="1262"/>
                </a:lnTo>
                <a:lnTo>
                  <a:pt x="582" y="1217"/>
                </a:lnTo>
                <a:lnTo>
                  <a:pt x="554" y="1171"/>
                </a:lnTo>
                <a:lnTo>
                  <a:pt x="526" y="1126"/>
                </a:lnTo>
                <a:lnTo>
                  <a:pt x="499" y="1080"/>
                </a:lnTo>
                <a:lnTo>
                  <a:pt x="472" y="1035"/>
                </a:lnTo>
                <a:lnTo>
                  <a:pt x="447" y="989"/>
                </a:lnTo>
                <a:lnTo>
                  <a:pt x="421" y="944"/>
                </a:lnTo>
                <a:lnTo>
                  <a:pt x="397" y="898"/>
                </a:lnTo>
                <a:lnTo>
                  <a:pt x="374" y="853"/>
                </a:lnTo>
                <a:lnTo>
                  <a:pt x="351" y="807"/>
                </a:lnTo>
                <a:lnTo>
                  <a:pt x="306" y="717"/>
                </a:lnTo>
                <a:lnTo>
                  <a:pt x="265" y="629"/>
                </a:lnTo>
                <a:lnTo>
                  <a:pt x="225" y="541"/>
                </a:lnTo>
                <a:lnTo>
                  <a:pt x="188" y="456"/>
                </a:lnTo>
                <a:lnTo>
                  <a:pt x="152" y="373"/>
                </a:lnTo>
                <a:lnTo>
                  <a:pt x="119" y="292"/>
                </a:lnTo>
                <a:lnTo>
                  <a:pt x="87" y="214"/>
                </a:lnTo>
                <a:lnTo>
                  <a:pt x="56" y="139"/>
                </a:lnTo>
                <a:lnTo>
                  <a:pt x="27" y="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4" name="Freeform 14"/>
          <p:cNvSpPr>
            <a:spLocks/>
          </p:cNvSpPr>
          <p:nvPr/>
        </p:nvSpPr>
        <p:spPr bwMode="auto">
          <a:xfrm>
            <a:off x="4154021" y="1398446"/>
            <a:ext cx="2315161" cy="1638885"/>
          </a:xfrm>
          <a:custGeom>
            <a:avLst/>
            <a:gdLst>
              <a:gd name="T0" fmla="*/ 4308 w 6144"/>
              <a:gd name="T1" fmla="*/ 3 h 4348"/>
              <a:gd name="T2" fmla="*/ 4246 w 6144"/>
              <a:gd name="T3" fmla="*/ 19 h 4348"/>
              <a:gd name="T4" fmla="*/ 4188 w 6144"/>
              <a:gd name="T5" fmla="*/ 40 h 4348"/>
              <a:gd name="T6" fmla="*/ 4133 w 6144"/>
              <a:gd name="T7" fmla="*/ 64 h 4348"/>
              <a:gd name="T8" fmla="*/ 4082 w 6144"/>
              <a:gd name="T9" fmla="*/ 92 h 4348"/>
              <a:gd name="T10" fmla="*/ 4036 w 6144"/>
              <a:gd name="T11" fmla="*/ 123 h 4348"/>
              <a:gd name="T12" fmla="*/ 3991 w 6144"/>
              <a:gd name="T13" fmla="*/ 158 h 4348"/>
              <a:gd name="T14" fmla="*/ 3951 w 6144"/>
              <a:gd name="T15" fmla="*/ 195 h 4348"/>
              <a:gd name="T16" fmla="*/ 3914 w 6144"/>
              <a:gd name="T17" fmla="*/ 237 h 4348"/>
              <a:gd name="T18" fmla="*/ 3877 w 6144"/>
              <a:gd name="T19" fmla="*/ 281 h 4348"/>
              <a:gd name="T20" fmla="*/ 3844 w 6144"/>
              <a:gd name="T21" fmla="*/ 329 h 4348"/>
              <a:gd name="T22" fmla="*/ 3812 w 6144"/>
              <a:gd name="T23" fmla="*/ 379 h 4348"/>
              <a:gd name="T24" fmla="*/ 3783 w 6144"/>
              <a:gd name="T25" fmla="*/ 433 h 4348"/>
              <a:gd name="T26" fmla="*/ 3755 w 6144"/>
              <a:gd name="T27" fmla="*/ 491 h 4348"/>
              <a:gd name="T28" fmla="*/ 3727 w 6144"/>
              <a:gd name="T29" fmla="*/ 550 h 4348"/>
              <a:gd name="T30" fmla="*/ 3676 w 6144"/>
              <a:gd name="T31" fmla="*/ 679 h 4348"/>
              <a:gd name="T32" fmla="*/ 2438 w 6144"/>
              <a:gd name="T33" fmla="*/ 3847 h 4348"/>
              <a:gd name="T34" fmla="*/ 2415 w 6144"/>
              <a:gd name="T35" fmla="*/ 3898 h 4348"/>
              <a:gd name="T36" fmla="*/ 2389 w 6144"/>
              <a:gd name="T37" fmla="*/ 3944 h 4348"/>
              <a:gd name="T38" fmla="*/ 2358 w 6144"/>
              <a:gd name="T39" fmla="*/ 3983 h 4348"/>
              <a:gd name="T40" fmla="*/ 2322 w 6144"/>
              <a:gd name="T41" fmla="*/ 4017 h 4348"/>
              <a:gd name="T42" fmla="*/ 2283 w 6144"/>
              <a:gd name="T43" fmla="*/ 4044 h 4348"/>
              <a:gd name="T44" fmla="*/ 2239 w 6144"/>
              <a:gd name="T45" fmla="*/ 4065 h 4348"/>
              <a:gd name="T46" fmla="*/ 2191 w 6144"/>
              <a:gd name="T47" fmla="*/ 4079 h 4348"/>
              <a:gd name="T48" fmla="*/ 0 w 6144"/>
              <a:gd name="T49" fmla="*/ 4084 h 4348"/>
              <a:gd name="T50" fmla="*/ 2212 w 6144"/>
              <a:gd name="T51" fmla="*/ 4339 h 4348"/>
              <a:gd name="T52" fmla="*/ 2264 w 6144"/>
              <a:gd name="T53" fmla="*/ 4320 h 4348"/>
              <a:gd name="T54" fmla="*/ 2308 w 6144"/>
              <a:gd name="T55" fmla="*/ 4295 h 4348"/>
              <a:gd name="T56" fmla="*/ 2349 w 6144"/>
              <a:gd name="T57" fmla="*/ 4263 h 4348"/>
              <a:gd name="T58" fmla="*/ 2386 w 6144"/>
              <a:gd name="T59" fmla="*/ 4228 h 4348"/>
              <a:gd name="T60" fmla="*/ 2422 w 6144"/>
              <a:gd name="T61" fmla="*/ 4186 h 4348"/>
              <a:gd name="T62" fmla="*/ 2460 w 6144"/>
              <a:gd name="T63" fmla="*/ 4140 h 4348"/>
              <a:gd name="T64" fmla="*/ 2542 w 6144"/>
              <a:gd name="T65" fmla="*/ 4032 h 4348"/>
              <a:gd name="T66" fmla="*/ 2702 w 6144"/>
              <a:gd name="T67" fmla="*/ 3823 h 4348"/>
              <a:gd name="T68" fmla="*/ 2859 w 6144"/>
              <a:gd name="T69" fmla="*/ 3614 h 4348"/>
              <a:gd name="T70" fmla="*/ 3015 w 6144"/>
              <a:gd name="T71" fmla="*/ 3404 h 4348"/>
              <a:gd name="T72" fmla="*/ 3169 w 6144"/>
              <a:gd name="T73" fmla="*/ 3190 h 4348"/>
              <a:gd name="T74" fmla="*/ 3323 w 6144"/>
              <a:gd name="T75" fmla="*/ 2976 h 4348"/>
              <a:gd name="T76" fmla="*/ 3475 w 6144"/>
              <a:gd name="T77" fmla="*/ 2759 h 4348"/>
              <a:gd name="T78" fmla="*/ 3629 w 6144"/>
              <a:gd name="T79" fmla="*/ 2541 h 4348"/>
              <a:gd name="T80" fmla="*/ 3783 w 6144"/>
              <a:gd name="T81" fmla="*/ 2320 h 4348"/>
              <a:gd name="T82" fmla="*/ 3808 w 6144"/>
              <a:gd name="T83" fmla="*/ 2286 h 4348"/>
              <a:gd name="T84" fmla="*/ 3836 w 6144"/>
              <a:gd name="T85" fmla="*/ 2255 h 4348"/>
              <a:gd name="T86" fmla="*/ 3865 w 6144"/>
              <a:gd name="T87" fmla="*/ 2225 h 4348"/>
              <a:gd name="T88" fmla="*/ 3896 w 6144"/>
              <a:gd name="T89" fmla="*/ 2199 h 4348"/>
              <a:gd name="T90" fmla="*/ 3931 w 6144"/>
              <a:gd name="T91" fmla="*/ 2175 h 4348"/>
              <a:gd name="T92" fmla="*/ 3966 w 6144"/>
              <a:gd name="T93" fmla="*/ 2152 h 4348"/>
              <a:gd name="T94" fmla="*/ 4005 w 6144"/>
              <a:gd name="T95" fmla="*/ 2133 h 4348"/>
              <a:gd name="T96" fmla="*/ 4045 w 6144"/>
              <a:gd name="T97" fmla="*/ 2116 h 4348"/>
              <a:gd name="T98" fmla="*/ 4087 w 6144"/>
              <a:gd name="T99" fmla="*/ 2101 h 4348"/>
              <a:gd name="T100" fmla="*/ 4132 w 6144"/>
              <a:gd name="T101" fmla="*/ 2088 h 4348"/>
              <a:gd name="T102" fmla="*/ 4178 w 6144"/>
              <a:gd name="T103" fmla="*/ 2078 h 4348"/>
              <a:gd name="T104" fmla="*/ 4226 w 6144"/>
              <a:gd name="T105" fmla="*/ 2069 h 4348"/>
              <a:gd name="T106" fmla="*/ 4277 w 6144"/>
              <a:gd name="T107" fmla="*/ 2063 h 4348"/>
              <a:gd name="T108" fmla="*/ 4328 w 6144"/>
              <a:gd name="T109" fmla="*/ 2059 h 4348"/>
              <a:gd name="T110" fmla="*/ 4382 w 6144"/>
              <a:gd name="T111" fmla="*/ 2057 h 4348"/>
              <a:gd name="T112" fmla="*/ 4439 w 6144"/>
              <a:gd name="T113" fmla="*/ 2057 h 4348"/>
              <a:gd name="T114" fmla="*/ 6144 w 6144"/>
              <a:gd name="T115" fmla="*/ 0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44" h="4348">
                <a:moveTo>
                  <a:pt x="6144" y="0"/>
                </a:moveTo>
                <a:lnTo>
                  <a:pt x="4308" y="3"/>
                </a:lnTo>
                <a:lnTo>
                  <a:pt x="4277" y="10"/>
                </a:lnTo>
                <a:lnTo>
                  <a:pt x="4246" y="19"/>
                </a:lnTo>
                <a:lnTo>
                  <a:pt x="4216" y="29"/>
                </a:lnTo>
                <a:lnTo>
                  <a:pt x="4188" y="40"/>
                </a:lnTo>
                <a:lnTo>
                  <a:pt x="4160" y="52"/>
                </a:lnTo>
                <a:lnTo>
                  <a:pt x="4133" y="64"/>
                </a:lnTo>
                <a:lnTo>
                  <a:pt x="4108" y="78"/>
                </a:lnTo>
                <a:lnTo>
                  <a:pt x="4082" y="92"/>
                </a:lnTo>
                <a:lnTo>
                  <a:pt x="4059" y="107"/>
                </a:lnTo>
                <a:lnTo>
                  <a:pt x="4036" y="123"/>
                </a:lnTo>
                <a:lnTo>
                  <a:pt x="4014" y="140"/>
                </a:lnTo>
                <a:lnTo>
                  <a:pt x="3991" y="158"/>
                </a:lnTo>
                <a:lnTo>
                  <a:pt x="3971" y="176"/>
                </a:lnTo>
                <a:lnTo>
                  <a:pt x="3951" y="195"/>
                </a:lnTo>
                <a:lnTo>
                  <a:pt x="3932" y="215"/>
                </a:lnTo>
                <a:lnTo>
                  <a:pt x="3914" y="237"/>
                </a:lnTo>
                <a:lnTo>
                  <a:pt x="3895" y="258"/>
                </a:lnTo>
                <a:lnTo>
                  <a:pt x="3877" y="281"/>
                </a:lnTo>
                <a:lnTo>
                  <a:pt x="3861" y="304"/>
                </a:lnTo>
                <a:lnTo>
                  <a:pt x="3844" y="329"/>
                </a:lnTo>
                <a:lnTo>
                  <a:pt x="3829" y="354"/>
                </a:lnTo>
                <a:lnTo>
                  <a:pt x="3812" y="379"/>
                </a:lnTo>
                <a:lnTo>
                  <a:pt x="3797" y="406"/>
                </a:lnTo>
                <a:lnTo>
                  <a:pt x="3783" y="433"/>
                </a:lnTo>
                <a:lnTo>
                  <a:pt x="3769" y="461"/>
                </a:lnTo>
                <a:lnTo>
                  <a:pt x="3755" y="491"/>
                </a:lnTo>
                <a:lnTo>
                  <a:pt x="3741" y="520"/>
                </a:lnTo>
                <a:lnTo>
                  <a:pt x="3727" y="550"/>
                </a:lnTo>
                <a:lnTo>
                  <a:pt x="3701" y="613"/>
                </a:lnTo>
                <a:lnTo>
                  <a:pt x="3676" y="679"/>
                </a:lnTo>
                <a:lnTo>
                  <a:pt x="2448" y="3818"/>
                </a:lnTo>
                <a:lnTo>
                  <a:pt x="2438" y="3847"/>
                </a:lnTo>
                <a:lnTo>
                  <a:pt x="2428" y="3874"/>
                </a:lnTo>
                <a:lnTo>
                  <a:pt x="2415" y="3898"/>
                </a:lnTo>
                <a:lnTo>
                  <a:pt x="2402" y="3922"/>
                </a:lnTo>
                <a:lnTo>
                  <a:pt x="2389" y="3944"/>
                </a:lnTo>
                <a:lnTo>
                  <a:pt x="2374" y="3965"/>
                </a:lnTo>
                <a:lnTo>
                  <a:pt x="2358" y="3983"/>
                </a:lnTo>
                <a:lnTo>
                  <a:pt x="2341" y="4001"/>
                </a:lnTo>
                <a:lnTo>
                  <a:pt x="2322" y="4017"/>
                </a:lnTo>
                <a:lnTo>
                  <a:pt x="2303" y="4032"/>
                </a:lnTo>
                <a:lnTo>
                  <a:pt x="2283" y="4044"/>
                </a:lnTo>
                <a:lnTo>
                  <a:pt x="2262" y="4055"/>
                </a:lnTo>
                <a:lnTo>
                  <a:pt x="2239" y="4065"/>
                </a:lnTo>
                <a:lnTo>
                  <a:pt x="2215" y="4073"/>
                </a:lnTo>
                <a:lnTo>
                  <a:pt x="2191" y="4079"/>
                </a:lnTo>
                <a:lnTo>
                  <a:pt x="2165" y="4084"/>
                </a:lnTo>
                <a:lnTo>
                  <a:pt x="0" y="4084"/>
                </a:lnTo>
                <a:lnTo>
                  <a:pt x="2" y="4348"/>
                </a:lnTo>
                <a:lnTo>
                  <a:pt x="2212" y="4339"/>
                </a:lnTo>
                <a:lnTo>
                  <a:pt x="2238" y="4330"/>
                </a:lnTo>
                <a:lnTo>
                  <a:pt x="2264" y="4320"/>
                </a:lnTo>
                <a:lnTo>
                  <a:pt x="2287" y="4308"/>
                </a:lnTo>
                <a:lnTo>
                  <a:pt x="2308" y="4295"/>
                </a:lnTo>
                <a:lnTo>
                  <a:pt x="2329" y="4280"/>
                </a:lnTo>
                <a:lnTo>
                  <a:pt x="2349" y="4263"/>
                </a:lnTo>
                <a:lnTo>
                  <a:pt x="2368" y="4246"/>
                </a:lnTo>
                <a:lnTo>
                  <a:pt x="2386" y="4228"/>
                </a:lnTo>
                <a:lnTo>
                  <a:pt x="2404" y="4208"/>
                </a:lnTo>
                <a:lnTo>
                  <a:pt x="2422" y="4186"/>
                </a:lnTo>
                <a:lnTo>
                  <a:pt x="2441" y="4164"/>
                </a:lnTo>
                <a:lnTo>
                  <a:pt x="2460" y="4140"/>
                </a:lnTo>
                <a:lnTo>
                  <a:pt x="2498" y="4088"/>
                </a:lnTo>
                <a:lnTo>
                  <a:pt x="2542" y="4032"/>
                </a:lnTo>
                <a:lnTo>
                  <a:pt x="2623" y="3928"/>
                </a:lnTo>
                <a:lnTo>
                  <a:pt x="2702" y="3823"/>
                </a:lnTo>
                <a:lnTo>
                  <a:pt x="2782" y="3719"/>
                </a:lnTo>
                <a:lnTo>
                  <a:pt x="2859" y="3614"/>
                </a:lnTo>
                <a:lnTo>
                  <a:pt x="2937" y="3509"/>
                </a:lnTo>
                <a:lnTo>
                  <a:pt x="3015" y="3404"/>
                </a:lnTo>
                <a:lnTo>
                  <a:pt x="3092" y="3297"/>
                </a:lnTo>
                <a:lnTo>
                  <a:pt x="3169" y="3190"/>
                </a:lnTo>
                <a:lnTo>
                  <a:pt x="3246" y="3084"/>
                </a:lnTo>
                <a:lnTo>
                  <a:pt x="3323" y="2976"/>
                </a:lnTo>
                <a:lnTo>
                  <a:pt x="3400" y="2869"/>
                </a:lnTo>
                <a:lnTo>
                  <a:pt x="3475" y="2759"/>
                </a:lnTo>
                <a:lnTo>
                  <a:pt x="3552" y="2651"/>
                </a:lnTo>
                <a:lnTo>
                  <a:pt x="3629" y="2541"/>
                </a:lnTo>
                <a:lnTo>
                  <a:pt x="3706" y="2431"/>
                </a:lnTo>
                <a:lnTo>
                  <a:pt x="3783" y="2320"/>
                </a:lnTo>
                <a:lnTo>
                  <a:pt x="3795" y="2303"/>
                </a:lnTo>
                <a:lnTo>
                  <a:pt x="3808" y="2286"/>
                </a:lnTo>
                <a:lnTo>
                  <a:pt x="3821" y="2270"/>
                </a:lnTo>
                <a:lnTo>
                  <a:pt x="3836" y="2255"/>
                </a:lnTo>
                <a:lnTo>
                  <a:pt x="3850" y="2239"/>
                </a:lnTo>
                <a:lnTo>
                  <a:pt x="3865" y="2225"/>
                </a:lnTo>
                <a:lnTo>
                  <a:pt x="3880" y="2212"/>
                </a:lnTo>
                <a:lnTo>
                  <a:pt x="3896" y="2199"/>
                </a:lnTo>
                <a:lnTo>
                  <a:pt x="3914" y="2187"/>
                </a:lnTo>
                <a:lnTo>
                  <a:pt x="3931" y="2175"/>
                </a:lnTo>
                <a:lnTo>
                  <a:pt x="3948" y="2164"/>
                </a:lnTo>
                <a:lnTo>
                  <a:pt x="3966" y="2152"/>
                </a:lnTo>
                <a:lnTo>
                  <a:pt x="3985" y="2142"/>
                </a:lnTo>
                <a:lnTo>
                  <a:pt x="4005" y="2133"/>
                </a:lnTo>
                <a:lnTo>
                  <a:pt x="4025" y="2124"/>
                </a:lnTo>
                <a:lnTo>
                  <a:pt x="4045" y="2116"/>
                </a:lnTo>
                <a:lnTo>
                  <a:pt x="4066" y="2108"/>
                </a:lnTo>
                <a:lnTo>
                  <a:pt x="4087" y="2101"/>
                </a:lnTo>
                <a:lnTo>
                  <a:pt x="4109" y="2094"/>
                </a:lnTo>
                <a:lnTo>
                  <a:pt x="4132" y="2088"/>
                </a:lnTo>
                <a:lnTo>
                  <a:pt x="4154" y="2083"/>
                </a:lnTo>
                <a:lnTo>
                  <a:pt x="4178" y="2078"/>
                </a:lnTo>
                <a:lnTo>
                  <a:pt x="4202" y="2074"/>
                </a:lnTo>
                <a:lnTo>
                  <a:pt x="4226" y="2069"/>
                </a:lnTo>
                <a:lnTo>
                  <a:pt x="4251" y="2065"/>
                </a:lnTo>
                <a:lnTo>
                  <a:pt x="4277" y="2063"/>
                </a:lnTo>
                <a:lnTo>
                  <a:pt x="4302" y="2060"/>
                </a:lnTo>
                <a:lnTo>
                  <a:pt x="4328" y="2059"/>
                </a:lnTo>
                <a:lnTo>
                  <a:pt x="4356" y="2058"/>
                </a:lnTo>
                <a:lnTo>
                  <a:pt x="4382" y="2057"/>
                </a:lnTo>
                <a:lnTo>
                  <a:pt x="4410" y="2057"/>
                </a:lnTo>
                <a:lnTo>
                  <a:pt x="4439" y="2057"/>
                </a:lnTo>
                <a:lnTo>
                  <a:pt x="6136" y="2054"/>
                </a:lnTo>
                <a:lnTo>
                  <a:pt x="61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5" name="Freeform 15"/>
          <p:cNvSpPr>
            <a:spLocks/>
          </p:cNvSpPr>
          <p:nvPr/>
        </p:nvSpPr>
        <p:spPr bwMode="auto">
          <a:xfrm>
            <a:off x="4125765" y="2221657"/>
            <a:ext cx="2343417" cy="924935"/>
          </a:xfrm>
          <a:custGeom>
            <a:avLst/>
            <a:gdLst>
              <a:gd name="T0" fmla="*/ 82 w 6219"/>
              <a:gd name="T1" fmla="*/ 2211 h 2454"/>
              <a:gd name="T2" fmla="*/ 2344 w 6219"/>
              <a:gd name="T3" fmla="*/ 2198 h 2454"/>
              <a:gd name="T4" fmla="*/ 2363 w 6219"/>
              <a:gd name="T5" fmla="*/ 2187 h 2454"/>
              <a:gd name="T6" fmla="*/ 2387 w 6219"/>
              <a:gd name="T7" fmla="*/ 2168 h 2454"/>
              <a:gd name="T8" fmla="*/ 2416 w 6219"/>
              <a:gd name="T9" fmla="*/ 2143 h 2454"/>
              <a:gd name="T10" fmla="*/ 2448 w 6219"/>
              <a:gd name="T11" fmla="*/ 2112 h 2454"/>
              <a:gd name="T12" fmla="*/ 2483 w 6219"/>
              <a:gd name="T13" fmla="*/ 2074 h 2454"/>
              <a:gd name="T14" fmla="*/ 2523 w 6219"/>
              <a:gd name="T15" fmla="*/ 2032 h 2454"/>
              <a:gd name="T16" fmla="*/ 2566 w 6219"/>
              <a:gd name="T17" fmla="*/ 1984 h 2454"/>
              <a:gd name="T18" fmla="*/ 2612 w 6219"/>
              <a:gd name="T19" fmla="*/ 1932 h 2454"/>
              <a:gd name="T20" fmla="*/ 2660 w 6219"/>
              <a:gd name="T21" fmla="*/ 1875 h 2454"/>
              <a:gd name="T22" fmla="*/ 2711 w 6219"/>
              <a:gd name="T23" fmla="*/ 1814 h 2454"/>
              <a:gd name="T24" fmla="*/ 2762 w 6219"/>
              <a:gd name="T25" fmla="*/ 1751 h 2454"/>
              <a:gd name="T26" fmla="*/ 2817 w 6219"/>
              <a:gd name="T27" fmla="*/ 1684 h 2454"/>
              <a:gd name="T28" fmla="*/ 2928 w 6219"/>
              <a:gd name="T29" fmla="*/ 1544 h 2454"/>
              <a:gd name="T30" fmla="*/ 3043 w 6219"/>
              <a:gd name="T31" fmla="*/ 1399 h 2454"/>
              <a:gd name="T32" fmla="*/ 3158 w 6219"/>
              <a:gd name="T33" fmla="*/ 1250 h 2454"/>
              <a:gd name="T34" fmla="*/ 3270 w 6219"/>
              <a:gd name="T35" fmla="*/ 1102 h 2454"/>
              <a:gd name="T36" fmla="*/ 3378 w 6219"/>
              <a:gd name="T37" fmla="*/ 959 h 2454"/>
              <a:gd name="T38" fmla="*/ 3479 w 6219"/>
              <a:gd name="T39" fmla="*/ 824 h 2454"/>
              <a:gd name="T40" fmla="*/ 3570 w 6219"/>
              <a:gd name="T41" fmla="*/ 701 h 2454"/>
              <a:gd name="T42" fmla="*/ 3648 w 6219"/>
              <a:gd name="T43" fmla="*/ 593 h 2454"/>
              <a:gd name="T44" fmla="*/ 3711 w 6219"/>
              <a:gd name="T45" fmla="*/ 503 h 2454"/>
              <a:gd name="T46" fmla="*/ 3758 w 6219"/>
              <a:gd name="T47" fmla="*/ 436 h 2454"/>
              <a:gd name="T48" fmla="*/ 3788 w 6219"/>
              <a:gd name="T49" fmla="*/ 393 h 2454"/>
              <a:gd name="T50" fmla="*/ 3819 w 6219"/>
              <a:gd name="T51" fmla="*/ 352 h 2454"/>
              <a:gd name="T52" fmla="*/ 3849 w 6219"/>
              <a:gd name="T53" fmla="*/ 312 h 2454"/>
              <a:gd name="T54" fmla="*/ 3881 w 6219"/>
              <a:gd name="T55" fmla="*/ 275 h 2454"/>
              <a:gd name="T56" fmla="*/ 3897 w 6219"/>
              <a:gd name="T57" fmla="*/ 257 h 2454"/>
              <a:gd name="T58" fmla="*/ 3915 w 6219"/>
              <a:gd name="T59" fmla="*/ 239 h 2454"/>
              <a:gd name="T60" fmla="*/ 3931 w 6219"/>
              <a:gd name="T61" fmla="*/ 222 h 2454"/>
              <a:gd name="T62" fmla="*/ 3948 w 6219"/>
              <a:gd name="T63" fmla="*/ 205 h 2454"/>
              <a:gd name="T64" fmla="*/ 3965 w 6219"/>
              <a:gd name="T65" fmla="*/ 189 h 2454"/>
              <a:gd name="T66" fmla="*/ 3982 w 6219"/>
              <a:gd name="T67" fmla="*/ 174 h 2454"/>
              <a:gd name="T68" fmla="*/ 4001 w 6219"/>
              <a:gd name="T69" fmla="*/ 160 h 2454"/>
              <a:gd name="T70" fmla="*/ 4019 w 6219"/>
              <a:gd name="T71" fmla="*/ 144 h 2454"/>
              <a:gd name="T72" fmla="*/ 4037 w 6219"/>
              <a:gd name="T73" fmla="*/ 131 h 2454"/>
              <a:gd name="T74" fmla="*/ 4056 w 6219"/>
              <a:gd name="T75" fmla="*/ 118 h 2454"/>
              <a:gd name="T76" fmla="*/ 4074 w 6219"/>
              <a:gd name="T77" fmla="*/ 106 h 2454"/>
              <a:gd name="T78" fmla="*/ 4094 w 6219"/>
              <a:gd name="T79" fmla="*/ 94 h 2454"/>
              <a:gd name="T80" fmla="*/ 4114 w 6219"/>
              <a:gd name="T81" fmla="*/ 83 h 2454"/>
              <a:gd name="T82" fmla="*/ 4133 w 6219"/>
              <a:gd name="T83" fmla="*/ 73 h 2454"/>
              <a:gd name="T84" fmla="*/ 4153 w 6219"/>
              <a:gd name="T85" fmla="*/ 64 h 2454"/>
              <a:gd name="T86" fmla="*/ 4175 w 6219"/>
              <a:gd name="T87" fmla="*/ 54 h 2454"/>
              <a:gd name="T88" fmla="*/ 4195 w 6219"/>
              <a:gd name="T89" fmla="*/ 46 h 2454"/>
              <a:gd name="T90" fmla="*/ 4217 w 6219"/>
              <a:gd name="T91" fmla="*/ 39 h 2454"/>
              <a:gd name="T92" fmla="*/ 4238 w 6219"/>
              <a:gd name="T93" fmla="*/ 32 h 2454"/>
              <a:gd name="T94" fmla="*/ 4261 w 6219"/>
              <a:gd name="T95" fmla="*/ 26 h 2454"/>
              <a:gd name="T96" fmla="*/ 4283 w 6219"/>
              <a:gd name="T97" fmla="*/ 21 h 2454"/>
              <a:gd name="T98" fmla="*/ 4305 w 6219"/>
              <a:gd name="T99" fmla="*/ 17 h 2454"/>
              <a:gd name="T100" fmla="*/ 4328 w 6219"/>
              <a:gd name="T101" fmla="*/ 14 h 2454"/>
              <a:gd name="T102" fmla="*/ 4352 w 6219"/>
              <a:gd name="T103" fmla="*/ 12 h 2454"/>
              <a:gd name="T104" fmla="*/ 6219 w 6219"/>
              <a:gd name="T105" fmla="*/ 0 h 2454"/>
              <a:gd name="T106" fmla="*/ 6207 w 6219"/>
              <a:gd name="T107" fmla="*/ 2454 h 2454"/>
              <a:gd name="T108" fmla="*/ 0 w 6219"/>
              <a:gd name="T109" fmla="*/ 2448 h 2454"/>
              <a:gd name="T110" fmla="*/ 82 w 6219"/>
              <a:gd name="T111" fmla="*/ 2211 h 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19" h="2454">
                <a:moveTo>
                  <a:pt x="82" y="2211"/>
                </a:moveTo>
                <a:lnTo>
                  <a:pt x="2344" y="2198"/>
                </a:lnTo>
                <a:lnTo>
                  <a:pt x="2363" y="2187"/>
                </a:lnTo>
                <a:lnTo>
                  <a:pt x="2387" y="2168"/>
                </a:lnTo>
                <a:lnTo>
                  <a:pt x="2416" y="2143"/>
                </a:lnTo>
                <a:lnTo>
                  <a:pt x="2448" y="2112"/>
                </a:lnTo>
                <a:lnTo>
                  <a:pt x="2483" y="2074"/>
                </a:lnTo>
                <a:lnTo>
                  <a:pt x="2523" y="2032"/>
                </a:lnTo>
                <a:lnTo>
                  <a:pt x="2566" y="1984"/>
                </a:lnTo>
                <a:lnTo>
                  <a:pt x="2612" y="1932"/>
                </a:lnTo>
                <a:lnTo>
                  <a:pt x="2660" y="1875"/>
                </a:lnTo>
                <a:lnTo>
                  <a:pt x="2711" y="1814"/>
                </a:lnTo>
                <a:lnTo>
                  <a:pt x="2762" y="1751"/>
                </a:lnTo>
                <a:lnTo>
                  <a:pt x="2817" y="1684"/>
                </a:lnTo>
                <a:lnTo>
                  <a:pt x="2928" y="1544"/>
                </a:lnTo>
                <a:lnTo>
                  <a:pt x="3043" y="1399"/>
                </a:lnTo>
                <a:lnTo>
                  <a:pt x="3158" y="1250"/>
                </a:lnTo>
                <a:lnTo>
                  <a:pt x="3270" y="1102"/>
                </a:lnTo>
                <a:lnTo>
                  <a:pt x="3378" y="959"/>
                </a:lnTo>
                <a:lnTo>
                  <a:pt x="3479" y="824"/>
                </a:lnTo>
                <a:lnTo>
                  <a:pt x="3570" y="701"/>
                </a:lnTo>
                <a:lnTo>
                  <a:pt x="3648" y="593"/>
                </a:lnTo>
                <a:lnTo>
                  <a:pt x="3711" y="503"/>
                </a:lnTo>
                <a:lnTo>
                  <a:pt x="3758" y="436"/>
                </a:lnTo>
                <a:lnTo>
                  <a:pt x="3788" y="393"/>
                </a:lnTo>
                <a:lnTo>
                  <a:pt x="3819" y="352"/>
                </a:lnTo>
                <a:lnTo>
                  <a:pt x="3849" y="312"/>
                </a:lnTo>
                <a:lnTo>
                  <a:pt x="3881" y="275"/>
                </a:lnTo>
                <a:lnTo>
                  <a:pt x="3897" y="257"/>
                </a:lnTo>
                <a:lnTo>
                  <a:pt x="3915" y="239"/>
                </a:lnTo>
                <a:lnTo>
                  <a:pt x="3931" y="222"/>
                </a:lnTo>
                <a:lnTo>
                  <a:pt x="3948" y="205"/>
                </a:lnTo>
                <a:lnTo>
                  <a:pt x="3965" y="189"/>
                </a:lnTo>
                <a:lnTo>
                  <a:pt x="3982" y="174"/>
                </a:lnTo>
                <a:lnTo>
                  <a:pt x="4001" y="160"/>
                </a:lnTo>
                <a:lnTo>
                  <a:pt x="4019" y="144"/>
                </a:lnTo>
                <a:lnTo>
                  <a:pt x="4037" y="131"/>
                </a:lnTo>
                <a:lnTo>
                  <a:pt x="4056" y="118"/>
                </a:lnTo>
                <a:lnTo>
                  <a:pt x="4074" y="106"/>
                </a:lnTo>
                <a:lnTo>
                  <a:pt x="4094" y="94"/>
                </a:lnTo>
                <a:lnTo>
                  <a:pt x="4114" y="83"/>
                </a:lnTo>
                <a:lnTo>
                  <a:pt x="4133" y="73"/>
                </a:lnTo>
                <a:lnTo>
                  <a:pt x="4153" y="64"/>
                </a:lnTo>
                <a:lnTo>
                  <a:pt x="4175" y="54"/>
                </a:lnTo>
                <a:lnTo>
                  <a:pt x="4195" y="46"/>
                </a:lnTo>
                <a:lnTo>
                  <a:pt x="4217" y="39"/>
                </a:lnTo>
                <a:lnTo>
                  <a:pt x="4238" y="32"/>
                </a:lnTo>
                <a:lnTo>
                  <a:pt x="4261" y="26"/>
                </a:lnTo>
                <a:lnTo>
                  <a:pt x="4283" y="21"/>
                </a:lnTo>
                <a:lnTo>
                  <a:pt x="4305" y="17"/>
                </a:lnTo>
                <a:lnTo>
                  <a:pt x="4328" y="14"/>
                </a:lnTo>
                <a:lnTo>
                  <a:pt x="4352" y="12"/>
                </a:lnTo>
                <a:lnTo>
                  <a:pt x="6219" y="0"/>
                </a:lnTo>
                <a:lnTo>
                  <a:pt x="6207" y="2454"/>
                </a:lnTo>
                <a:lnTo>
                  <a:pt x="0" y="2448"/>
                </a:lnTo>
                <a:lnTo>
                  <a:pt x="82" y="221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6" name="Freeform 16"/>
          <p:cNvSpPr>
            <a:spLocks/>
          </p:cNvSpPr>
          <p:nvPr/>
        </p:nvSpPr>
        <p:spPr bwMode="auto">
          <a:xfrm>
            <a:off x="4125765" y="3169195"/>
            <a:ext cx="2343417" cy="924935"/>
          </a:xfrm>
          <a:custGeom>
            <a:avLst/>
            <a:gdLst>
              <a:gd name="T0" fmla="*/ 82 w 6219"/>
              <a:gd name="T1" fmla="*/ 244 h 2455"/>
              <a:gd name="T2" fmla="*/ 2344 w 6219"/>
              <a:gd name="T3" fmla="*/ 257 h 2455"/>
              <a:gd name="T4" fmla="*/ 2363 w 6219"/>
              <a:gd name="T5" fmla="*/ 268 h 2455"/>
              <a:gd name="T6" fmla="*/ 2387 w 6219"/>
              <a:gd name="T7" fmla="*/ 287 h 2455"/>
              <a:gd name="T8" fmla="*/ 2416 w 6219"/>
              <a:gd name="T9" fmla="*/ 312 h 2455"/>
              <a:gd name="T10" fmla="*/ 2448 w 6219"/>
              <a:gd name="T11" fmla="*/ 343 h 2455"/>
              <a:gd name="T12" fmla="*/ 2483 w 6219"/>
              <a:gd name="T13" fmla="*/ 380 h 2455"/>
              <a:gd name="T14" fmla="*/ 2523 w 6219"/>
              <a:gd name="T15" fmla="*/ 423 h 2455"/>
              <a:gd name="T16" fmla="*/ 2566 w 6219"/>
              <a:gd name="T17" fmla="*/ 471 h 2455"/>
              <a:gd name="T18" fmla="*/ 2612 w 6219"/>
              <a:gd name="T19" fmla="*/ 523 h 2455"/>
              <a:gd name="T20" fmla="*/ 2660 w 6219"/>
              <a:gd name="T21" fmla="*/ 580 h 2455"/>
              <a:gd name="T22" fmla="*/ 2711 w 6219"/>
              <a:gd name="T23" fmla="*/ 641 h 2455"/>
              <a:gd name="T24" fmla="*/ 2762 w 6219"/>
              <a:gd name="T25" fmla="*/ 704 h 2455"/>
              <a:gd name="T26" fmla="*/ 2817 w 6219"/>
              <a:gd name="T27" fmla="*/ 771 h 2455"/>
              <a:gd name="T28" fmla="*/ 2928 w 6219"/>
              <a:gd name="T29" fmla="*/ 911 h 2455"/>
              <a:gd name="T30" fmla="*/ 3043 w 6219"/>
              <a:gd name="T31" fmla="*/ 1056 h 2455"/>
              <a:gd name="T32" fmla="*/ 3158 w 6219"/>
              <a:gd name="T33" fmla="*/ 1205 h 2455"/>
              <a:gd name="T34" fmla="*/ 3270 w 6219"/>
              <a:gd name="T35" fmla="*/ 1353 h 2455"/>
              <a:gd name="T36" fmla="*/ 3378 w 6219"/>
              <a:gd name="T37" fmla="*/ 1495 h 2455"/>
              <a:gd name="T38" fmla="*/ 3479 w 6219"/>
              <a:gd name="T39" fmla="*/ 1631 h 2455"/>
              <a:gd name="T40" fmla="*/ 3570 w 6219"/>
              <a:gd name="T41" fmla="*/ 1754 h 2455"/>
              <a:gd name="T42" fmla="*/ 3648 w 6219"/>
              <a:gd name="T43" fmla="*/ 1862 h 2455"/>
              <a:gd name="T44" fmla="*/ 3711 w 6219"/>
              <a:gd name="T45" fmla="*/ 1951 h 2455"/>
              <a:gd name="T46" fmla="*/ 3758 w 6219"/>
              <a:gd name="T47" fmla="*/ 2019 h 2455"/>
              <a:gd name="T48" fmla="*/ 3788 w 6219"/>
              <a:gd name="T49" fmla="*/ 2062 h 2455"/>
              <a:gd name="T50" fmla="*/ 3819 w 6219"/>
              <a:gd name="T51" fmla="*/ 2103 h 2455"/>
              <a:gd name="T52" fmla="*/ 3849 w 6219"/>
              <a:gd name="T53" fmla="*/ 2143 h 2455"/>
              <a:gd name="T54" fmla="*/ 3881 w 6219"/>
              <a:gd name="T55" fmla="*/ 2180 h 2455"/>
              <a:gd name="T56" fmla="*/ 3897 w 6219"/>
              <a:gd name="T57" fmla="*/ 2198 h 2455"/>
              <a:gd name="T58" fmla="*/ 3915 w 6219"/>
              <a:gd name="T59" fmla="*/ 2215 h 2455"/>
              <a:gd name="T60" fmla="*/ 3931 w 6219"/>
              <a:gd name="T61" fmla="*/ 2233 h 2455"/>
              <a:gd name="T62" fmla="*/ 3948 w 6219"/>
              <a:gd name="T63" fmla="*/ 2249 h 2455"/>
              <a:gd name="T64" fmla="*/ 3965 w 6219"/>
              <a:gd name="T65" fmla="*/ 2265 h 2455"/>
              <a:gd name="T66" fmla="*/ 3982 w 6219"/>
              <a:gd name="T67" fmla="*/ 2281 h 2455"/>
              <a:gd name="T68" fmla="*/ 4001 w 6219"/>
              <a:gd name="T69" fmla="*/ 2295 h 2455"/>
              <a:gd name="T70" fmla="*/ 4019 w 6219"/>
              <a:gd name="T71" fmla="*/ 2309 h 2455"/>
              <a:gd name="T72" fmla="*/ 4037 w 6219"/>
              <a:gd name="T73" fmla="*/ 2324 h 2455"/>
              <a:gd name="T74" fmla="*/ 4056 w 6219"/>
              <a:gd name="T75" fmla="*/ 2337 h 2455"/>
              <a:gd name="T76" fmla="*/ 4074 w 6219"/>
              <a:gd name="T77" fmla="*/ 2349 h 2455"/>
              <a:gd name="T78" fmla="*/ 4094 w 6219"/>
              <a:gd name="T79" fmla="*/ 2361 h 2455"/>
              <a:gd name="T80" fmla="*/ 4114 w 6219"/>
              <a:gd name="T81" fmla="*/ 2371 h 2455"/>
              <a:gd name="T82" fmla="*/ 4133 w 6219"/>
              <a:gd name="T83" fmla="*/ 2382 h 2455"/>
              <a:gd name="T84" fmla="*/ 4153 w 6219"/>
              <a:gd name="T85" fmla="*/ 2391 h 2455"/>
              <a:gd name="T86" fmla="*/ 4175 w 6219"/>
              <a:gd name="T87" fmla="*/ 2401 h 2455"/>
              <a:gd name="T88" fmla="*/ 4195 w 6219"/>
              <a:gd name="T89" fmla="*/ 2409 h 2455"/>
              <a:gd name="T90" fmla="*/ 4217 w 6219"/>
              <a:gd name="T91" fmla="*/ 2416 h 2455"/>
              <a:gd name="T92" fmla="*/ 4238 w 6219"/>
              <a:gd name="T93" fmla="*/ 2423 h 2455"/>
              <a:gd name="T94" fmla="*/ 4261 w 6219"/>
              <a:gd name="T95" fmla="*/ 2428 h 2455"/>
              <a:gd name="T96" fmla="*/ 4283 w 6219"/>
              <a:gd name="T97" fmla="*/ 2433 h 2455"/>
              <a:gd name="T98" fmla="*/ 4305 w 6219"/>
              <a:gd name="T99" fmla="*/ 2437 h 2455"/>
              <a:gd name="T100" fmla="*/ 4328 w 6219"/>
              <a:gd name="T101" fmla="*/ 2441 h 2455"/>
              <a:gd name="T102" fmla="*/ 4352 w 6219"/>
              <a:gd name="T103" fmla="*/ 2443 h 2455"/>
              <a:gd name="T104" fmla="*/ 6219 w 6219"/>
              <a:gd name="T105" fmla="*/ 2455 h 2455"/>
              <a:gd name="T106" fmla="*/ 6207 w 6219"/>
              <a:gd name="T107" fmla="*/ 0 h 2455"/>
              <a:gd name="T108" fmla="*/ 0 w 6219"/>
              <a:gd name="T109" fmla="*/ 6 h 2455"/>
              <a:gd name="T110" fmla="*/ 82 w 6219"/>
              <a:gd name="T111" fmla="*/ 244 h 2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19" h="2455">
                <a:moveTo>
                  <a:pt x="82" y="244"/>
                </a:moveTo>
                <a:lnTo>
                  <a:pt x="2344" y="257"/>
                </a:lnTo>
                <a:lnTo>
                  <a:pt x="2363" y="268"/>
                </a:lnTo>
                <a:lnTo>
                  <a:pt x="2387" y="287"/>
                </a:lnTo>
                <a:lnTo>
                  <a:pt x="2416" y="312"/>
                </a:lnTo>
                <a:lnTo>
                  <a:pt x="2448" y="343"/>
                </a:lnTo>
                <a:lnTo>
                  <a:pt x="2483" y="380"/>
                </a:lnTo>
                <a:lnTo>
                  <a:pt x="2523" y="423"/>
                </a:lnTo>
                <a:lnTo>
                  <a:pt x="2566" y="471"/>
                </a:lnTo>
                <a:lnTo>
                  <a:pt x="2612" y="523"/>
                </a:lnTo>
                <a:lnTo>
                  <a:pt x="2660" y="580"/>
                </a:lnTo>
                <a:lnTo>
                  <a:pt x="2711" y="641"/>
                </a:lnTo>
                <a:lnTo>
                  <a:pt x="2762" y="704"/>
                </a:lnTo>
                <a:lnTo>
                  <a:pt x="2817" y="771"/>
                </a:lnTo>
                <a:lnTo>
                  <a:pt x="2928" y="911"/>
                </a:lnTo>
                <a:lnTo>
                  <a:pt x="3043" y="1056"/>
                </a:lnTo>
                <a:lnTo>
                  <a:pt x="3158" y="1205"/>
                </a:lnTo>
                <a:lnTo>
                  <a:pt x="3270" y="1353"/>
                </a:lnTo>
                <a:lnTo>
                  <a:pt x="3378" y="1495"/>
                </a:lnTo>
                <a:lnTo>
                  <a:pt x="3479" y="1631"/>
                </a:lnTo>
                <a:lnTo>
                  <a:pt x="3570" y="1754"/>
                </a:lnTo>
                <a:lnTo>
                  <a:pt x="3648" y="1862"/>
                </a:lnTo>
                <a:lnTo>
                  <a:pt x="3711" y="1951"/>
                </a:lnTo>
                <a:lnTo>
                  <a:pt x="3758" y="2019"/>
                </a:lnTo>
                <a:lnTo>
                  <a:pt x="3788" y="2062"/>
                </a:lnTo>
                <a:lnTo>
                  <a:pt x="3819" y="2103"/>
                </a:lnTo>
                <a:lnTo>
                  <a:pt x="3849" y="2143"/>
                </a:lnTo>
                <a:lnTo>
                  <a:pt x="3881" y="2180"/>
                </a:lnTo>
                <a:lnTo>
                  <a:pt x="3897" y="2198"/>
                </a:lnTo>
                <a:lnTo>
                  <a:pt x="3915" y="2215"/>
                </a:lnTo>
                <a:lnTo>
                  <a:pt x="3931" y="2233"/>
                </a:lnTo>
                <a:lnTo>
                  <a:pt x="3948" y="2249"/>
                </a:lnTo>
                <a:lnTo>
                  <a:pt x="3965" y="2265"/>
                </a:lnTo>
                <a:lnTo>
                  <a:pt x="3982" y="2281"/>
                </a:lnTo>
                <a:lnTo>
                  <a:pt x="4001" y="2295"/>
                </a:lnTo>
                <a:lnTo>
                  <a:pt x="4019" y="2309"/>
                </a:lnTo>
                <a:lnTo>
                  <a:pt x="4037" y="2324"/>
                </a:lnTo>
                <a:lnTo>
                  <a:pt x="4056" y="2337"/>
                </a:lnTo>
                <a:lnTo>
                  <a:pt x="4074" y="2349"/>
                </a:lnTo>
                <a:lnTo>
                  <a:pt x="4094" y="2361"/>
                </a:lnTo>
                <a:lnTo>
                  <a:pt x="4114" y="2371"/>
                </a:lnTo>
                <a:lnTo>
                  <a:pt x="4133" y="2382"/>
                </a:lnTo>
                <a:lnTo>
                  <a:pt x="4153" y="2391"/>
                </a:lnTo>
                <a:lnTo>
                  <a:pt x="4175" y="2401"/>
                </a:lnTo>
                <a:lnTo>
                  <a:pt x="4195" y="2409"/>
                </a:lnTo>
                <a:lnTo>
                  <a:pt x="4217" y="2416"/>
                </a:lnTo>
                <a:lnTo>
                  <a:pt x="4238" y="2423"/>
                </a:lnTo>
                <a:lnTo>
                  <a:pt x="4261" y="2428"/>
                </a:lnTo>
                <a:lnTo>
                  <a:pt x="4283" y="2433"/>
                </a:lnTo>
                <a:lnTo>
                  <a:pt x="4305" y="2437"/>
                </a:lnTo>
                <a:lnTo>
                  <a:pt x="4328" y="2441"/>
                </a:lnTo>
                <a:lnTo>
                  <a:pt x="4352" y="2443"/>
                </a:lnTo>
                <a:lnTo>
                  <a:pt x="6219" y="2455"/>
                </a:lnTo>
                <a:lnTo>
                  <a:pt x="6207" y="0"/>
                </a:lnTo>
                <a:lnTo>
                  <a:pt x="0" y="6"/>
                </a:lnTo>
                <a:lnTo>
                  <a:pt x="82" y="2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7" name="Freeform 17"/>
          <p:cNvSpPr>
            <a:spLocks/>
          </p:cNvSpPr>
          <p:nvPr/>
        </p:nvSpPr>
        <p:spPr bwMode="auto">
          <a:xfrm>
            <a:off x="4138951" y="3272804"/>
            <a:ext cx="2315161" cy="1638885"/>
          </a:xfrm>
          <a:custGeom>
            <a:avLst/>
            <a:gdLst>
              <a:gd name="T0" fmla="*/ 4310 w 6145"/>
              <a:gd name="T1" fmla="*/ 4346 h 4349"/>
              <a:gd name="T2" fmla="*/ 4247 w 6145"/>
              <a:gd name="T3" fmla="*/ 4329 h 4349"/>
              <a:gd name="T4" fmla="*/ 4188 w 6145"/>
              <a:gd name="T5" fmla="*/ 4308 h 4349"/>
              <a:gd name="T6" fmla="*/ 4134 w 6145"/>
              <a:gd name="T7" fmla="*/ 4284 h 4349"/>
              <a:gd name="T8" fmla="*/ 4083 w 6145"/>
              <a:gd name="T9" fmla="*/ 4257 h 4349"/>
              <a:gd name="T10" fmla="*/ 4036 w 6145"/>
              <a:gd name="T11" fmla="*/ 4225 h 4349"/>
              <a:gd name="T12" fmla="*/ 3993 w 6145"/>
              <a:gd name="T13" fmla="*/ 4191 h 4349"/>
              <a:gd name="T14" fmla="*/ 3951 w 6145"/>
              <a:gd name="T15" fmla="*/ 4153 h 4349"/>
              <a:gd name="T16" fmla="*/ 3914 w 6145"/>
              <a:gd name="T17" fmla="*/ 4112 h 4349"/>
              <a:gd name="T18" fmla="*/ 3878 w 6145"/>
              <a:gd name="T19" fmla="*/ 4068 h 4349"/>
              <a:gd name="T20" fmla="*/ 3844 w 6145"/>
              <a:gd name="T21" fmla="*/ 4020 h 4349"/>
              <a:gd name="T22" fmla="*/ 3813 w 6145"/>
              <a:gd name="T23" fmla="*/ 3969 h 4349"/>
              <a:gd name="T24" fmla="*/ 3784 w 6145"/>
              <a:gd name="T25" fmla="*/ 3915 h 4349"/>
              <a:gd name="T26" fmla="*/ 3755 w 6145"/>
              <a:gd name="T27" fmla="*/ 3858 h 4349"/>
              <a:gd name="T28" fmla="*/ 3728 w 6145"/>
              <a:gd name="T29" fmla="*/ 3799 h 4349"/>
              <a:gd name="T30" fmla="*/ 3676 w 6145"/>
              <a:gd name="T31" fmla="*/ 3670 h 4349"/>
              <a:gd name="T32" fmla="*/ 2438 w 6145"/>
              <a:gd name="T33" fmla="*/ 501 h 4349"/>
              <a:gd name="T34" fmla="*/ 2416 w 6145"/>
              <a:gd name="T35" fmla="*/ 450 h 4349"/>
              <a:gd name="T36" fmla="*/ 2390 w 6145"/>
              <a:gd name="T37" fmla="*/ 404 h 4349"/>
              <a:gd name="T38" fmla="*/ 2358 w 6145"/>
              <a:gd name="T39" fmla="*/ 365 h 4349"/>
              <a:gd name="T40" fmla="*/ 2323 w 6145"/>
              <a:gd name="T41" fmla="*/ 331 h 4349"/>
              <a:gd name="T42" fmla="*/ 2283 w 6145"/>
              <a:gd name="T43" fmla="*/ 304 h 4349"/>
              <a:gd name="T44" fmla="*/ 2240 w 6145"/>
              <a:gd name="T45" fmla="*/ 284 h 4349"/>
              <a:gd name="T46" fmla="*/ 2191 w 6145"/>
              <a:gd name="T47" fmla="*/ 268 h 4349"/>
              <a:gd name="T48" fmla="*/ 0 w 6145"/>
              <a:gd name="T49" fmla="*/ 264 h 4349"/>
              <a:gd name="T50" fmla="*/ 2213 w 6145"/>
              <a:gd name="T51" fmla="*/ 9 h 4349"/>
              <a:gd name="T52" fmla="*/ 2264 w 6145"/>
              <a:gd name="T53" fmla="*/ 29 h 4349"/>
              <a:gd name="T54" fmla="*/ 2309 w 6145"/>
              <a:gd name="T55" fmla="*/ 54 h 4349"/>
              <a:gd name="T56" fmla="*/ 2349 w 6145"/>
              <a:gd name="T57" fmla="*/ 84 h 4349"/>
              <a:gd name="T58" fmla="*/ 2387 w 6145"/>
              <a:gd name="T59" fmla="*/ 121 h 4349"/>
              <a:gd name="T60" fmla="*/ 2423 w 6145"/>
              <a:gd name="T61" fmla="*/ 162 h 4349"/>
              <a:gd name="T62" fmla="*/ 2460 w 6145"/>
              <a:gd name="T63" fmla="*/ 209 h 4349"/>
              <a:gd name="T64" fmla="*/ 2543 w 6145"/>
              <a:gd name="T65" fmla="*/ 317 h 4349"/>
              <a:gd name="T66" fmla="*/ 2703 w 6145"/>
              <a:gd name="T67" fmla="*/ 524 h 4349"/>
              <a:gd name="T68" fmla="*/ 2860 w 6145"/>
              <a:gd name="T69" fmla="*/ 734 h 4349"/>
              <a:gd name="T70" fmla="*/ 3016 w 6145"/>
              <a:gd name="T71" fmla="*/ 945 h 4349"/>
              <a:gd name="T72" fmla="*/ 3171 w 6145"/>
              <a:gd name="T73" fmla="*/ 1158 h 4349"/>
              <a:gd name="T74" fmla="*/ 3323 w 6145"/>
              <a:gd name="T75" fmla="*/ 1372 h 4349"/>
              <a:gd name="T76" fmla="*/ 3477 w 6145"/>
              <a:gd name="T77" fmla="*/ 1588 h 4349"/>
              <a:gd name="T78" fmla="*/ 3630 w 6145"/>
              <a:gd name="T79" fmla="*/ 1807 h 4349"/>
              <a:gd name="T80" fmla="*/ 3784 w 6145"/>
              <a:gd name="T81" fmla="*/ 2028 h 4349"/>
              <a:gd name="T82" fmla="*/ 3809 w 6145"/>
              <a:gd name="T83" fmla="*/ 2062 h 4349"/>
              <a:gd name="T84" fmla="*/ 3836 w 6145"/>
              <a:gd name="T85" fmla="*/ 2094 h 4349"/>
              <a:gd name="T86" fmla="*/ 3865 w 6145"/>
              <a:gd name="T87" fmla="*/ 2123 h 4349"/>
              <a:gd name="T88" fmla="*/ 3897 w 6145"/>
              <a:gd name="T89" fmla="*/ 2150 h 4349"/>
              <a:gd name="T90" fmla="*/ 3931 w 6145"/>
              <a:gd name="T91" fmla="*/ 2174 h 4349"/>
              <a:gd name="T92" fmla="*/ 3968 w 6145"/>
              <a:gd name="T93" fmla="*/ 2196 h 4349"/>
              <a:gd name="T94" fmla="*/ 4005 w 6145"/>
              <a:gd name="T95" fmla="*/ 2216 h 4349"/>
              <a:gd name="T96" fmla="*/ 4046 w 6145"/>
              <a:gd name="T97" fmla="*/ 2233 h 4349"/>
              <a:gd name="T98" fmla="*/ 4088 w 6145"/>
              <a:gd name="T99" fmla="*/ 2248 h 4349"/>
              <a:gd name="T100" fmla="*/ 4133 w 6145"/>
              <a:gd name="T101" fmla="*/ 2260 h 4349"/>
              <a:gd name="T102" fmla="*/ 4179 w 6145"/>
              <a:gd name="T103" fmla="*/ 2271 h 4349"/>
              <a:gd name="T104" fmla="*/ 4227 w 6145"/>
              <a:gd name="T105" fmla="*/ 2279 h 4349"/>
              <a:gd name="T106" fmla="*/ 4277 w 6145"/>
              <a:gd name="T107" fmla="*/ 2285 h 4349"/>
              <a:gd name="T108" fmla="*/ 4329 w 6145"/>
              <a:gd name="T109" fmla="*/ 2289 h 4349"/>
              <a:gd name="T110" fmla="*/ 4383 w 6145"/>
              <a:gd name="T111" fmla="*/ 2291 h 4349"/>
              <a:gd name="T112" fmla="*/ 4439 w 6145"/>
              <a:gd name="T113" fmla="*/ 2291 h 4349"/>
              <a:gd name="T114" fmla="*/ 6145 w 6145"/>
              <a:gd name="T115" fmla="*/ 4349 h 4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45" h="4349">
                <a:moveTo>
                  <a:pt x="6145" y="4349"/>
                </a:moveTo>
                <a:lnTo>
                  <a:pt x="4310" y="4346"/>
                </a:lnTo>
                <a:lnTo>
                  <a:pt x="4277" y="4338"/>
                </a:lnTo>
                <a:lnTo>
                  <a:pt x="4247" y="4329"/>
                </a:lnTo>
                <a:lnTo>
                  <a:pt x="4216" y="4319"/>
                </a:lnTo>
                <a:lnTo>
                  <a:pt x="4188" y="4308"/>
                </a:lnTo>
                <a:lnTo>
                  <a:pt x="4161" y="4297"/>
                </a:lnTo>
                <a:lnTo>
                  <a:pt x="4134" y="4284"/>
                </a:lnTo>
                <a:lnTo>
                  <a:pt x="4108" y="4271"/>
                </a:lnTo>
                <a:lnTo>
                  <a:pt x="4083" y="4257"/>
                </a:lnTo>
                <a:lnTo>
                  <a:pt x="4060" y="4242"/>
                </a:lnTo>
                <a:lnTo>
                  <a:pt x="4036" y="4225"/>
                </a:lnTo>
                <a:lnTo>
                  <a:pt x="4014" y="4208"/>
                </a:lnTo>
                <a:lnTo>
                  <a:pt x="3993" y="4191"/>
                </a:lnTo>
                <a:lnTo>
                  <a:pt x="3972" y="4173"/>
                </a:lnTo>
                <a:lnTo>
                  <a:pt x="3951" y="4153"/>
                </a:lnTo>
                <a:lnTo>
                  <a:pt x="3932" y="4133"/>
                </a:lnTo>
                <a:lnTo>
                  <a:pt x="3914" y="4112"/>
                </a:lnTo>
                <a:lnTo>
                  <a:pt x="3896" y="4090"/>
                </a:lnTo>
                <a:lnTo>
                  <a:pt x="3878" y="4068"/>
                </a:lnTo>
                <a:lnTo>
                  <a:pt x="3861" y="4044"/>
                </a:lnTo>
                <a:lnTo>
                  <a:pt x="3844" y="4020"/>
                </a:lnTo>
                <a:lnTo>
                  <a:pt x="3829" y="3995"/>
                </a:lnTo>
                <a:lnTo>
                  <a:pt x="3813" y="3969"/>
                </a:lnTo>
                <a:lnTo>
                  <a:pt x="3799" y="3942"/>
                </a:lnTo>
                <a:lnTo>
                  <a:pt x="3784" y="3915"/>
                </a:lnTo>
                <a:lnTo>
                  <a:pt x="3769" y="3888"/>
                </a:lnTo>
                <a:lnTo>
                  <a:pt x="3755" y="3858"/>
                </a:lnTo>
                <a:lnTo>
                  <a:pt x="3741" y="3829"/>
                </a:lnTo>
                <a:lnTo>
                  <a:pt x="3728" y="3799"/>
                </a:lnTo>
                <a:lnTo>
                  <a:pt x="3702" y="3736"/>
                </a:lnTo>
                <a:lnTo>
                  <a:pt x="3676" y="3670"/>
                </a:lnTo>
                <a:lnTo>
                  <a:pt x="2448" y="529"/>
                </a:lnTo>
                <a:lnTo>
                  <a:pt x="2438" y="501"/>
                </a:lnTo>
                <a:lnTo>
                  <a:pt x="2428" y="475"/>
                </a:lnTo>
                <a:lnTo>
                  <a:pt x="2416" y="450"/>
                </a:lnTo>
                <a:lnTo>
                  <a:pt x="2403" y="426"/>
                </a:lnTo>
                <a:lnTo>
                  <a:pt x="2390" y="404"/>
                </a:lnTo>
                <a:lnTo>
                  <a:pt x="2374" y="384"/>
                </a:lnTo>
                <a:lnTo>
                  <a:pt x="2358" y="365"/>
                </a:lnTo>
                <a:lnTo>
                  <a:pt x="2341" y="347"/>
                </a:lnTo>
                <a:lnTo>
                  <a:pt x="2323" y="331"/>
                </a:lnTo>
                <a:lnTo>
                  <a:pt x="2304" y="317"/>
                </a:lnTo>
                <a:lnTo>
                  <a:pt x="2283" y="304"/>
                </a:lnTo>
                <a:lnTo>
                  <a:pt x="2262" y="293"/>
                </a:lnTo>
                <a:lnTo>
                  <a:pt x="2240" y="284"/>
                </a:lnTo>
                <a:lnTo>
                  <a:pt x="2216" y="276"/>
                </a:lnTo>
                <a:lnTo>
                  <a:pt x="2191" y="268"/>
                </a:lnTo>
                <a:lnTo>
                  <a:pt x="2166" y="264"/>
                </a:lnTo>
                <a:lnTo>
                  <a:pt x="0" y="264"/>
                </a:lnTo>
                <a:lnTo>
                  <a:pt x="3" y="0"/>
                </a:lnTo>
                <a:lnTo>
                  <a:pt x="2213" y="9"/>
                </a:lnTo>
                <a:lnTo>
                  <a:pt x="2239" y="19"/>
                </a:lnTo>
                <a:lnTo>
                  <a:pt x="2264" y="29"/>
                </a:lnTo>
                <a:lnTo>
                  <a:pt x="2287" y="41"/>
                </a:lnTo>
                <a:lnTo>
                  <a:pt x="2309" y="54"/>
                </a:lnTo>
                <a:lnTo>
                  <a:pt x="2330" y="69"/>
                </a:lnTo>
                <a:lnTo>
                  <a:pt x="2349" y="84"/>
                </a:lnTo>
                <a:lnTo>
                  <a:pt x="2368" y="103"/>
                </a:lnTo>
                <a:lnTo>
                  <a:pt x="2387" y="121"/>
                </a:lnTo>
                <a:lnTo>
                  <a:pt x="2405" y="141"/>
                </a:lnTo>
                <a:lnTo>
                  <a:pt x="2423" y="162"/>
                </a:lnTo>
                <a:lnTo>
                  <a:pt x="2441" y="185"/>
                </a:lnTo>
                <a:lnTo>
                  <a:pt x="2460" y="209"/>
                </a:lnTo>
                <a:lnTo>
                  <a:pt x="2500" y="260"/>
                </a:lnTo>
                <a:lnTo>
                  <a:pt x="2543" y="317"/>
                </a:lnTo>
                <a:lnTo>
                  <a:pt x="2623" y="420"/>
                </a:lnTo>
                <a:lnTo>
                  <a:pt x="2703" y="524"/>
                </a:lnTo>
                <a:lnTo>
                  <a:pt x="2782" y="630"/>
                </a:lnTo>
                <a:lnTo>
                  <a:pt x="2860" y="734"/>
                </a:lnTo>
                <a:lnTo>
                  <a:pt x="2938" y="839"/>
                </a:lnTo>
                <a:lnTo>
                  <a:pt x="3016" y="945"/>
                </a:lnTo>
                <a:lnTo>
                  <a:pt x="3094" y="1051"/>
                </a:lnTo>
                <a:lnTo>
                  <a:pt x="3171" y="1158"/>
                </a:lnTo>
                <a:lnTo>
                  <a:pt x="3247" y="1265"/>
                </a:lnTo>
                <a:lnTo>
                  <a:pt x="3323" y="1372"/>
                </a:lnTo>
                <a:lnTo>
                  <a:pt x="3400" y="1480"/>
                </a:lnTo>
                <a:lnTo>
                  <a:pt x="3477" y="1588"/>
                </a:lnTo>
                <a:lnTo>
                  <a:pt x="3553" y="1698"/>
                </a:lnTo>
                <a:lnTo>
                  <a:pt x="3630" y="1807"/>
                </a:lnTo>
                <a:lnTo>
                  <a:pt x="3707" y="1917"/>
                </a:lnTo>
                <a:lnTo>
                  <a:pt x="3784" y="2028"/>
                </a:lnTo>
                <a:lnTo>
                  <a:pt x="3796" y="2046"/>
                </a:lnTo>
                <a:lnTo>
                  <a:pt x="3809" y="2062"/>
                </a:lnTo>
                <a:lnTo>
                  <a:pt x="3822" y="2078"/>
                </a:lnTo>
                <a:lnTo>
                  <a:pt x="3836" y="2094"/>
                </a:lnTo>
                <a:lnTo>
                  <a:pt x="3850" y="2108"/>
                </a:lnTo>
                <a:lnTo>
                  <a:pt x="3865" y="2123"/>
                </a:lnTo>
                <a:lnTo>
                  <a:pt x="3882" y="2137"/>
                </a:lnTo>
                <a:lnTo>
                  <a:pt x="3897" y="2150"/>
                </a:lnTo>
                <a:lnTo>
                  <a:pt x="3914" y="2162"/>
                </a:lnTo>
                <a:lnTo>
                  <a:pt x="3931" y="2174"/>
                </a:lnTo>
                <a:lnTo>
                  <a:pt x="3949" y="2185"/>
                </a:lnTo>
                <a:lnTo>
                  <a:pt x="3968" y="2196"/>
                </a:lnTo>
                <a:lnTo>
                  <a:pt x="3986" y="2205"/>
                </a:lnTo>
                <a:lnTo>
                  <a:pt x="4005" y="2216"/>
                </a:lnTo>
                <a:lnTo>
                  <a:pt x="4025" y="2225"/>
                </a:lnTo>
                <a:lnTo>
                  <a:pt x="4046" y="2233"/>
                </a:lnTo>
                <a:lnTo>
                  <a:pt x="4067" y="2241"/>
                </a:lnTo>
                <a:lnTo>
                  <a:pt x="4088" y="2248"/>
                </a:lnTo>
                <a:lnTo>
                  <a:pt x="4110" y="2254"/>
                </a:lnTo>
                <a:lnTo>
                  <a:pt x="4133" y="2260"/>
                </a:lnTo>
                <a:lnTo>
                  <a:pt x="4155" y="2266"/>
                </a:lnTo>
                <a:lnTo>
                  <a:pt x="4179" y="2271"/>
                </a:lnTo>
                <a:lnTo>
                  <a:pt x="4202" y="2275"/>
                </a:lnTo>
                <a:lnTo>
                  <a:pt x="4227" y="2279"/>
                </a:lnTo>
                <a:lnTo>
                  <a:pt x="4252" y="2282"/>
                </a:lnTo>
                <a:lnTo>
                  <a:pt x="4277" y="2285"/>
                </a:lnTo>
                <a:lnTo>
                  <a:pt x="4302" y="2287"/>
                </a:lnTo>
                <a:lnTo>
                  <a:pt x="4329" y="2289"/>
                </a:lnTo>
                <a:lnTo>
                  <a:pt x="4356" y="2290"/>
                </a:lnTo>
                <a:lnTo>
                  <a:pt x="4383" y="2291"/>
                </a:lnTo>
                <a:lnTo>
                  <a:pt x="4411" y="2291"/>
                </a:lnTo>
                <a:lnTo>
                  <a:pt x="4439" y="2291"/>
                </a:lnTo>
                <a:lnTo>
                  <a:pt x="6136" y="2294"/>
                </a:lnTo>
                <a:lnTo>
                  <a:pt x="6145" y="43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8" name="Freeform 18"/>
          <p:cNvSpPr>
            <a:spLocks/>
          </p:cNvSpPr>
          <p:nvPr/>
        </p:nvSpPr>
        <p:spPr bwMode="auto">
          <a:xfrm>
            <a:off x="3773974" y="2669995"/>
            <a:ext cx="1085055" cy="474711"/>
          </a:xfrm>
          <a:custGeom>
            <a:avLst/>
            <a:gdLst>
              <a:gd name="T0" fmla="*/ 2403 w 2883"/>
              <a:gd name="T1" fmla="*/ 1180 h 1258"/>
              <a:gd name="T2" fmla="*/ 2409 w 2883"/>
              <a:gd name="T3" fmla="*/ 1173 h 1258"/>
              <a:gd name="T4" fmla="*/ 2425 w 2883"/>
              <a:gd name="T5" fmla="*/ 1149 h 1258"/>
              <a:gd name="T6" fmla="*/ 2449 w 2883"/>
              <a:gd name="T7" fmla="*/ 1114 h 1258"/>
              <a:gd name="T8" fmla="*/ 2482 w 2883"/>
              <a:gd name="T9" fmla="*/ 1068 h 1258"/>
              <a:gd name="T10" fmla="*/ 2519 w 2883"/>
              <a:gd name="T11" fmla="*/ 1013 h 1258"/>
              <a:gd name="T12" fmla="*/ 2562 w 2883"/>
              <a:gd name="T13" fmla="*/ 952 h 1258"/>
              <a:gd name="T14" fmla="*/ 2606 w 2883"/>
              <a:gd name="T15" fmla="*/ 885 h 1258"/>
              <a:gd name="T16" fmla="*/ 2653 w 2883"/>
              <a:gd name="T17" fmla="*/ 817 h 1258"/>
              <a:gd name="T18" fmla="*/ 2698 w 2883"/>
              <a:gd name="T19" fmla="*/ 747 h 1258"/>
              <a:gd name="T20" fmla="*/ 2742 w 2883"/>
              <a:gd name="T21" fmla="*/ 678 h 1258"/>
              <a:gd name="T22" fmla="*/ 2783 w 2883"/>
              <a:gd name="T23" fmla="*/ 613 h 1258"/>
              <a:gd name="T24" fmla="*/ 2819 w 2883"/>
              <a:gd name="T25" fmla="*/ 553 h 1258"/>
              <a:gd name="T26" fmla="*/ 2834 w 2883"/>
              <a:gd name="T27" fmla="*/ 525 h 1258"/>
              <a:gd name="T28" fmla="*/ 2848 w 2883"/>
              <a:gd name="T29" fmla="*/ 500 h 1258"/>
              <a:gd name="T30" fmla="*/ 2860 w 2883"/>
              <a:gd name="T31" fmla="*/ 477 h 1258"/>
              <a:gd name="T32" fmla="*/ 2869 w 2883"/>
              <a:gd name="T33" fmla="*/ 456 h 1258"/>
              <a:gd name="T34" fmla="*/ 2877 w 2883"/>
              <a:gd name="T35" fmla="*/ 438 h 1258"/>
              <a:gd name="T36" fmla="*/ 2881 w 2883"/>
              <a:gd name="T37" fmla="*/ 424 h 1258"/>
              <a:gd name="T38" fmla="*/ 2883 w 2883"/>
              <a:gd name="T39" fmla="*/ 412 h 1258"/>
              <a:gd name="T40" fmla="*/ 2882 w 2883"/>
              <a:gd name="T41" fmla="*/ 405 h 1258"/>
              <a:gd name="T42" fmla="*/ 2875 w 2883"/>
              <a:gd name="T43" fmla="*/ 387 h 1258"/>
              <a:gd name="T44" fmla="*/ 2871 w 2883"/>
              <a:gd name="T45" fmla="*/ 382 h 1258"/>
              <a:gd name="T46" fmla="*/ 2871 w 2883"/>
              <a:gd name="T47" fmla="*/ 384 h 1258"/>
              <a:gd name="T48" fmla="*/ 2872 w 2883"/>
              <a:gd name="T49" fmla="*/ 393 h 1258"/>
              <a:gd name="T50" fmla="*/ 2874 w 2883"/>
              <a:gd name="T51" fmla="*/ 404 h 1258"/>
              <a:gd name="T52" fmla="*/ 2877 w 2883"/>
              <a:gd name="T53" fmla="*/ 416 h 1258"/>
              <a:gd name="T54" fmla="*/ 2879 w 2883"/>
              <a:gd name="T55" fmla="*/ 425 h 1258"/>
              <a:gd name="T56" fmla="*/ 2880 w 2883"/>
              <a:gd name="T57" fmla="*/ 429 h 1258"/>
              <a:gd name="T58" fmla="*/ 2874 w 2883"/>
              <a:gd name="T59" fmla="*/ 419 h 1258"/>
              <a:gd name="T60" fmla="*/ 2856 w 2883"/>
              <a:gd name="T61" fmla="*/ 393 h 1258"/>
              <a:gd name="T62" fmla="*/ 2843 w 2883"/>
              <a:gd name="T63" fmla="*/ 374 h 1258"/>
              <a:gd name="T64" fmla="*/ 2826 w 2883"/>
              <a:gd name="T65" fmla="*/ 352 h 1258"/>
              <a:gd name="T66" fmla="*/ 2806 w 2883"/>
              <a:gd name="T67" fmla="*/ 328 h 1258"/>
              <a:gd name="T68" fmla="*/ 2783 w 2883"/>
              <a:gd name="T69" fmla="*/ 303 h 1258"/>
              <a:gd name="T70" fmla="*/ 2756 w 2883"/>
              <a:gd name="T71" fmla="*/ 275 h 1258"/>
              <a:gd name="T72" fmla="*/ 2726 w 2883"/>
              <a:gd name="T73" fmla="*/ 247 h 1258"/>
              <a:gd name="T74" fmla="*/ 2691 w 2883"/>
              <a:gd name="T75" fmla="*/ 218 h 1258"/>
              <a:gd name="T76" fmla="*/ 2654 w 2883"/>
              <a:gd name="T77" fmla="*/ 189 h 1258"/>
              <a:gd name="T78" fmla="*/ 2613 w 2883"/>
              <a:gd name="T79" fmla="*/ 160 h 1258"/>
              <a:gd name="T80" fmla="*/ 2568 w 2883"/>
              <a:gd name="T81" fmla="*/ 133 h 1258"/>
              <a:gd name="T82" fmla="*/ 2519 w 2883"/>
              <a:gd name="T83" fmla="*/ 106 h 1258"/>
              <a:gd name="T84" fmla="*/ 2467 w 2883"/>
              <a:gd name="T85" fmla="*/ 82 h 1258"/>
              <a:gd name="T86" fmla="*/ 2409 w 2883"/>
              <a:gd name="T87" fmla="*/ 60 h 1258"/>
              <a:gd name="T88" fmla="*/ 2348 w 2883"/>
              <a:gd name="T89" fmla="*/ 41 h 1258"/>
              <a:gd name="T90" fmla="*/ 2284 w 2883"/>
              <a:gd name="T91" fmla="*/ 25 h 1258"/>
              <a:gd name="T92" fmla="*/ 2215 w 2883"/>
              <a:gd name="T93" fmla="*/ 11 h 1258"/>
              <a:gd name="T94" fmla="*/ 2141 w 2883"/>
              <a:gd name="T95" fmla="*/ 3 h 1258"/>
              <a:gd name="T96" fmla="*/ 2063 w 2883"/>
              <a:gd name="T97" fmla="*/ 0 h 1258"/>
              <a:gd name="T98" fmla="*/ 1981 w 2883"/>
              <a:gd name="T99" fmla="*/ 1 h 1258"/>
              <a:gd name="T100" fmla="*/ 1894 w 2883"/>
              <a:gd name="T101" fmla="*/ 8 h 1258"/>
              <a:gd name="T102" fmla="*/ 1802 w 2883"/>
              <a:gd name="T103" fmla="*/ 22 h 1258"/>
              <a:gd name="T104" fmla="*/ 1707 w 2883"/>
              <a:gd name="T105" fmla="*/ 41 h 1258"/>
              <a:gd name="T106" fmla="*/ 1606 w 2883"/>
              <a:gd name="T107" fmla="*/ 67 h 1258"/>
              <a:gd name="T108" fmla="*/ 1501 w 2883"/>
              <a:gd name="T109" fmla="*/ 101 h 1258"/>
              <a:gd name="T110" fmla="*/ 1390 w 2883"/>
              <a:gd name="T111" fmla="*/ 143 h 1258"/>
              <a:gd name="T112" fmla="*/ 1275 w 2883"/>
              <a:gd name="T113" fmla="*/ 193 h 1258"/>
              <a:gd name="T114" fmla="*/ 1155 w 2883"/>
              <a:gd name="T115" fmla="*/ 252 h 1258"/>
              <a:gd name="T116" fmla="*/ 1029 w 2883"/>
              <a:gd name="T117" fmla="*/ 320 h 1258"/>
              <a:gd name="T118" fmla="*/ 0 w 2883"/>
              <a:gd name="T119" fmla="*/ 1258 h 1258"/>
              <a:gd name="T120" fmla="*/ 2403 w 2883"/>
              <a:gd name="T121" fmla="*/ 1180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83" h="1258">
                <a:moveTo>
                  <a:pt x="2403" y="1180"/>
                </a:moveTo>
                <a:lnTo>
                  <a:pt x="2409" y="1173"/>
                </a:lnTo>
                <a:lnTo>
                  <a:pt x="2425" y="1149"/>
                </a:lnTo>
                <a:lnTo>
                  <a:pt x="2449" y="1114"/>
                </a:lnTo>
                <a:lnTo>
                  <a:pt x="2482" y="1068"/>
                </a:lnTo>
                <a:lnTo>
                  <a:pt x="2519" y="1013"/>
                </a:lnTo>
                <a:lnTo>
                  <a:pt x="2562" y="952"/>
                </a:lnTo>
                <a:lnTo>
                  <a:pt x="2606" y="885"/>
                </a:lnTo>
                <a:lnTo>
                  <a:pt x="2653" y="817"/>
                </a:lnTo>
                <a:lnTo>
                  <a:pt x="2698" y="747"/>
                </a:lnTo>
                <a:lnTo>
                  <a:pt x="2742" y="678"/>
                </a:lnTo>
                <a:lnTo>
                  <a:pt x="2783" y="613"/>
                </a:lnTo>
                <a:lnTo>
                  <a:pt x="2819" y="553"/>
                </a:lnTo>
                <a:lnTo>
                  <a:pt x="2834" y="525"/>
                </a:lnTo>
                <a:lnTo>
                  <a:pt x="2848" y="500"/>
                </a:lnTo>
                <a:lnTo>
                  <a:pt x="2860" y="477"/>
                </a:lnTo>
                <a:lnTo>
                  <a:pt x="2869" y="456"/>
                </a:lnTo>
                <a:lnTo>
                  <a:pt x="2877" y="438"/>
                </a:lnTo>
                <a:lnTo>
                  <a:pt x="2881" y="424"/>
                </a:lnTo>
                <a:lnTo>
                  <a:pt x="2883" y="412"/>
                </a:lnTo>
                <a:lnTo>
                  <a:pt x="2882" y="405"/>
                </a:lnTo>
                <a:lnTo>
                  <a:pt x="2875" y="387"/>
                </a:lnTo>
                <a:lnTo>
                  <a:pt x="2871" y="382"/>
                </a:lnTo>
                <a:lnTo>
                  <a:pt x="2871" y="384"/>
                </a:lnTo>
                <a:lnTo>
                  <a:pt x="2872" y="393"/>
                </a:lnTo>
                <a:lnTo>
                  <a:pt x="2874" y="404"/>
                </a:lnTo>
                <a:lnTo>
                  <a:pt x="2877" y="416"/>
                </a:lnTo>
                <a:lnTo>
                  <a:pt x="2879" y="425"/>
                </a:lnTo>
                <a:lnTo>
                  <a:pt x="2880" y="429"/>
                </a:lnTo>
                <a:lnTo>
                  <a:pt x="2874" y="419"/>
                </a:lnTo>
                <a:lnTo>
                  <a:pt x="2856" y="393"/>
                </a:lnTo>
                <a:lnTo>
                  <a:pt x="2843" y="374"/>
                </a:lnTo>
                <a:lnTo>
                  <a:pt x="2826" y="352"/>
                </a:lnTo>
                <a:lnTo>
                  <a:pt x="2806" y="328"/>
                </a:lnTo>
                <a:lnTo>
                  <a:pt x="2783" y="303"/>
                </a:lnTo>
                <a:lnTo>
                  <a:pt x="2756" y="275"/>
                </a:lnTo>
                <a:lnTo>
                  <a:pt x="2726" y="247"/>
                </a:lnTo>
                <a:lnTo>
                  <a:pt x="2691" y="218"/>
                </a:lnTo>
                <a:lnTo>
                  <a:pt x="2654" y="189"/>
                </a:lnTo>
                <a:lnTo>
                  <a:pt x="2613" y="160"/>
                </a:lnTo>
                <a:lnTo>
                  <a:pt x="2568" y="133"/>
                </a:lnTo>
                <a:lnTo>
                  <a:pt x="2519" y="106"/>
                </a:lnTo>
                <a:lnTo>
                  <a:pt x="2467" y="82"/>
                </a:lnTo>
                <a:lnTo>
                  <a:pt x="2409" y="60"/>
                </a:lnTo>
                <a:lnTo>
                  <a:pt x="2348" y="41"/>
                </a:lnTo>
                <a:lnTo>
                  <a:pt x="2284" y="25"/>
                </a:lnTo>
                <a:lnTo>
                  <a:pt x="2215" y="11"/>
                </a:lnTo>
                <a:lnTo>
                  <a:pt x="2141" y="3"/>
                </a:lnTo>
                <a:lnTo>
                  <a:pt x="2063" y="0"/>
                </a:lnTo>
                <a:lnTo>
                  <a:pt x="1981" y="1"/>
                </a:lnTo>
                <a:lnTo>
                  <a:pt x="1894" y="8"/>
                </a:lnTo>
                <a:lnTo>
                  <a:pt x="1802" y="22"/>
                </a:lnTo>
                <a:lnTo>
                  <a:pt x="1707" y="41"/>
                </a:lnTo>
                <a:lnTo>
                  <a:pt x="1606" y="67"/>
                </a:lnTo>
                <a:lnTo>
                  <a:pt x="1501" y="101"/>
                </a:lnTo>
                <a:lnTo>
                  <a:pt x="1390" y="143"/>
                </a:lnTo>
                <a:lnTo>
                  <a:pt x="1275" y="193"/>
                </a:lnTo>
                <a:lnTo>
                  <a:pt x="1155" y="252"/>
                </a:lnTo>
                <a:lnTo>
                  <a:pt x="1029" y="320"/>
                </a:lnTo>
                <a:lnTo>
                  <a:pt x="0" y="1258"/>
                </a:lnTo>
                <a:lnTo>
                  <a:pt x="2403" y="118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9" name="Freeform 19"/>
          <p:cNvSpPr>
            <a:spLocks/>
          </p:cNvSpPr>
          <p:nvPr/>
        </p:nvSpPr>
        <p:spPr bwMode="auto">
          <a:xfrm>
            <a:off x="3773974" y="3114566"/>
            <a:ext cx="1092590" cy="514271"/>
          </a:xfrm>
          <a:custGeom>
            <a:avLst/>
            <a:gdLst>
              <a:gd name="T0" fmla="*/ 0 w 2901"/>
              <a:gd name="T1" fmla="*/ 77 h 1365"/>
              <a:gd name="T2" fmla="*/ 2123 w 2901"/>
              <a:gd name="T3" fmla="*/ 1365 h 1365"/>
              <a:gd name="T4" fmla="*/ 2140 w 2901"/>
              <a:gd name="T5" fmla="*/ 1361 h 1365"/>
              <a:gd name="T6" fmla="*/ 2186 w 2901"/>
              <a:gd name="T7" fmla="*/ 1350 h 1365"/>
              <a:gd name="T8" fmla="*/ 2220 w 2901"/>
              <a:gd name="T9" fmla="*/ 1341 h 1365"/>
              <a:gd name="T10" fmla="*/ 2257 w 2901"/>
              <a:gd name="T11" fmla="*/ 1330 h 1365"/>
              <a:gd name="T12" fmla="*/ 2299 w 2901"/>
              <a:gd name="T13" fmla="*/ 1316 h 1365"/>
              <a:gd name="T14" fmla="*/ 2344 w 2901"/>
              <a:gd name="T15" fmla="*/ 1299 h 1365"/>
              <a:gd name="T16" fmla="*/ 2393 w 2901"/>
              <a:gd name="T17" fmla="*/ 1281 h 1365"/>
              <a:gd name="T18" fmla="*/ 2442 w 2901"/>
              <a:gd name="T19" fmla="*/ 1260 h 1365"/>
              <a:gd name="T20" fmla="*/ 2494 w 2901"/>
              <a:gd name="T21" fmla="*/ 1237 h 1365"/>
              <a:gd name="T22" fmla="*/ 2545 w 2901"/>
              <a:gd name="T23" fmla="*/ 1210 h 1365"/>
              <a:gd name="T24" fmla="*/ 2596 w 2901"/>
              <a:gd name="T25" fmla="*/ 1181 h 1365"/>
              <a:gd name="T26" fmla="*/ 2646 w 2901"/>
              <a:gd name="T27" fmla="*/ 1149 h 1365"/>
              <a:gd name="T28" fmla="*/ 2693 w 2901"/>
              <a:gd name="T29" fmla="*/ 1114 h 1365"/>
              <a:gd name="T30" fmla="*/ 2738 w 2901"/>
              <a:gd name="T31" fmla="*/ 1076 h 1365"/>
              <a:gd name="T32" fmla="*/ 2778 w 2901"/>
              <a:gd name="T33" fmla="*/ 1035 h 1365"/>
              <a:gd name="T34" fmla="*/ 2815 w 2901"/>
              <a:gd name="T35" fmla="*/ 991 h 1365"/>
              <a:gd name="T36" fmla="*/ 2845 w 2901"/>
              <a:gd name="T37" fmla="*/ 943 h 1365"/>
              <a:gd name="T38" fmla="*/ 2870 w 2901"/>
              <a:gd name="T39" fmla="*/ 893 h 1365"/>
              <a:gd name="T40" fmla="*/ 2888 w 2901"/>
              <a:gd name="T41" fmla="*/ 839 h 1365"/>
              <a:gd name="T42" fmla="*/ 2899 w 2901"/>
              <a:gd name="T43" fmla="*/ 782 h 1365"/>
              <a:gd name="T44" fmla="*/ 2901 w 2901"/>
              <a:gd name="T45" fmla="*/ 721 h 1365"/>
              <a:gd name="T46" fmla="*/ 2892 w 2901"/>
              <a:gd name="T47" fmla="*/ 656 h 1365"/>
              <a:gd name="T48" fmla="*/ 2875 w 2901"/>
              <a:gd name="T49" fmla="*/ 587 h 1365"/>
              <a:gd name="T50" fmla="*/ 2847 w 2901"/>
              <a:gd name="T51" fmla="*/ 516 h 1365"/>
              <a:gd name="T52" fmla="*/ 2806 w 2901"/>
              <a:gd name="T53" fmla="*/ 440 h 1365"/>
              <a:gd name="T54" fmla="*/ 2754 w 2901"/>
              <a:gd name="T55" fmla="*/ 360 h 1365"/>
              <a:gd name="T56" fmla="*/ 2688 w 2901"/>
              <a:gd name="T57" fmla="*/ 276 h 1365"/>
              <a:gd name="T58" fmla="*/ 2608 w 2901"/>
              <a:gd name="T59" fmla="*/ 188 h 1365"/>
              <a:gd name="T60" fmla="*/ 2514 w 2901"/>
              <a:gd name="T61" fmla="*/ 96 h 1365"/>
              <a:gd name="T62" fmla="*/ 2403 w 2901"/>
              <a:gd name="T63" fmla="*/ 0 h 1365"/>
              <a:gd name="T64" fmla="*/ 0 w 2901"/>
              <a:gd name="T65" fmla="*/ 77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01" h="1365">
                <a:moveTo>
                  <a:pt x="0" y="77"/>
                </a:moveTo>
                <a:lnTo>
                  <a:pt x="2123" y="1365"/>
                </a:lnTo>
                <a:lnTo>
                  <a:pt x="2140" y="1361"/>
                </a:lnTo>
                <a:lnTo>
                  <a:pt x="2186" y="1350"/>
                </a:lnTo>
                <a:lnTo>
                  <a:pt x="2220" y="1341"/>
                </a:lnTo>
                <a:lnTo>
                  <a:pt x="2257" y="1330"/>
                </a:lnTo>
                <a:lnTo>
                  <a:pt x="2299" y="1316"/>
                </a:lnTo>
                <a:lnTo>
                  <a:pt x="2344" y="1299"/>
                </a:lnTo>
                <a:lnTo>
                  <a:pt x="2393" y="1281"/>
                </a:lnTo>
                <a:lnTo>
                  <a:pt x="2442" y="1260"/>
                </a:lnTo>
                <a:lnTo>
                  <a:pt x="2494" y="1237"/>
                </a:lnTo>
                <a:lnTo>
                  <a:pt x="2545" y="1210"/>
                </a:lnTo>
                <a:lnTo>
                  <a:pt x="2596" y="1181"/>
                </a:lnTo>
                <a:lnTo>
                  <a:pt x="2646" y="1149"/>
                </a:lnTo>
                <a:lnTo>
                  <a:pt x="2693" y="1114"/>
                </a:lnTo>
                <a:lnTo>
                  <a:pt x="2738" y="1076"/>
                </a:lnTo>
                <a:lnTo>
                  <a:pt x="2778" y="1035"/>
                </a:lnTo>
                <a:lnTo>
                  <a:pt x="2815" y="991"/>
                </a:lnTo>
                <a:lnTo>
                  <a:pt x="2845" y="943"/>
                </a:lnTo>
                <a:lnTo>
                  <a:pt x="2870" y="893"/>
                </a:lnTo>
                <a:lnTo>
                  <a:pt x="2888" y="839"/>
                </a:lnTo>
                <a:lnTo>
                  <a:pt x="2899" y="782"/>
                </a:lnTo>
                <a:lnTo>
                  <a:pt x="2901" y="721"/>
                </a:lnTo>
                <a:lnTo>
                  <a:pt x="2892" y="656"/>
                </a:lnTo>
                <a:lnTo>
                  <a:pt x="2875" y="587"/>
                </a:lnTo>
                <a:lnTo>
                  <a:pt x="2847" y="516"/>
                </a:lnTo>
                <a:lnTo>
                  <a:pt x="2806" y="440"/>
                </a:lnTo>
                <a:lnTo>
                  <a:pt x="2754" y="360"/>
                </a:lnTo>
                <a:lnTo>
                  <a:pt x="2688" y="276"/>
                </a:lnTo>
                <a:lnTo>
                  <a:pt x="2608" y="188"/>
                </a:lnTo>
                <a:lnTo>
                  <a:pt x="2514" y="96"/>
                </a:lnTo>
                <a:lnTo>
                  <a:pt x="2403" y="0"/>
                </a:lnTo>
                <a:lnTo>
                  <a:pt x="0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0" name="Freeform 20"/>
          <p:cNvSpPr>
            <a:spLocks/>
          </p:cNvSpPr>
          <p:nvPr/>
        </p:nvSpPr>
        <p:spPr bwMode="auto">
          <a:xfrm>
            <a:off x="2647476" y="5416540"/>
            <a:ext cx="84771" cy="88538"/>
          </a:xfrm>
          <a:custGeom>
            <a:avLst/>
            <a:gdLst>
              <a:gd name="T0" fmla="*/ 123 w 223"/>
              <a:gd name="T1" fmla="*/ 0 h 235"/>
              <a:gd name="T2" fmla="*/ 144 w 223"/>
              <a:gd name="T3" fmla="*/ 5 h 235"/>
              <a:gd name="T4" fmla="*/ 164 w 223"/>
              <a:gd name="T5" fmla="*/ 14 h 235"/>
              <a:gd name="T6" fmla="*/ 182 w 223"/>
              <a:gd name="T7" fmla="*/ 26 h 235"/>
              <a:gd name="T8" fmla="*/ 197 w 223"/>
              <a:gd name="T9" fmla="*/ 42 h 235"/>
              <a:gd name="T10" fmla="*/ 209 w 223"/>
              <a:gd name="T11" fmla="*/ 61 h 235"/>
              <a:gd name="T12" fmla="*/ 218 w 223"/>
              <a:gd name="T13" fmla="*/ 82 h 235"/>
              <a:gd name="T14" fmla="*/ 222 w 223"/>
              <a:gd name="T15" fmla="*/ 105 h 235"/>
              <a:gd name="T16" fmla="*/ 222 w 223"/>
              <a:gd name="T17" fmla="*/ 129 h 235"/>
              <a:gd name="T18" fmla="*/ 218 w 223"/>
              <a:gd name="T19" fmla="*/ 152 h 235"/>
              <a:gd name="T20" fmla="*/ 209 w 223"/>
              <a:gd name="T21" fmla="*/ 173 h 235"/>
              <a:gd name="T22" fmla="*/ 197 w 223"/>
              <a:gd name="T23" fmla="*/ 192 h 235"/>
              <a:gd name="T24" fmla="*/ 182 w 223"/>
              <a:gd name="T25" fmla="*/ 207 h 235"/>
              <a:gd name="T26" fmla="*/ 164 w 223"/>
              <a:gd name="T27" fmla="*/ 220 h 235"/>
              <a:gd name="T28" fmla="*/ 144 w 223"/>
              <a:gd name="T29" fmla="*/ 230 h 235"/>
              <a:gd name="T30" fmla="*/ 123 w 223"/>
              <a:gd name="T31" fmla="*/ 234 h 235"/>
              <a:gd name="T32" fmla="*/ 99 w 223"/>
              <a:gd name="T33" fmla="*/ 234 h 235"/>
              <a:gd name="T34" fmla="*/ 78 w 223"/>
              <a:gd name="T35" fmla="*/ 230 h 235"/>
              <a:gd name="T36" fmla="*/ 58 w 223"/>
              <a:gd name="T37" fmla="*/ 220 h 235"/>
              <a:gd name="T38" fmla="*/ 41 w 223"/>
              <a:gd name="T39" fmla="*/ 207 h 235"/>
              <a:gd name="T40" fmla="*/ 26 w 223"/>
              <a:gd name="T41" fmla="*/ 192 h 235"/>
              <a:gd name="T42" fmla="*/ 13 w 223"/>
              <a:gd name="T43" fmla="*/ 173 h 235"/>
              <a:gd name="T44" fmla="*/ 5 w 223"/>
              <a:gd name="T45" fmla="*/ 152 h 235"/>
              <a:gd name="T46" fmla="*/ 0 w 223"/>
              <a:gd name="T47" fmla="*/ 129 h 235"/>
              <a:gd name="T48" fmla="*/ 0 w 223"/>
              <a:gd name="T49" fmla="*/ 105 h 235"/>
              <a:gd name="T50" fmla="*/ 5 w 223"/>
              <a:gd name="T51" fmla="*/ 82 h 235"/>
              <a:gd name="T52" fmla="*/ 13 w 223"/>
              <a:gd name="T53" fmla="*/ 61 h 235"/>
              <a:gd name="T54" fmla="*/ 26 w 223"/>
              <a:gd name="T55" fmla="*/ 42 h 235"/>
              <a:gd name="T56" fmla="*/ 41 w 223"/>
              <a:gd name="T57" fmla="*/ 26 h 235"/>
              <a:gd name="T58" fmla="*/ 58 w 223"/>
              <a:gd name="T59" fmla="*/ 14 h 235"/>
              <a:gd name="T60" fmla="*/ 78 w 223"/>
              <a:gd name="T61" fmla="*/ 5 h 235"/>
              <a:gd name="T62" fmla="*/ 99 w 223"/>
              <a:gd name="T63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35">
                <a:moveTo>
                  <a:pt x="112" y="0"/>
                </a:moveTo>
                <a:lnTo>
                  <a:pt x="123" y="0"/>
                </a:lnTo>
                <a:lnTo>
                  <a:pt x="134" y="2"/>
                </a:lnTo>
                <a:lnTo>
                  <a:pt x="144" y="5"/>
                </a:lnTo>
                <a:lnTo>
                  <a:pt x="154" y="9"/>
                </a:lnTo>
                <a:lnTo>
                  <a:pt x="164" y="14"/>
                </a:lnTo>
                <a:lnTo>
                  <a:pt x="173" y="19"/>
                </a:lnTo>
                <a:lnTo>
                  <a:pt x="182" y="26"/>
                </a:lnTo>
                <a:lnTo>
                  <a:pt x="189" y="34"/>
                </a:lnTo>
                <a:lnTo>
                  <a:pt x="197" y="42"/>
                </a:lnTo>
                <a:lnTo>
                  <a:pt x="204" y="52"/>
                </a:lnTo>
                <a:lnTo>
                  <a:pt x="209" y="61"/>
                </a:lnTo>
                <a:lnTo>
                  <a:pt x="214" y="72"/>
                </a:lnTo>
                <a:lnTo>
                  <a:pt x="218" y="82"/>
                </a:lnTo>
                <a:lnTo>
                  <a:pt x="220" y="93"/>
                </a:lnTo>
                <a:lnTo>
                  <a:pt x="222" y="105"/>
                </a:lnTo>
                <a:lnTo>
                  <a:pt x="223" y="117"/>
                </a:lnTo>
                <a:lnTo>
                  <a:pt x="222" y="129"/>
                </a:lnTo>
                <a:lnTo>
                  <a:pt x="220" y="141"/>
                </a:lnTo>
                <a:lnTo>
                  <a:pt x="218" y="152"/>
                </a:lnTo>
                <a:lnTo>
                  <a:pt x="214" y="163"/>
                </a:lnTo>
                <a:lnTo>
                  <a:pt x="209" y="173"/>
                </a:lnTo>
                <a:lnTo>
                  <a:pt x="204" y="183"/>
                </a:lnTo>
                <a:lnTo>
                  <a:pt x="197" y="192"/>
                </a:lnTo>
                <a:lnTo>
                  <a:pt x="189" y="200"/>
                </a:lnTo>
                <a:lnTo>
                  <a:pt x="182" y="207"/>
                </a:lnTo>
                <a:lnTo>
                  <a:pt x="173" y="214"/>
                </a:lnTo>
                <a:lnTo>
                  <a:pt x="164" y="220"/>
                </a:lnTo>
                <a:lnTo>
                  <a:pt x="154" y="226"/>
                </a:lnTo>
                <a:lnTo>
                  <a:pt x="144" y="230"/>
                </a:lnTo>
                <a:lnTo>
                  <a:pt x="134" y="232"/>
                </a:lnTo>
                <a:lnTo>
                  <a:pt x="123" y="234"/>
                </a:lnTo>
                <a:lnTo>
                  <a:pt x="112" y="235"/>
                </a:lnTo>
                <a:lnTo>
                  <a:pt x="99" y="234"/>
                </a:lnTo>
                <a:lnTo>
                  <a:pt x="88" y="232"/>
                </a:lnTo>
                <a:lnTo>
                  <a:pt x="78" y="230"/>
                </a:lnTo>
                <a:lnTo>
                  <a:pt x="68" y="226"/>
                </a:lnTo>
                <a:lnTo>
                  <a:pt x="58" y="220"/>
                </a:lnTo>
                <a:lnTo>
                  <a:pt x="49" y="214"/>
                </a:lnTo>
                <a:lnTo>
                  <a:pt x="41" y="207"/>
                </a:lnTo>
                <a:lnTo>
                  <a:pt x="33" y="200"/>
                </a:lnTo>
                <a:lnTo>
                  <a:pt x="26" y="192"/>
                </a:lnTo>
                <a:lnTo>
                  <a:pt x="18" y="183"/>
                </a:lnTo>
                <a:lnTo>
                  <a:pt x="13" y="173"/>
                </a:lnTo>
                <a:lnTo>
                  <a:pt x="8" y="163"/>
                </a:lnTo>
                <a:lnTo>
                  <a:pt x="5" y="152"/>
                </a:lnTo>
                <a:lnTo>
                  <a:pt x="2" y="141"/>
                </a:lnTo>
                <a:lnTo>
                  <a:pt x="0" y="129"/>
                </a:lnTo>
                <a:lnTo>
                  <a:pt x="0" y="117"/>
                </a:lnTo>
                <a:lnTo>
                  <a:pt x="0" y="105"/>
                </a:lnTo>
                <a:lnTo>
                  <a:pt x="2" y="93"/>
                </a:lnTo>
                <a:lnTo>
                  <a:pt x="5" y="82"/>
                </a:lnTo>
                <a:lnTo>
                  <a:pt x="8" y="72"/>
                </a:lnTo>
                <a:lnTo>
                  <a:pt x="13" y="61"/>
                </a:lnTo>
                <a:lnTo>
                  <a:pt x="18" y="52"/>
                </a:lnTo>
                <a:lnTo>
                  <a:pt x="26" y="42"/>
                </a:lnTo>
                <a:lnTo>
                  <a:pt x="33" y="34"/>
                </a:lnTo>
                <a:lnTo>
                  <a:pt x="41" y="26"/>
                </a:lnTo>
                <a:lnTo>
                  <a:pt x="49" y="19"/>
                </a:lnTo>
                <a:lnTo>
                  <a:pt x="58" y="14"/>
                </a:lnTo>
                <a:lnTo>
                  <a:pt x="68" y="9"/>
                </a:lnTo>
                <a:lnTo>
                  <a:pt x="78" y="5"/>
                </a:lnTo>
                <a:lnTo>
                  <a:pt x="88" y="2"/>
                </a:lnTo>
                <a:lnTo>
                  <a:pt x="99" y="0"/>
                </a:lnTo>
                <a:lnTo>
                  <a:pt x="112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1" name="Freeform 21"/>
          <p:cNvSpPr>
            <a:spLocks/>
          </p:cNvSpPr>
          <p:nvPr/>
        </p:nvSpPr>
        <p:spPr bwMode="auto">
          <a:xfrm>
            <a:off x="2295209" y="3285989"/>
            <a:ext cx="276916" cy="271264"/>
          </a:xfrm>
          <a:custGeom>
            <a:avLst/>
            <a:gdLst>
              <a:gd name="T0" fmla="*/ 319 w 733"/>
              <a:gd name="T1" fmla="*/ 719 h 719"/>
              <a:gd name="T2" fmla="*/ 337 w 733"/>
              <a:gd name="T3" fmla="*/ 702 h 719"/>
              <a:gd name="T4" fmla="*/ 384 w 733"/>
              <a:gd name="T5" fmla="*/ 655 h 719"/>
              <a:gd name="T6" fmla="*/ 451 w 733"/>
              <a:gd name="T7" fmla="*/ 590 h 719"/>
              <a:gd name="T8" fmla="*/ 527 w 733"/>
              <a:gd name="T9" fmla="*/ 512 h 719"/>
              <a:gd name="T10" fmla="*/ 602 w 733"/>
              <a:gd name="T11" fmla="*/ 433 h 719"/>
              <a:gd name="T12" fmla="*/ 668 w 733"/>
              <a:gd name="T13" fmla="*/ 362 h 719"/>
              <a:gd name="T14" fmla="*/ 696 w 733"/>
              <a:gd name="T15" fmla="*/ 332 h 719"/>
              <a:gd name="T16" fmla="*/ 716 w 733"/>
              <a:gd name="T17" fmla="*/ 306 h 719"/>
              <a:gd name="T18" fmla="*/ 723 w 733"/>
              <a:gd name="T19" fmla="*/ 296 h 719"/>
              <a:gd name="T20" fmla="*/ 729 w 733"/>
              <a:gd name="T21" fmla="*/ 288 h 719"/>
              <a:gd name="T22" fmla="*/ 732 w 733"/>
              <a:gd name="T23" fmla="*/ 282 h 719"/>
              <a:gd name="T24" fmla="*/ 733 w 733"/>
              <a:gd name="T25" fmla="*/ 277 h 719"/>
              <a:gd name="T26" fmla="*/ 732 w 733"/>
              <a:gd name="T27" fmla="*/ 273 h 719"/>
              <a:gd name="T28" fmla="*/ 729 w 733"/>
              <a:gd name="T29" fmla="*/ 268 h 719"/>
              <a:gd name="T30" fmla="*/ 724 w 733"/>
              <a:gd name="T31" fmla="*/ 262 h 719"/>
              <a:gd name="T32" fmla="*/ 717 w 733"/>
              <a:gd name="T33" fmla="*/ 255 h 719"/>
              <a:gd name="T34" fmla="*/ 697 w 733"/>
              <a:gd name="T35" fmla="*/ 238 h 719"/>
              <a:gd name="T36" fmla="*/ 671 w 733"/>
              <a:gd name="T37" fmla="*/ 218 h 719"/>
              <a:gd name="T38" fmla="*/ 642 w 733"/>
              <a:gd name="T39" fmla="*/ 196 h 719"/>
              <a:gd name="T40" fmla="*/ 609 w 733"/>
              <a:gd name="T41" fmla="*/ 173 h 719"/>
              <a:gd name="T42" fmla="*/ 572 w 733"/>
              <a:gd name="T43" fmla="*/ 149 h 719"/>
              <a:gd name="T44" fmla="*/ 536 w 733"/>
              <a:gd name="T45" fmla="*/ 124 h 719"/>
              <a:gd name="T46" fmla="*/ 463 w 733"/>
              <a:gd name="T47" fmla="*/ 78 h 719"/>
              <a:gd name="T48" fmla="*/ 400 w 733"/>
              <a:gd name="T49" fmla="*/ 37 h 719"/>
              <a:gd name="T50" fmla="*/ 355 w 733"/>
              <a:gd name="T51" fmla="*/ 10 h 719"/>
              <a:gd name="T52" fmla="*/ 338 w 733"/>
              <a:gd name="T53" fmla="*/ 0 h 719"/>
              <a:gd name="T54" fmla="*/ 321 w 733"/>
              <a:gd name="T55" fmla="*/ 2 h 719"/>
              <a:gd name="T56" fmla="*/ 276 w 733"/>
              <a:gd name="T57" fmla="*/ 11 h 719"/>
              <a:gd name="T58" fmla="*/ 246 w 733"/>
              <a:gd name="T59" fmla="*/ 18 h 719"/>
              <a:gd name="T60" fmla="*/ 214 w 733"/>
              <a:gd name="T61" fmla="*/ 29 h 719"/>
              <a:gd name="T62" fmla="*/ 197 w 733"/>
              <a:gd name="T63" fmla="*/ 35 h 719"/>
              <a:gd name="T64" fmla="*/ 180 w 733"/>
              <a:gd name="T65" fmla="*/ 42 h 719"/>
              <a:gd name="T66" fmla="*/ 162 w 733"/>
              <a:gd name="T67" fmla="*/ 49 h 719"/>
              <a:gd name="T68" fmla="*/ 145 w 733"/>
              <a:gd name="T69" fmla="*/ 58 h 719"/>
              <a:gd name="T70" fmla="*/ 128 w 733"/>
              <a:gd name="T71" fmla="*/ 68 h 719"/>
              <a:gd name="T72" fmla="*/ 112 w 733"/>
              <a:gd name="T73" fmla="*/ 78 h 719"/>
              <a:gd name="T74" fmla="*/ 96 w 733"/>
              <a:gd name="T75" fmla="*/ 90 h 719"/>
              <a:gd name="T76" fmla="*/ 79 w 733"/>
              <a:gd name="T77" fmla="*/ 102 h 719"/>
              <a:gd name="T78" fmla="*/ 65 w 733"/>
              <a:gd name="T79" fmla="*/ 115 h 719"/>
              <a:gd name="T80" fmla="*/ 52 w 733"/>
              <a:gd name="T81" fmla="*/ 130 h 719"/>
              <a:gd name="T82" fmla="*/ 39 w 733"/>
              <a:gd name="T83" fmla="*/ 145 h 719"/>
              <a:gd name="T84" fmla="*/ 29 w 733"/>
              <a:gd name="T85" fmla="*/ 163 h 719"/>
              <a:gd name="T86" fmla="*/ 19 w 733"/>
              <a:gd name="T87" fmla="*/ 180 h 719"/>
              <a:gd name="T88" fmla="*/ 12 w 733"/>
              <a:gd name="T89" fmla="*/ 199 h 719"/>
              <a:gd name="T90" fmla="*/ 6 w 733"/>
              <a:gd name="T91" fmla="*/ 220 h 719"/>
              <a:gd name="T92" fmla="*/ 2 w 733"/>
              <a:gd name="T93" fmla="*/ 242 h 719"/>
              <a:gd name="T94" fmla="*/ 0 w 733"/>
              <a:gd name="T95" fmla="*/ 265 h 719"/>
              <a:gd name="T96" fmla="*/ 0 w 733"/>
              <a:gd name="T97" fmla="*/ 289 h 719"/>
              <a:gd name="T98" fmla="*/ 3 w 733"/>
              <a:gd name="T99" fmla="*/ 315 h 719"/>
              <a:gd name="T100" fmla="*/ 9 w 733"/>
              <a:gd name="T101" fmla="*/ 343 h 719"/>
              <a:gd name="T102" fmla="*/ 319 w 733"/>
              <a:gd name="T103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3" h="719">
                <a:moveTo>
                  <a:pt x="319" y="719"/>
                </a:moveTo>
                <a:lnTo>
                  <a:pt x="337" y="702"/>
                </a:lnTo>
                <a:lnTo>
                  <a:pt x="384" y="655"/>
                </a:lnTo>
                <a:lnTo>
                  <a:pt x="451" y="590"/>
                </a:lnTo>
                <a:lnTo>
                  <a:pt x="527" y="512"/>
                </a:lnTo>
                <a:lnTo>
                  <a:pt x="602" y="433"/>
                </a:lnTo>
                <a:lnTo>
                  <a:pt x="668" y="362"/>
                </a:lnTo>
                <a:lnTo>
                  <a:pt x="696" y="332"/>
                </a:lnTo>
                <a:lnTo>
                  <a:pt x="716" y="306"/>
                </a:lnTo>
                <a:lnTo>
                  <a:pt x="723" y="296"/>
                </a:lnTo>
                <a:lnTo>
                  <a:pt x="729" y="288"/>
                </a:lnTo>
                <a:lnTo>
                  <a:pt x="732" y="282"/>
                </a:lnTo>
                <a:lnTo>
                  <a:pt x="733" y="277"/>
                </a:lnTo>
                <a:lnTo>
                  <a:pt x="732" y="273"/>
                </a:lnTo>
                <a:lnTo>
                  <a:pt x="729" y="268"/>
                </a:lnTo>
                <a:lnTo>
                  <a:pt x="724" y="262"/>
                </a:lnTo>
                <a:lnTo>
                  <a:pt x="717" y="255"/>
                </a:lnTo>
                <a:lnTo>
                  <a:pt x="697" y="238"/>
                </a:lnTo>
                <a:lnTo>
                  <a:pt x="671" y="218"/>
                </a:lnTo>
                <a:lnTo>
                  <a:pt x="642" y="196"/>
                </a:lnTo>
                <a:lnTo>
                  <a:pt x="609" y="173"/>
                </a:lnTo>
                <a:lnTo>
                  <a:pt x="572" y="149"/>
                </a:lnTo>
                <a:lnTo>
                  <a:pt x="536" y="124"/>
                </a:lnTo>
                <a:lnTo>
                  <a:pt x="463" y="78"/>
                </a:lnTo>
                <a:lnTo>
                  <a:pt x="400" y="37"/>
                </a:lnTo>
                <a:lnTo>
                  <a:pt x="355" y="10"/>
                </a:lnTo>
                <a:lnTo>
                  <a:pt x="338" y="0"/>
                </a:lnTo>
                <a:lnTo>
                  <a:pt x="321" y="2"/>
                </a:lnTo>
                <a:lnTo>
                  <a:pt x="276" y="11"/>
                </a:lnTo>
                <a:lnTo>
                  <a:pt x="246" y="18"/>
                </a:lnTo>
                <a:lnTo>
                  <a:pt x="214" y="29"/>
                </a:lnTo>
                <a:lnTo>
                  <a:pt x="197" y="35"/>
                </a:lnTo>
                <a:lnTo>
                  <a:pt x="180" y="42"/>
                </a:lnTo>
                <a:lnTo>
                  <a:pt x="162" y="49"/>
                </a:lnTo>
                <a:lnTo>
                  <a:pt x="145" y="58"/>
                </a:lnTo>
                <a:lnTo>
                  <a:pt x="128" y="68"/>
                </a:lnTo>
                <a:lnTo>
                  <a:pt x="112" y="78"/>
                </a:lnTo>
                <a:lnTo>
                  <a:pt x="96" y="90"/>
                </a:lnTo>
                <a:lnTo>
                  <a:pt x="79" y="102"/>
                </a:lnTo>
                <a:lnTo>
                  <a:pt x="65" y="115"/>
                </a:lnTo>
                <a:lnTo>
                  <a:pt x="52" y="130"/>
                </a:lnTo>
                <a:lnTo>
                  <a:pt x="39" y="145"/>
                </a:lnTo>
                <a:lnTo>
                  <a:pt x="29" y="163"/>
                </a:lnTo>
                <a:lnTo>
                  <a:pt x="19" y="180"/>
                </a:lnTo>
                <a:lnTo>
                  <a:pt x="12" y="199"/>
                </a:lnTo>
                <a:lnTo>
                  <a:pt x="6" y="220"/>
                </a:lnTo>
                <a:lnTo>
                  <a:pt x="2" y="242"/>
                </a:lnTo>
                <a:lnTo>
                  <a:pt x="0" y="265"/>
                </a:lnTo>
                <a:lnTo>
                  <a:pt x="0" y="289"/>
                </a:lnTo>
                <a:lnTo>
                  <a:pt x="3" y="315"/>
                </a:lnTo>
                <a:lnTo>
                  <a:pt x="9" y="343"/>
                </a:lnTo>
                <a:lnTo>
                  <a:pt x="319" y="719"/>
                </a:lnTo>
                <a:close/>
              </a:path>
            </a:pathLst>
          </a:custGeom>
          <a:solidFill>
            <a:srgbClr val="F37441">
              <a:lumMod val="20000"/>
              <a:lumOff val="80000"/>
              <a:alpha val="67000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2" name="Freeform 22"/>
          <p:cNvSpPr>
            <a:spLocks/>
          </p:cNvSpPr>
          <p:nvPr/>
        </p:nvSpPr>
        <p:spPr bwMode="auto">
          <a:xfrm>
            <a:off x="2099297" y="2707671"/>
            <a:ext cx="263729" cy="96073"/>
          </a:xfrm>
          <a:custGeom>
            <a:avLst/>
            <a:gdLst>
              <a:gd name="T0" fmla="*/ 19 w 700"/>
              <a:gd name="T1" fmla="*/ 4 h 257"/>
              <a:gd name="T2" fmla="*/ 15 w 700"/>
              <a:gd name="T3" fmla="*/ 16 h 257"/>
              <a:gd name="T4" fmla="*/ 8 w 700"/>
              <a:gd name="T5" fmla="*/ 43 h 257"/>
              <a:gd name="T6" fmla="*/ 4 w 700"/>
              <a:gd name="T7" fmla="*/ 61 h 257"/>
              <a:gd name="T8" fmla="*/ 1 w 700"/>
              <a:gd name="T9" fmla="*/ 82 h 257"/>
              <a:gd name="T10" fmla="*/ 0 w 700"/>
              <a:gd name="T11" fmla="*/ 93 h 257"/>
              <a:gd name="T12" fmla="*/ 0 w 700"/>
              <a:gd name="T13" fmla="*/ 105 h 257"/>
              <a:gd name="T14" fmla="*/ 0 w 700"/>
              <a:gd name="T15" fmla="*/ 116 h 257"/>
              <a:gd name="T16" fmla="*/ 0 w 700"/>
              <a:gd name="T17" fmla="*/ 127 h 257"/>
              <a:gd name="T18" fmla="*/ 2 w 700"/>
              <a:gd name="T19" fmla="*/ 139 h 257"/>
              <a:gd name="T20" fmla="*/ 4 w 700"/>
              <a:gd name="T21" fmla="*/ 150 h 257"/>
              <a:gd name="T22" fmla="*/ 7 w 700"/>
              <a:gd name="T23" fmla="*/ 162 h 257"/>
              <a:gd name="T24" fmla="*/ 11 w 700"/>
              <a:gd name="T25" fmla="*/ 173 h 257"/>
              <a:gd name="T26" fmla="*/ 16 w 700"/>
              <a:gd name="T27" fmla="*/ 183 h 257"/>
              <a:gd name="T28" fmla="*/ 22 w 700"/>
              <a:gd name="T29" fmla="*/ 195 h 257"/>
              <a:gd name="T30" fmla="*/ 29 w 700"/>
              <a:gd name="T31" fmla="*/ 205 h 257"/>
              <a:gd name="T32" fmla="*/ 37 w 700"/>
              <a:gd name="T33" fmla="*/ 214 h 257"/>
              <a:gd name="T34" fmla="*/ 47 w 700"/>
              <a:gd name="T35" fmla="*/ 222 h 257"/>
              <a:gd name="T36" fmla="*/ 58 w 700"/>
              <a:gd name="T37" fmla="*/ 230 h 257"/>
              <a:gd name="T38" fmla="*/ 70 w 700"/>
              <a:gd name="T39" fmla="*/ 237 h 257"/>
              <a:gd name="T40" fmla="*/ 85 w 700"/>
              <a:gd name="T41" fmla="*/ 243 h 257"/>
              <a:gd name="T42" fmla="*/ 101 w 700"/>
              <a:gd name="T43" fmla="*/ 249 h 257"/>
              <a:gd name="T44" fmla="*/ 118 w 700"/>
              <a:gd name="T45" fmla="*/ 253 h 257"/>
              <a:gd name="T46" fmla="*/ 137 w 700"/>
              <a:gd name="T47" fmla="*/ 255 h 257"/>
              <a:gd name="T48" fmla="*/ 158 w 700"/>
              <a:gd name="T49" fmla="*/ 257 h 257"/>
              <a:gd name="T50" fmla="*/ 700 w 700"/>
              <a:gd name="T51" fmla="*/ 254 h 257"/>
              <a:gd name="T52" fmla="*/ 700 w 700"/>
              <a:gd name="T53" fmla="*/ 0 h 257"/>
              <a:gd name="T54" fmla="*/ 19 w 700"/>
              <a:gd name="T55" fmla="*/ 4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0" h="257">
                <a:moveTo>
                  <a:pt x="19" y="4"/>
                </a:moveTo>
                <a:lnTo>
                  <a:pt x="15" y="16"/>
                </a:lnTo>
                <a:lnTo>
                  <a:pt x="8" y="43"/>
                </a:lnTo>
                <a:lnTo>
                  <a:pt x="4" y="61"/>
                </a:lnTo>
                <a:lnTo>
                  <a:pt x="1" y="82"/>
                </a:lnTo>
                <a:lnTo>
                  <a:pt x="0" y="93"/>
                </a:lnTo>
                <a:lnTo>
                  <a:pt x="0" y="105"/>
                </a:lnTo>
                <a:lnTo>
                  <a:pt x="0" y="116"/>
                </a:lnTo>
                <a:lnTo>
                  <a:pt x="0" y="127"/>
                </a:lnTo>
                <a:lnTo>
                  <a:pt x="2" y="139"/>
                </a:lnTo>
                <a:lnTo>
                  <a:pt x="4" y="150"/>
                </a:lnTo>
                <a:lnTo>
                  <a:pt x="7" y="162"/>
                </a:lnTo>
                <a:lnTo>
                  <a:pt x="11" y="173"/>
                </a:lnTo>
                <a:lnTo>
                  <a:pt x="16" y="183"/>
                </a:lnTo>
                <a:lnTo>
                  <a:pt x="22" y="195"/>
                </a:lnTo>
                <a:lnTo>
                  <a:pt x="29" y="205"/>
                </a:lnTo>
                <a:lnTo>
                  <a:pt x="37" y="214"/>
                </a:lnTo>
                <a:lnTo>
                  <a:pt x="47" y="222"/>
                </a:lnTo>
                <a:lnTo>
                  <a:pt x="58" y="230"/>
                </a:lnTo>
                <a:lnTo>
                  <a:pt x="70" y="237"/>
                </a:lnTo>
                <a:lnTo>
                  <a:pt x="85" y="243"/>
                </a:lnTo>
                <a:lnTo>
                  <a:pt x="101" y="249"/>
                </a:lnTo>
                <a:lnTo>
                  <a:pt x="118" y="253"/>
                </a:lnTo>
                <a:lnTo>
                  <a:pt x="137" y="255"/>
                </a:lnTo>
                <a:lnTo>
                  <a:pt x="158" y="257"/>
                </a:lnTo>
                <a:lnTo>
                  <a:pt x="700" y="254"/>
                </a:lnTo>
                <a:lnTo>
                  <a:pt x="700" y="0"/>
                </a:lnTo>
                <a:lnTo>
                  <a:pt x="19" y="4"/>
                </a:lnTo>
                <a:close/>
              </a:path>
            </a:pathLst>
          </a:custGeom>
          <a:solidFill>
            <a:srgbClr val="F37441">
              <a:lumMod val="20000"/>
              <a:lumOff val="80000"/>
              <a:alpha val="67000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3" name="Freeform 23"/>
          <p:cNvSpPr>
            <a:spLocks/>
          </p:cNvSpPr>
          <p:nvPr/>
        </p:nvSpPr>
        <p:spPr bwMode="auto">
          <a:xfrm>
            <a:off x="2080459" y="3566673"/>
            <a:ext cx="350382" cy="303288"/>
          </a:xfrm>
          <a:custGeom>
            <a:avLst/>
            <a:gdLst>
              <a:gd name="T0" fmla="*/ 930 w 930"/>
              <a:gd name="T1" fmla="*/ 482 h 803"/>
              <a:gd name="T2" fmla="*/ 477 w 930"/>
              <a:gd name="T3" fmla="*/ 771 h 803"/>
              <a:gd name="T4" fmla="*/ 467 w 930"/>
              <a:gd name="T5" fmla="*/ 775 h 803"/>
              <a:gd name="T6" fmla="*/ 442 w 930"/>
              <a:gd name="T7" fmla="*/ 782 h 803"/>
              <a:gd name="T8" fmla="*/ 425 w 930"/>
              <a:gd name="T9" fmla="*/ 787 h 803"/>
              <a:gd name="T10" fmla="*/ 404 w 930"/>
              <a:gd name="T11" fmla="*/ 791 h 803"/>
              <a:gd name="T12" fmla="*/ 380 w 930"/>
              <a:gd name="T13" fmla="*/ 795 h 803"/>
              <a:gd name="T14" fmla="*/ 355 w 930"/>
              <a:gd name="T15" fmla="*/ 799 h 803"/>
              <a:gd name="T16" fmla="*/ 328 w 930"/>
              <a:gd name="T17" fmla="*/ 802 h 803"/>
              <a:gd name="T18" fmla="*/ 298 w 930"/>
              <a:gd name="T19" fmla="*/ 803 h 803"/>
              <a:gd name="T20" fmla="*/ 269 w 930"/>
              <a:gd name="T21" fmla="*/ 803 h 803"/>
              <a:gd name="T22" fmla="*/ 238 w 930"/>
              <a:gd name="T23" fmla="*/ 801 h 803"/>
              <a:gd name="T24" fmla="*/ 223 w 930"/>
              <a:gd name="T25" fmla="*/ 799 h 803"/>
              <a:gd name="T26" fmla="*/ 207 w 930"/>
              <a:gd name="T27" fmla="*/ 797 h 803"/>
              <a:gd name="T28" fmla="*/ 191 w 930"/>
              <a:gd name="T29" fmla="*/ 794 h 803"/>
              <a:gd name="T30" fmla="*/ 176 w 930"/>
              <a:gd name="T31" fmla="*/ 790 h 803"/>
              <a:gd name="T32" fmla="*/ 161 w 930"/>
              <a:gd name="T33" fmla="*/ 785 h 803"/>
              <a:gd name="T34" fmla="*/ 146 w 930"/>
              <a:gd name="T35" fmla="*/ 780 h 803"/>
              <a:gd name="T36" fmla="*/ 131 w 930"/>
              <a:gd name="T37" fmla="*/ 774 h 803"/>
              <a:gd name="T38" fmla="*/ 115 w 930"/>
              <a:gd name="T39" fmla="*/ 766 h 803"/>
              <a:gd name="T40" fmla="*/ 101 w 930"/>
              <a:gd name="T41" fmla="*/ 758 h 803"/>
              <a:gd name="T42" fmla="*/ 87 w 930"/>
              <a:gd name="T43" fmla="*/ 749 h 803"/>
              <a:gd name="T44" fmla="*/ 75 w 930"/>
              <a:gd name="T45" fmla="*/ 739 h 803"/>
              <a:gd name="T46" fmla="*/ 64 w 930"/>
              <a:gd name="T47" fmla="*/ 728 h 803"/>
              <a:gd name="T48" fmla="*/ 53 w 930"/>
              <a:gd name="T49" fmla="*/ 715 h 803"/>
              <a:gd name="T50" fmla="*/ 43 w 930"/>
              <a:gd name="T51" fmla="*/ 703 h 803"/>
              <a:gd name="T52" fmla="*/ 34 w 930"/>
              <a:gd name="T53" fmla="*/ 689 h 803"/>
              <a:gd name="T54" fmla="*/ 26 w 930"/>
              <a:gd name="T55" fmla="*/ 675 h 803"/>
              <a:gd name="T56" fmla="*/ 19 w 930"/>
              <a:gd name="T57" fmla="*/ 661 h 803"/>
              <a:gd name="T58" fmla="*/ 14 w 930"/>
              <a:gd name="T59" fmla="*/ 645 h 803"/>
              <a:gd name="T60" fmla="*/ 9 w 930"/>
              <a:gd name="T61" fmla="*/ 629 h 803"/>
              <a:gd name="T62" fmla="*/ 5 w 930"/>
              <a:gd name="T63" fmla="*/ 612 h 803"/>
              <a:gd name="T64" fmla="*/ 2 w 930"/>
              <a:gd name="T65" fmla="*/ 596 h 803"/>
              <a:gd name="T66" fmla="*/ 0 w 930"/>
              <a:gd name="T67" fmla="*/ 579 h 803"/>
              <a:gd name="T68" fmla="*/ 0 w 930"/>
              <a:gd name="T69" fmla="*/ 562 h 803"/>
              <a:gd name="T70" fmla="*/ 0 w 930"/>
              <a:gd name="T71" fmla="*/ 543 h 803"/>
              <a:gd name="T72" fmla="*/ 1 w 930"/>
              <a:gd name="T73" fmla="*/ 526 h 803"/>
              <a:gd name="T74" fmla="*/ 4 w 930"/>
              <a:gd name="T75" fmla="*/ 508 h 803"/>
              <a:gd name="T76" fmla="*/ 7 w 930"/>
              <a:gd name="T77" fmla="*/ 491 h 803"/>
              <a:gd name="T78" fmla="*/ 12 w 930"/>
              <a:gd name="T79" fmla="*/ 473 h 803"/>
              <a:gd name="T80" fmla="*/ 17 w 930"/>
              <a:gd name="T81" fmla="*/ 454 h 803"/>
              <a:gd name="T82" fmla="*/ 24 w 930"/>
              <a:gd name="T83" fmla="*/ 437 h 803"/>
              <a:gd name="T84" fmla="*/ 32 w 930"/>
              <a:gd name="T85" fmla="*/ 420 h 803"/>
              <a:gd name="T86" fmla="*/ 42 w 930"/>
              <a:gd name="T87" fmla="*/ 403 h 803"/>
              <a:gd name="T88" fmla="*/ 52 w 930"/>
              <a:gd name="T89" fmla="*/ 386 h 803"/>
              <a:gd name="T90" fmla="*/ 63 w 930"/>
              <a:gd name="T91" fmla="*/ 369 h 803"/>
              <a:gd name="T92" fmla="*/ 76 w 930"/>
              <a:gd name="T93" fmla="*/ 354 h 803"/>
              <a:gd name="T94" fmla="*/ 89 w 930"/>
              <a:gd name="T95" fmla="*/ 338 h 803"/>
              <a:gd name="T96" fmla="*/ 104 w 930"/>
              <a:gd name="T97" fmla="*/ 324 h 803"/>
              <a:gd name="T98" fmla="*/ 120 w 930"/>
              <a:gd name="T99" fmla="*/ 310 h 803"/>
              <a:gd name="T100" fmla="*/ 138 w 930"/>
              <a:gd name="T101" fmla="*/ 296 h 803"/>
              <a:gd name="T102" fmla="*/ 156 w 930"/>
              <a:gd name="T103" fmla="*/ 282 h 803"/>
              <a:gd name="T104" fmla="*/ 610 w 930"/>
              <a:gd name="T105" fmla="*/ 0 h 803"/>
              <a:gd name="T106" fmla="*/ 930 w 930"/>
              <a:gd name="T107" fmla="*/ 482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30" h="803">
                <a:moveTo>
                  <a:pt x="930" y="482"/>
                </a:moveTo>
                <a:lnTo>
                  <a:pt x="477" y="771"/>
                </a:lnTo>
                <a:lnTo>
                  <a:pt x="467" y="775"/>
                </a:lnTo>
                <a:lnTo>
                  <a:pt x="442" y="782"/>
                </a:lnTo>
                <a:lnTo>
                  <a:pt x="425" y="787"/>
                </a:lnTo>
                <a:lnTo>
                  <a:pt x="404" y="791"/>
                </a:lnTo>
                <a:lnTo>
                  <a:pt x="380" y="795"/>
                </a:lnTo>
                <a:lnTo>
                  <a:pt x="355" y="799"/>
                </a:lnTo>
                <a:lnTo>
                  <a:pt x="328" y="802"/>
                </a:lnTo>
                <a:lnTo>
                  <a:pt x="298" y="803"/>
                </a:lnTo>
                <a:lnTo>
                  <a:pt x="269" y="803"/>
                </a:lnTo>
                <a:lnTo>
                  <a:pt x="238" y="801"/>
                </a:lnTo>
                <a:lnTo>
                  <a:pt x="223" y="799"/>
                </a:lnTo>
                <a:lnTo>
                  <a:pt x="207" y="797"/>
                </a:lnTo>
                <a:lnTo>
                  <a:pt x="191" y="794"/>
                </a:lnTo>
                <a:lnTo>
                  <a:pt x="176" y="790"/>
                </a:lnTo>
                <a:lnTo>
                  <a:pt x="161" y="785"/>
                </a:lnTo>
                <a:lnTo>
                  <a:pt x="146" y="780"/>
                </a:lnTo>
                <a:lnTo>
                  <a:pt x="131" y="774"/>
                </a:lnTo>
                <a:lnTo>
                  <a:pt x="115" y="766"/>
                </a:lnTo>
                <a:lnTo>
                  <a:pt x="101" y="758"/>
                </a:lnTo>
                <a:lnTo>
                  <a:pt x="87" y="749"/>
                </a:lnTo>
                <a:lnTo>
                  <a:pt x="75" y="739"/>
                </a:lnTo>
                <a:lnTo>
                  <a:pt x="64" y="728"/>
                </a:lnTo>
                <a:lnTo>
                  <a:pt x="53" y="715"/>
                </a:lnTo>
                <a:lnTo>
                  <a:pt x="43" y="703"/>
                </a:lnTo>
                <a:lnTo>
                  <a:pt x="34" y="689"/>
                </a:lnTo>
                <a:lnTo>
                  <a:pt x="26" y="675"/>
                </a:lnTo>
                <a:lnTo>
                  <a:pt x="19" y="661"/>
                </a:lnTo>
                <a:lnTo>
                  <a:pt x="14" y="645"/>
                </a:lnTo>
                <a:lnTo>
                  <a:pt x="9" y="629"/>
                </a:lnTo>
                <a:lnTo>
                  <a:pt x="5" y="612"/>
                </a:lnTo>
                <a:lnTo>
                  <a:pt x="2" y="596"/>
                </a:lnTo>
                <a:lnTo>
                  <a:pt x="0" y="579"/>
                </a:lnTo>
                <a:lnTo>
                  <a:pt x="0" y="562"/>
                </a:lnTo>
                <a:lnTo>
                  <a:pt x="0" y="543"/>
                </a:lnTo>
                <a:lnTo>
                  <a:pt x="1" y="526"/>
                </a:lnTo>
                <a:lnTo>
                  <a:pt x="4" y="508"/>
                </a:lnTo>
                <a:lnTo>
                  <a:pt x="7" y="491"/>
                </a:lnTo>
                <a:lnTo>
                  <a:pt x="12" y="473"/>
                </a:lnTo>
                <a:lnTo>
                  <a:pt x="17" y="454"/>
                </a:lnTo>
                <a:lnTo>
                  <a:pt x="24" y="437"/>
                </a:lnTo>
                <a:lnTo>
                  <a:pt x="32" y="420"/>
                </a:lnTo>
                <a:lnTo>
                  <a:pt x="42" y="403"/>
                </a:lnTo>
                <a:lnTo>
                  <a:pt x="52" y="386"/>
                </a:lnTo>
                <a:lnTo>
                  <a:pt x="63" y="369"/>
                </a:lnTo>
                <a:lnTo>
                  <a:pt x="76" y="354"/>
                </a:lnTo>
                <a:lnTo>
                  <a:pt x="89" y="338"/>
                </a:lnTo>
                <a:lnTo>
                  <a:pt x="104" y="324"/>
                </a:lnTo>
                <a:lnTo>
                  <a:pt x="120" y="310"/>
                </a:lnTo>
                <a:lnTo>
                  <a:pt x="138" y="296"/>
                </a:lnTo>
                <a:lnTo>
                  <a:pt x="156" y="282"/>
                </a:lnTo>
                <a:lnTo>
                  <a:pt x="610" y="0"/>
                </a:lnTo>
                <a:lnTo>
                  <a:pt x="930" y="482"/>
                </a:lnTo>
                <a:close/>
              </a:path>
            </a:pathLst>
          </a:custGeom>
          <a:solidFill>
            <a:srgbClr val="F37441">
              <a:lumMod val="40000"/>
              <a:lumOff val="60000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4" name="Freeform 24"/>
          <p:cNvSpPr>
            <a:spLocks/>
          </p:cNvSpPr>
          <p:nvPr/>
        </p:nvSpPr>
        <p:spPr bwMode="auto">
          <a:xfrm>
            <a:off x="1722541" y="3276571"/>
            <a:ext cx="339080" cy="175192"/>
          </a:xfrm>
          <a:custGeom>
            <a:avLst/>
            <a:gdLst>
              <a:gd name="T0" fmla="*/ 22 w 902"/>
              <a:gd name="T1" fmla="*/ 2 h 467"/>
              <a:gd name="T2" fmla="*/ 23 w 902"/>
              <a:gd name="T3" fmla="*/ 1 h 467"/>
              <a:gd name="T4" fmla="*/ 23 w 902"/>
              <a:gd name="T5" fmla="*/ 0 h 467"/>
              <a:gd name="T6" fmla="*/ 24 w 902"/>
              <a:gd name="T7" fmla="*/ 1 h 467"/>
              <a:gd name="T8" fmla="*/ 24 w 902"/>
              <a:gd name="T9" fmla="*/ 2 h 467"/>
              <a:gd name="T10" fmla="*/ 23 w 902"/>
              <a:gd name="T11" fmla="*/ 8 h 467"/>
              <a:gd name="T12" fmla="*/ 20 w 902"/>
              <a:gd name="T13" fmla="*/ 16 h 467"/>
              <a:gd name="T14" fmla="*/ 14 w 902"/>
              <a:gd name="T15" fmla="*/ 42 h 467"/>
              <a:gd name="T16" fmla="*/ 7 w 902"/>
              <a:gd name="T17" fmla="*/ 76 h 467"/>
              <a:gd name="T18" fmla="*/ 4 w 902"/>
              <a:gd name="T19" fmla="*/ 97 h 467"/>
              <a:gd name="T20" fmla="*/ 1 w 902"/>
              <a:gd name="T21" fmla="*/ 118 h 467"/>
              <a:gd name="T22" fmla="*/ 0 w 902"/>
              <a:gd name="T23" fmla="*/ 140 h 467"/>
              <a:gd name="T24" fmla="*/ 0 w 902"/>
              <a:gd name="T25" fmla="*/ 163 h 467"/>
              <a:gd name="T26" fmla="*/ 1 w 902"/>
              <a:gd name="T27" fmla="*/ 187 h 467"/>
              <a:gd name="T28" fmla="*/ 4 w 902"/>
              <a:gd name="T29" fmla="*/ 210 h 467"/>
              <a:gd name="T30" fmla="*/ 6 w 902"/>
              <a:gd name="T31" fmla="*/ 222 h 467"/>
              <a:gd name="T32" fmla="*/ 9 w 902"/>
              <a:gd name="T33" fmla="*/ 233 h 467"/>
              <a:gd name="T34" fmla="*/ 13 w 902"/>
              <a:gd name="T35" fmla="*/ 244 h 467"/>
              <a:gd name="T36" fmla="*/ 17 w 902"/>
              <a:gd name="T37" fmla="*/ 256 h 467"/>
              <a:gd name="T38" fmla="*/ 20 w 902"/>
              <a:gd name="T39" fmla="*/ 263 h 467"/>
              <a:gd name="T40" fmla="*/ 24 w 902"/>
              <a:gd name="T41" fmla="*/ 269 h 467"/>
              <a:gd name="T42" fmla="*/ 29 w 902"/>
              <a:gd name="T43" fmla="*/ 276 h 467"/>
              <a:gd name="T44" fmla="*/ 35 w 902"/>
              <a:gd name="T45" fmla="*/ 284 h 467"/>
              <a:gd name="T46" fmla="*/ 48 w 902"/>
              <a:gd name="T47" fmla="*/ 299 h 467"/>
              <a:gd name="T48" fmla="*/ 65 w 902"/>
              <a:gd name="T49" fmla="*/ 315 h 467"/>
              <a:gd name="T50" fmla="*/ 83 w 902"/>
              <a:gd name="T51" fmla="*/ 332 h 467"/>
              <a:gd name="T52" fmla="*/ 104 w 902"/>
              <a:gd name="T53" fmla="*/ 350 h 467"/>
              <a:gd name="T54" fmla="*/ 128 w 902"/>
              <a:gd name="T55" fmla="*/ 367 h 467"/>
              <a:gd name="T56" fmla="*/ 153 w 902"/>
              <a:gd name="T57" fmla="*/ 383 h 467"/>
              <a:gd name="T58" fmla="*/ 178 w 902"/>
              <a:gd name="T59" fmla="*/ 399 h 467"/>
              <a:gd name="T60" fmla="*/ 206 w 902"/>
              <a:gd name="T61" fmla="*/ 414 h 467"/>
              <a:gd name="T62" fmla="*/ 233 w 902"/>
              <a:gd name="T63" fmla="*/ 427 h 467"/>
              <a:gd name="T64" fmla="*/ 260 w 902"/>
              <a:gd name="T65" fmla="*/ 440 h 467"/>
              <a:gd name="T66" fmla="*/ 287 w 902"/>
              <a:gd name="T67" fmla="*/ 450 h 467"/>
              <a:gd name="T68" fmla="*/ 315 w 902"/>
              <a:gd name="T69" fmla="*/ 458 h 467"/>
              <a:gd name="T70" fmla="*/ 328 w 902"/>
              <a:gd name="T71" fmla="*/ 461 h 467"/>
              <a:gd name="T72" fmla="*/ 341 w 902"/>
              <a:gd name="T73" fmla="*/ 464 h 467"/>
              <a:gd name="T74" fmla="*/ 353 w 902"/>
              <a:gd name="T75" fmla="*/ 466 h 467"/>
              <a:gd name="T76" fmla="*/ 365 w 902"/>
              <a:gd name="T77" fmla="*/ 467 h 467"/>
              <a:gd name="T78" fmla="*/ 902 w 902"/>
              <a:gd name="T79" fmla="*/ 266 h 467"/>
              <a:gd name="T80" fmla="*/ 892 w 902"/>
              <a:gd name="T81" fmla="*/ 263 h 467"/>
              <a:gd name="T82" fmla="*/ 864 w 902"/>
              <a:gd name="T83" fmla="*/ 254 h 467"/>
              <a:gd name="T84" fmla="*/ 821 w 902"/>
              <a:gd name="T85" fmla="*/ 241 h 467"/>
              <a:gd name="T86" fmla="*/ 765 w 902"/>
              <a:gd name="T87" fmla="*/ 224 h 467"/>
              <a:gd name="T88" fmla="*/ 698 w 902"/>
              <a:gd name="T89" fmla="*/ 204 h 467"/>
              <a:gd name="T90" fmla="*/ 624 w 902"/>
              <a:gd name="T91" fmla="*/ 182 h 467"/>
              <a:gd name="T92" fmla="*/ 544 w 902"/>
              <a:gd name="T93" fmla="*/ 157 h 467"/>
              <a:gd name="T94" fmla="*/ 462 w 902"/>
              <a:gd name="T95" fmla="*/ 133 h 467"/>
              <a:gd name="T96" fmla="*/ 381 w 902"/>
              <a:gd name="T97" fmla="*/ 108 h 467"/>
              <a:gd name="T98" fmla="*/ 302 w 902"/>
              <a:gd name="T99" fmla="*/ 84 h 467"/>
              <a:gd name="T100" fmla="*/ 227 w 902"/>
              <a:gd name="T101" fmla="*/ 62 h 467"/>
              <a:gd name="T102" fmla="*/ 160 w 902"/>
              <a:gd name="T103" fmla="*/ 42 h 467"/>
              <a:gd name="T104" fmla="*/ 104 w 902"/>
              <a:gd name="T105" fmla="*/ 25 h 467"/>
              <a:gd name="T106" fmla="*/ 60 w 902"/>
              <a:gd name="T107" fmla="*/ 13 h 467"/>
              <a:gd name="T108" fmla="*/ 33 w 902"/>
              <a:gd name="T109" fmla="*/ 5 h 467"/>
              <a:gd name="T110" fmla="*/ 22 w 902"/>
              <a:gd name="T111" fmla="*/ 2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02" h="467">
                <a:moveTo>
                  <a:pt x="22" y="2"/>
                </a:moveTo>
                <a:lnTo>
                  <a:pt x="23" y="1"/>
                </a:lnTo>
                <a:lnTo>
                  <a:pt x="23" y="0"/>
                </a:lnTo>
                <a:lnTo>
                  <a:pt x="24" y="1"/>
                </a:lnTo>
                <a:lnTo>
                  <a:pt x="24" y="2"/>
                </a:lnTo>
                <a:lnTo>
                  <a:pt x="23" y="8"/>
                </a:lnTo>
                <a:lnTo>
                  <a:pt x="20" y="16"/>
                </a:lnTo>
                <a:lnTo>
                  <a:pt x="14" y="42"/>
                </a:lnTo>
                <a:lnTo>
                  <a:pt x="7" y="76"/>
                </a:lnTo>
                <a:lnTo>
                  <a:pt x="4" y="97"/>
                </a:lnTo>
                <a:lnTo>
                  <a:pt x="1" y="118"/>
                </a:lnTo>
                <a:lnTo>
                  <a:pt x="0" y="140"/>
                </a:lnTo>
                <a:lnTo>
                  <a:pt x="0" y="163"/>
                </a:lnTo>
                <a:lnTo>
                  <a:pt x="1" y="187"/>
                </a:lnTo>
                <a:lnTo>
                  <a:pt x="4" y="210"/>
                </a:lnTo>
                <a:lnTo>
                  <a:pt x="6" y="222"/>
                </a:lnTo>
                <a:lnTo>
                  <a:pt x="9" y="233"/>
                </a:lnTo>
                <a:lnTo>
                  <a:pt x="13" y="244"/>
                </a:lnTo>
                <a:lnTo>
                  <a:pt x="17" y="256"/>
                </a:lnTo>
                <a:lnTo>
                  <a:pt x="20" y="263"/>
                </a:lnTo>
                <a:lnTo>
                  <a:pt x="24" y="269"/>
                </a:lnTo>
                <a:lnTo>
                  <a:pt x="29" y="276"/>
                </a:lnTo>
                <a:lnTo>
                  <a:pt x="35" y="284"/>
                </a:lnTo>
                <a:lnTo>
                  <a:pt x="48" y="299"/>
                </a:lnTo>
                <a:lnTo>
                  <a:pt x="65" y="315"/>
                </a:lnTo>
                <a:lnTo>
                  <a:pt x="83" y="332"/>
                </a:lnTo>
                <a:lnTo>
                  <a:pt x="104" y="350"/>
                </a:lnTo>
                <a:lnTo>
                  <a:pt x="128" y="367"/>
                </a:lnTo>
                <a:lnTo>
                  <a:pt x="153" y="383"/>
                </a:lnTo>
                <a:lnTo>
                  <a:pt x="178" y="399"/>
                </a:lnTo>
                <a:lnTo>
                  <a:pt x="206" y="414"/>
                </a:lnTo>
                <a:lnTo>
                  <a:pt x="233" y="427"/>
                </a:lnTo>
                <a:lnTo>
                  <a:pt x="260" y="440"/>
                </a:lnTo>
                <a:lnTo>
                  <a:pt x="287" y="450"/>
                </a:lnTo>
                <a:lnTo>
                  <a:pt x="315" y="458"/>
                </a:lnTo>
                <a:lnTo>
                  <a:pt x="328" y="461"/>
                </a:lnTo>
                <a:lnTo>
                  <a:pt x="341" y="464"/>
                </a:lnTo>
                <a:lnTo>
                  <a:pt x="353" y="466"/>
                </a:lnTo>
                <a:lnTo>
                  <a:pt x="365" y="467"/>
                </a:lnTo>
                <a:lnTo>
                  <a:pt x="902" y="266"/>
                </a:lnTo>
                <a:lnTo>
                  <a:pt x="892" y="263"/>
                </a:lnTo>
                <a:lnTo>
                  <a:pt x="864" y="254"/>
                </a:lnTo>
                <a:lnTo>
                  <a:pt x="821" y="241"/>
                </a:lnTo>
                <a:lnTo>
                  <a:pt x="765" y="224"/>
                </a:lnTo>
                <a:lnTo>
                  <a:pt x="698" y="204"/>
                </a:lnTo>
                <a:lnTo>
                  <a:pt x="624" y="182"/>
                </a:lnTo>
                <a:lnTo>
                  <a:pt x="544" y="157"/>
                </a:lnTo>
                <a:lnTo>
                  <a:pt x="462" y="133"/>
                </a:lnTo>
                <a:lnTo>
                  <a:pt x="381" y="108"/>
                </a:lnTo>
                <a:lnTo>
                  <a:pt x="302" y="84"/>
                </a:lnTo>
                <a:lnTo>
                  <a:pt x="227" y="62"/>
                </a:lnTo>
                <a:lnTo>
                  <a:pt x="160" y="42"/>
                </a:lnTo>
                <a:lnTo>
                  <a:pt x="104" y="25"/>
                </a:lnTo>
                <a:lnTo>
                  <a:pt x="60" y="13"/>
                </a:lnTo>
                <a:lnTo>
                  <a:pt x="33" y="5"/>
                </a:lnTo>
                <a:lnTo>
                  <a:pt x="22" y="2"/>
                </a:lnTo>
                <a:close/>
              </a:path>
            </a:pathLst>
          </a:custGeom>
          <a:solidFill>
            <a:srgbClr val="F37441">
              <a:lumMod val="40000"/>
              <a:lumOff val="60000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366566" y="4508425"/>
            <a:ext cx="3938490" cy="1174115"/>
          </a:xfrm>
          <a:prstGeom prst="rect">
            <a:avLst/>
          </a:prstGeom>
          <a:solidFill>
            <a:srgbClr val="AAABB8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457200">
              <a:spcAft>
                <a:spcPts val="600"/>
              </a:spcAft>
              <a:defRPr/>
            </a:pPr>
            <a:r>
              <a:rPr lang="en-US" b="1" kern="0" dirty="0">
                <a:solidFill>
                  <a:schemeClr val="accent2"/>
                </a:solidFill>
                <a:latin typeface="Arial"/>
              </a:rPr>
              <a:t>Sample Text</a:t>
            </a:r>
          </a:p>
          <a:p>
            <a:pPr lvl="0" defTabSz="457200">
              <a:spcAft>
                <a:spcPts val="600"/>
              </a:spcAft>
              <a:defRPr/>
            </a:pPr>
            <a:r>
              <a:rPr lang="en-US" sz="1400" dirty="0"/>
              <a:t>Lorem Ipsum is simply dummy text of the printing and typesetting industry. 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1249056" y="4509147"/>
            <a:ext cx="54252" cy="11741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D4E5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366566" y="3220481"/>
            <a:ext cx="3938490" cy="1174115"/>
          </a:xfrm>
          <a:prstGeom prst="rect">
            <a:avLst/>
          </a:prstGeom>
          <a:solidFill>
            <a:srgbClr val="AAABB8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457200">
              <a:spcAft>
                <a:spcPts val="600"/>
              </a:spcAft>
              <a:defRPr/>
            </a:pPr>
            <a:r>
              <a:rPr lang="en-US" b="1" kern="0" dirty="0">
                <a:solidFill>
                  <a:schemeClr val="accent3"/>
                </a:solidFill>
                <a:latin typeface="Arial"/>
              </a:rPr>
              <a:t>Sample Text</a:t>
            </a:r>
          </a:p>
          <a:p>
            <a:pPr lvl="0" defTabSz="457200">
              <a:spcAft>
                <a:spcPts val="600"/>
              </a:spcAft>
              <a:defRPr/>
            </a:pPr>
            <a:r>
              <a:rPr lang="en-US" sz="1400" dirty="0"/>
              <a:t>Lorem Ipsum is simply dummy text of the printing and typesetting industry. 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1249056" y="3216345"/>
            <a:ext cx="54252" cy="117411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D4E5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366566" y="1932538"/>
            <a:ext cx="3938490" cy="1174115"/>
          </a:xfrm>
          <a:prstGeom prst="rect">
            <a:avLst/>
          </a:prstGeom>
          <a:solidFill>
            <a:srgbClr val="AAABB8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457200">
              <a:spcAft>
                <a:spcPts val="600"/>
              </a:spcAft>
              <a:defRPr/>
            </a:pPr>
            <a:r>
              <a:rPr lang="en-US" b="1" kern="0" dirty="0">
                <a:solidFill>
                  <a:srgbClr val="002060"/>
                </a:solidFill>
                <a:latin typeface="Arial"/>
              </a:rPr>
              <a:t>Sample Text</a:t>
            </a:r>
          </a:p>
          <a:p>
            <a:pPr lvl="0" defTabSz="457200">
              <a:spcAft>
                <a:spcPts val="600"/>
              </a:spcAft>
              <a:defRPr/>
            </a:pPr>
            <a:r>
              <a:rPr lang="en-US" sz="1400" dirty="0"/>
              <a:t>Lorem Ipsum is simply dummy text of the printing and typesetting industry. 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1249056" y="1923539"/>
            <a:ext cx="54252" cy="1174114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D4E5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366566" y="778388"/>
            <a:ext cx="3938490" cy="1040322"/>
          </a:xfrm>
          <a:prstGeom prst="rect">
            <a:avLst/>
          </a:prstGeom>
          <a:solidFill>
            <a:srgbClr val="AAABB8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defTabSz="457200">
              <a:spcAft>
                <a:spcPts val="600"/>
              </a:spcAft>
              <a:defRPr/>
            </a:pPr>
            <a:r>
              <a:rPr lang="en-US" b="1" kern="0" dirty="0">
                <a:solidFill>
                  <a:schemeClr val="accent4"/>
                </a:solidFill>
                <a:latin typeface="Arial"/>
              </a:rPr>
              <a:t>Sample Text</a:t>
            </a:r>
          </a:p>
          <a:p>
            <a:pPr defTabSz="457200">
              <a:spcAft>
                <a:spcPts val="600"/>
              </a:spcAft>
              <a:defRPr/>
            </a:pPr>
            <a:r>
              <a:rPr lang="en-US" sz="1400" dirty="0"/>
              <a:t>Lorem Ipsum is simply dummy text of the printing and typesetting industry. 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1249056" y="779029"/>
            <a:ext cx="54252" cy="1040324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D4E5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8" name="Freeform 40"/>
          <p:cNvSpPr>
            <a:spLocks noEditPoints="1"/>
          </p:cNvSpPr>
          <p:nvPr/>
        </p:nvSpPr>
        <p:spPr bwMode="auto">
          <a:xfrm>
            <a:off x="5866036" y="4337154"/>
            <a:ext cx="440787" cy="440786"/>
          </a:xfrm>
          <a:custGeom>
            <a:avLst/>
            <a:gdLst/>
            <a:ahLst/>
            <a:cxnLst>
              <a:cxn ang="0">
                <a:pos x="10773" y="8351"/>
              </a:cxn>
              <a:cxn ang="0">
                <a:pos x="11152" y="6904"/>
              </a:cxn>
              <a:cxn ang="0">
                <a:pos x="12521" y="6562"/>
              </a:cxn>
              <a:cxn ang="0">
                <a:pos x="12767" y="6264"/>
              </a:cxn>
              <a:cxn ang="0">
                <a:pos x="12711" y="5869"/>
              </a:cxn>
              <a:cxn ang="0">
                <a:pos x="12388" y="5651"/>
              </a:cxn>
              <a:cxn ang="0">
                <a:pos x="10992" y="5071"/>
              </a:cxn>
              <a:cxn ang="0">
                <a:pos x="10372" y="3726"/>
              </a:cxn>
              <a:cxn ang="0">
                <a:pos x="10808" y="2267"/>
              </a:cxn>
              <a:cxn ang="0">
                <a:pos x="10846" y="1882"/>
              </a:cxn>
              <a:cxn ang="0">
                <a:pos x="10580" y="1585"/>
              </a:cxn>
              <a:cxn ang="0">
                <a:pos x="10192" y="1584"/>
              </a:cxn>
              <a:cxn ang="0">
                <a:pos x="8963" y="2330"/>
              </a:cxn>
              <a:cxn ang="0">
                <a:pos x="7614" y="1723"/>
              </a:cxn>
              <a:cxn ang="0">
                <a:pos x="6604" y="378"/>
              </a:cxn>
              <a:cxn ang="0">
                <a:pos x="6373" y="66"/>
              </a:cxn>
              <a:cxn ang="0">
                <a:pos x="5976" y="26"/>
              </a:cxn>
              <a:cxn ang="0">
                <a:pos x="5688" y="285"/>
              </a:cxn>
              <a:cxn ang="0">
                <a:pos x="5220" y="1672"/>
              </a:cxn>
              <a:cxn ang="0">
                <a:pos x="3816" y="2240"/>
              </a:cxn>
              <a:cxn ang="0">
                <a:pos x="2246" y="1967"/>
              </a:cxn>
              <a:cxn ang="0">
                <a:pos x="1859" y="1948"/>
              </a:cxn>
              <a:cxn ang="0">
                <a:pos x="1577" y="2229"/>
              </a:cxn>
              <a:cxn ang="0">
                <a:pos x="1595" y="2616"/>
              </a:cxn>
              <a:cxn ang="0">
                <a:pos x="2017" y="4143"/>
              </a:cxn>
              <a:cxn ang="0">
                <a:pos x="1526" y="5593"/>
              </a:cxn>
              <a:cxn ang="0">
                <a:pos x="246" y="6234"/>
              </a:cxn>
              <a:cxn ang="0">
                <a:pos x="14" y="6545"/>
              </a:cxn>
              <a:cxn ang="0">
                <a:pos x="90" y="6935"/>
              </a:cxn>
              <a:cxn ang="0">
                <a:pos x="423" y="7137"/>
              </a:cxn>
              <a:cxn ang="0">
                <a:pos x="1827" y="8267"/>
              </a:cxn>
              <a:cxn ang="0">
                <a:pos x="2624" y="9564"/>
              </a:cxn>
              <a:cxn ang="0">
                <a:pos x="1919" y="10719"/>
              </a:cxn>
              <a:cxn ang="0">
                <a:pos x="2050" y="11087"/>
              </a:cxn>
              <a:cxn ang="0">
                <a:pos x="2413" y="11240"/>
              </a:cxn>
              <a:cxn ang="0">
                <a:pos x="3469" y="10343"/>
              </a:cxn>
              <a:cxn ang="0">
                <a:pos x="4803" y="11024"/>
              </a:cxn>
              <a:cxn ang="0">
                <a:pos x="6173" y="12335"/>
              </a:cxn>
              <a:cxn ang="0">
                <a:pos x="6357" y="12680"/>
              </a:cxn>
              <a:cxn ang="0">
                <a:pos x="6742" y="12778"/>
              </a:cxn>
              <a:cxn ang="0">
                <a:pos x="7066" y="12561"/>
              </a:cxn>
              <a:cxn ang="0">
                <a:pos x="7295" y="11167"/>
              </a:cxn>
              <a:cxn ang="0">
                <a:pos x="8708" y="10637"/>
              </a:cxn>
              <a:cxn ang="0">
                <a:pos x="10440" y="10750"/>
              </a:cxn>
              <a:cxn ang="0">
                <a:pos x="10814" y="10865"/>
              </a:cxn>
              <a:cxn ang="0">
                <a:pos x="11155" y="10661"/>
              </a:cxn>
              <a:cxn ang="0">
                <a:pos x="11231" y="10279"/>
              </a:cxn>
              <a:cxn ang="0">
                <a:pos x="6858" y="2901"/>
              </a:cxn>
              <a:cxn ang="0">
                <a:pos x="9260" y="4423"/>
              </a:cxn>
              <a:cxn ang="0">
                <a:pos x="9754" y="7292"/>
              </a:cxn>
              <a:cxn ang="0">
                <a:pos x="8009" y="9524"/>
              </a:cxn>
              <a:cxn ang="0">
                <a:pos x="5098" y="9738"/>
              </a:cxn>
              <a:cxn ang="0">
                <a:pos x="3049" y="7787"/>
              </a:cxn>
              <a:cxn ang="0">
                <a:pos x="3120" y="4869"/>
              </a:cxn>
              <a:cxn ang="0">
                <a:pos x="5263" y="3019"/>
              </a:cxn>
              <a:cxn ang="0">
                <a:pos x="7214" y="4753"/>
              </a:cxn>
              <a:cxn ang="0">
                <a:pos x="8139" y="5937"/>
              </a:cxn>
              <a:cxn ang="0">
                <a:pos x="7877" y="7457"/>
              </a:cxn>
              <a:cxn ang="0">
                <a:pos x="6605" y="8264"/>
              </a:cxn>
              <a:cxn ang="0">
                <a:pos x="5122" y="7857"/>
              </a:cxn>
              <a:cxn ang="0">
                <a:pos x="4441" y="6503"/>
              </a:cxn>
              <a:cxn ang="0">
                <a:pos x="4988" y="5077"/>
              </a:cxn>
            </a:cxnLst>
            <a:rect l="0" t="0" r="r" b="b"/>
            <a:pathLst>
              <a:path w="12786" h="12784">
                <a:moveTo>
                  <a:pt x="10328" y="9301"/>
                </a:moveTo>
                <a:lnTo>
                  <a:pt x="10309" y="9284"/>
                </a:lnTo>
                <a:lnTo>
                  <a:pt x="10290" y="9269"/>
                </a:lnTo>
                <a:lnTo>
                  <a:pt x="10270" y="9254"/>
                </a:lnTo>
                <a:lnTo>
                  <a:pt x="10260" y="9247"/>
                </a:lnTo>
                <a:lnTo>
                  <a:pt x="10311" y="9177"/>
                </a:lnTo>
                <a:lnTo>
                  <a:pt x="10359" y="9106"/>
                </a:lnTo>
                <a:lnTo>
                  <a:pt x="10406" y="9034"/>
                </a:lnTo>
                <a:lnTo>
                  <a:pt x="10452" y="8961"/>
                </a:lnTo>
                <a:lnTo>
                  <a:pt x="10497" y="8888"/>
                </a:lnTo>
                <a:lnTo>
                  <a:pt x="10541" y="8814"/>
                </a:lnTo>
                <a:lnTo>
                  <a:pt x="10582" y="8739"/>
                </a:lnTo>
                <a:lnTo>
                  <a:pt x="10623" y="8663"/>
                </a:lnTo>
                <a:lnTo>
                  <a:pt x="10662" y="8586"/>
                </a:lnTo>
                <a:lnTo>
                  <a:pt x="10701" y="8508"/>
                </a:lnTo>
                <a:lnTo>
                  <a:pt x="10737" y="8430"/>
                </a:lnTo>
                <a:lnTo>
                  <a:pt x="10773" y="8351"/>
                </a:lnTo>
                <a:lnTo>
                  <a:pt x="10807" y="8270"/>
                </a:lnTo>
                <a:lnTo>
                  <a:pt x="10840" y="8190"/>
                </a:lnTo>
                <a:lnTo>
                  <a:pt x="10871" y="8109"/>
                </a:lnTo>
                <a:lnTo>
                  <a:pt x="10901" y="8027"/>
                </a:lnTo>
                <a:lnTo>
                  <a:pt x="10929" y="7943"/>
                </a:lnTo>
                <a:lnTo>
                  <a:pt x="10957" y="7860"/>
                </a:lnTo>
                <a:lnTo>
                  <a:pt x="10981" y="7777"/>
                </a:lnTo>
                <a:lnTo>
                  <a:pt x="11006" y="7692"/>
                </a:lnTo>
                <a:lnTo>
                  <a:pt x="11028" y="7607"/>
                </a:lnTo>
                <a:lnTo>
                  <a:pt x="11050" y="7521"/>
                </a:lnTo>
                <a:lnTo>
                  <a:pt x="11069" y="7434"/>
                </a:lnTo>
                <a:lnTo>
                  <a:pt x="11087" y="7347"/>
                </a:lnTo>
                <a:lnTo>
                  <a:pt x="11103" y="7259"/>
                </a:lnTo>
                <a:lnTo>
                  <a:pt x="11118" y="7171"/>
                </a:lnTo>
                <a:lnTo>
                  <a:pt x="11131" y="7083"/>
                </a:lnTo>
                <a:lnTo>
                  <a:pt x="11143" y="6994"/>
                </a:lnTo>
                <a:lnTo>
                  <a:pt x="11152" y="6904"/>
                </a:lnTo>
                <a:lnTo>
                  <a:pt x="11161" y="6813"/>
                </a:lnTo>
                <a:lnTo>
                  <a:pt x="11167" y="6724"/>
                </a:lnTo>
                <a:lnTo>
                  <a:pt x="11173" y="6632"/>
                </a:lnTo>
                <a:lnTo>
                  <a:pt x="11180" y="6634"/>
                </a:lnTo>
                <a:lnTo>
                  <a:pt x="11204" y="6636"/>
                </a:lnTo>
                <a:lnTo>
                  <a:pt x="11228" y="6637"/>
                </a:lnTo>
                <a:lnTo>
                  <a:pt x="11253" y="6637"/>
                </a:lnTo>
                <a:lnTo>
                  <a:pt x="12312" y="6613"/>
                </a:lnTo>
                <a:lnTo>
                  <a:pt x="12337" y="6612"/>
                </a:lnTo>
                <a:lnTo>
                  <a:pt x="12362" y="6610"/>
                </a:lnTo>
                <a:lnTo>
                  <a:pt x="12386" y="6606"/>
                </a:lnTo>
                <a:lnTo>
                  <a:pt x="12411" y="6602"/>
                </a:lnTo>
                <a:lnTo>
                  <a:pt x="12433" y="6595"/>
                </a:lnTo>
                <a:lnTo>
                  <a:pt x="12456" y="6589"/>
                </a:lnTo>
                <a:lnTo>
                  <a:pt x="12479" y="6580"/>
                </a:lnTo>
                <a:lnTo>
                  <a:pt x="12501" y="6572"/>
                </a:lnTo>
                <a:lnTo>
                  <a:pt x="12521" y="6562"/>
                </a:lnTo>
                <a:lnTo>
                  <a:pt x="12542" y="6551"/>
                </a:lnTo>
                <a:lnTo>
                  <a:pt x="12561" y="6539"/>
                </a:lnTo>
                <a:lnTo>
                  <a:pt x="12582" y="6525"/>
                </a:lnTo>
                <a:lnTo>
                  <a:pt x="12601" y="6511"/>
                </a:lnTo>
                <a:lnTo>
                  <a:pt x="12618" y="6497"/>
                </a:lnTo>
                <a:lnTo>
                  <a:pt x="12635" y="6482"/>
                </a:lnTo>
                <a:lnTo>
                  <a:pt x="12652" y="6465"/>
                </a:lnTo>
                <a:lnTo>
                  <a:pt x="12668" y="6448"/>
                </a:lnTo>
                <a:lnTo>
                  <a:pt x="12683" y="6430"/>
                </a:lnTo>
                <a:lnTo>
                  <a:pt x="12697" y="6411"/>
                </a:lnTo>
                <a:lnTo>
                  <a:pt x="12710" y="6391"/>
                </a:lnTo>
                <a:lnTo>
                  <a:pt x="12722" y="6372"/>
                </a:lnTo>
                <a:lnTo>
                  <a:pt x="12733" y="6350"/>
                </a:lnTo>
                <a:lnTo>
                  <a:pt x="12743" y="6330"/>
                </a:lnTo>
                <a:lnTo>
                  <a:pt x="12752" y="6308"/>
                </a:lnTo>
                <a:lnTo>
                  <a:pt x="12760" y="6286"/>
                </a:lnTo>
                <a:lnTo>
                  <a:pt x="12767" y="6264"/>
                </a:lnTo>
                <a:lnTo>
                  <a:pt x="12773" y="6239"/>
                </a:lnTo>
                <a:lnTo>
                  <a:pt x="12779" y="6217"/>
                </a:lnTo>
                <a:lnTo>
                  <a:pt x="12782" y="6192"/>
                </a:lnTo>
                <a:lnTo>
                  <a:pt x="12785" y="6169"/>
                </a:lnTo>
                <a:lnTo>
                  <a:pt x="12786" y="6143"/>
                </a:lnTo>
                <a:lnTo>
                  <a:pt x="12786" y="6118"/>
                </a:lnTo>
                <a:lnTo>
                  <a:pt x="12785" y="6094"/>
                </a:lnTo>
                <a:lnTo>
                  <a:pt x="12782" y="6069"/>
                </a:lnTo>
                <a:lnTo>
                  <a:pt x="12779" y="6046"/>
                </a:lnTo>
                <a:lnTo>
                  <a:pt x="12774" y="6021"/>
                </a:lnTo>
                <a:lnTo>
                  <a:pt x="12768" y="5998"/>
                </a:lnTo>
                <a:lnTo>
                  <a:pt x="12761" y="5975"/>
                </a:lnTo>
                <a:lnTo>
                  <a:pt x="12753" y="5953"/>
                </a:lnTo>
                <a:lnTo>
                  <a:pt x="12743" y="5931"/>
                </a:lnTo>
                <a:lnTo>
                  <a:pt x="12734" y="5910"/>
                </a:lnTo>
                <a:lnTo>
                  <a:pt x="12723" y="5889"/>
                </a:lnTo>
                <a:lnTo>
                  <a:pt x="12711" y="5869"/>
                </a:lnTo>
                <a:lnTo>
                  <a:pt x="12697" y="5849"/>
                </a:lnTo>
                <a:lnTo>
                  <a:pt x="12683" y="5831"/>
                </a:lnTo>
                <a:lnTo>
                  <a:pt x="12668" y="5813"/>
                </a:lnTo>
                <a:lnTo>
                  <a:pt x="12653" y="5796"/>
                </a:lnTo>
                <a:lnTo>
                  <a:pt x="12636" y="5779"/>
                </a:lnTo>
                <a:lnTo>
                  <a:pt x="12619" y="5762"/>
                </a:lnTo>
                <a:lnTo>
                  <a:pt x="12602" y="5748"/>
                </a:lnTo>
                <a:lnTo>
                  <a:pt x="12583" y="5734"/>
                </a:lnTo>
                <a:lnTo>
                  <a:pt x="12563" y="5721"/>
                </a:lnTo>
                <a:lnTo>
                  <a:pt x="12543" y="5709"/>
                </a:lnTo>
                <a:lnTo>
                  <a:pt x="12522" y="5697"/>
                </a:lnTo>
                <a:lnTo>
                  <a:pt x="12502" y="5688"/>
                </a:lnTo>
                <a:lnTo>
                  <a:pt x="12479" y="5678"/>
                </a:lnTo>
                <a:lnTo>
                  <a:pt x="12458" y="5669"/>
                </a:lnTo>
                <a:lnTo>
                  <a:pt x="12435" y="5663"/>
                </a:lnTo>
                <a:lnTo>
                  <a:pt x="12411" y="5657"/>
                </a:lnTo>
                <a:lnTo>
                  <a:pt x="12388" y="5651"/>
                </a:lnTo>
                <a:lnTo>
                  <a:pt x="12364" y="5648"/>
                </a:lnTo>
                <a:lnTo>
                  <a:pt x="12340" y="5645"/>
                </a:lnTo>
                <a:lnTo>
                  <a:pt x="12314" y="5644"/>
                </a:lnTo>
                <a:lnTo>
                  <a:pt x="12290" y="5644"/>
                </a:lnTo>
                <a:lnTo>
                  <a:pt x="11231" y="5667"/>
                </a:lnTo>
                <a:lnTo>
                  <a:pt x="11207" y="5668"/>
                </a:lnTo>
                <a:lnTo>
                  <a:pt x="11182" y="5672"/>
                </a:lnTo>
                <a:lnTo>
                  <a:pt x="11158" y="5675"/>
                </a:lnTo>
                <a:lnTo>
                  <a:pt x="11134" y="5679"/>
                </a:lnTo>
                <a:lnTo>
                  <a:pt x="11124" y="5682"/>
                </a:lnTo>
                <a:lnTo>
                  <a:pt x="11109" y="5593"/>
                </a:lnTo>
                <a:lnTo>
                  <a:pt x="11094" y="5505"/>
                </a:lnTo>
                <a:lnTo>
                  <a:pt x="11076" y="5416"/>
                </a:lnTo>
                <a:lnTo>
                  <a:pt x="11058" y="5328"/>
                </a:lnTo>
                <a:lnTo>
                  <a:pt x="11038" y="5242"/>
                </a:lnTo>
                <a:lnTo>
                  <a:pt x="11015" y="5156"/>
                </a:lnTo>
                <a:lnTo>
                  <a:pt x="10992" y="5071"/>
                </a:lnTo>
                <a:lnTo>
                  <a:pt x="10966" y="4985"/>
                </a:lnTo>
                <a:lnTo>
                  <a:pt x="10940" y="4901"/>
                </a:lnTo>
                <a:lnTo>
                  <a:pt x="10912" y="4817"/>
                </a:lnTo>
                <a:lnTo>
                  <a:pt x="10883" y="4734"/>
                </a:lnTo>
                <a:lnTo>
                  <a:pt x="10852" y="4652"/>
                </a:lnTo>
                <a:lnTo>
                  <a:pt x="10819" y="4570"/>
                </a:lnTo>
                <a:lnTo>
                  <a:pt x="10785" y="4490"/>
                </a:lnTo>
                <a:lnTo>
                  <a:pt x="10750" y="4410"/>
                </a:lnTo>
                <a:lnTo>
                  <a:pt x="10713" y="4331"/>
                </a:lnTo>
                <a:lnTo>
                  <a:pt x="10675" y="4252"/>
                </a:lnTo>
                <a:lnTo>
                  <a:pt x="10636" y="4175"/>
                </a:lnTo>
                <a:lnTo>
                  <a:pt x="10595" y="4098"/>
                </a:lnTo>
                <a:lnTo>
                  <a:pt x="10553" y="4021"/>
                </a:lnTo>
                <a:lnTo>
                  <a:pt x="10510" y="3946"/>
                </a:lnTo>
                <a:lnTo>
                  <a:pt x="10465" y="3871"/>
                </a:lnTo>
                <a:lnTo>
                  <a:pt x="10419" y="3799"/>
                </a:lnTo>
                <a:lnTo>
                  <a:pt x="10372" y="3726"/>
                </a:lnTo>
                <a:lnTo>
                  <a:pt x="10324" y="3654"/>
                </a:lnTo>
                <a:lnTo>
                  <a:pt x="10273" y="3583"/>
                </a:lnTo>
                <a:lnTo>
                  <a:pt x="10223" y="3513"/>
                </a:lnTo>
                <a:lnTo>
                  <a:pt x="10171" y="3445"/>
                </a:lnTo>
                <a:lnTo>
                  <a:pt x="10117" y="3376"/>
                </a:lnTo>
                <a:lnTo>
                  <a:pt x="10063" y="3309"/>
                </a:lnTo>
                <a:lnTo>
                  <a:pt x="10007" y="3244"/>
                </a:lnTo>
                <a:lnTo>
                  <a:pt x="9950" y="3179"/>
                </a:lnTo>
                <a:lnTo>
                  <a:pt x="9967" y="3165"/>
                </a:lnTo>
                <a:lnTo>
                  <a:pt x="9986" y="3149"/>
                </a:lnTo>
                <a:lnTo>
                  <a:pt x="10004" y="3130"/>
                </a:lnTo>
                <a:lnTo>
                  <a:pt x="10735" y="2365"/>
                </a:lnTo>
                <a:lnTo>
                  <a:pt x="10752" y="2347"/>
                </a:lnTo>
                <a:lnTo>
                  <a:pt x="10768" y="2328"/>
                </a:lnTo>
                <a:lnTo>
                  <a:pt x="10782" y="2307"/>
                </a:lnTo>
                <a:lnTo>
                  <a:pt x="10796" y="2288"/>
                </a:lnTo>
                <a:lnTo>
                  <a:pt x="10808" y="2267"/>
                </a:lnTo>
                <a:lnTo>
                  <a:pt x="10820" y="2246"/>
                </a:lnTo>
                <a:lnTo>
                  <a:pt x="10829" y="2224"/>
                </a:lnTo>
                <a:lnTo>
                  <a:pt x="10839" y="2203"/>
                </a:lnTo>
                <a:lnTo>
                  <a:pt x="10846" y="2181"/>
                </a:lnTo>
                <a:lnTo>
                  <a:pt x="10853" y="2158"/>
                </a:lnTo>
                <a:lnTo>
                  <a:pt x="10858" y="2135"/>
                </a:lnTo>
                <a:lnTo>
                  <a:pt x="10863" y="2113"/>
                </a:lnTo>
                <a:lnTo>
                  <a:pt x="10867" y="2089"/>
                </a:lnTo>
                <a:lnTo>
                  <a:pt x="10868" y="2066"/>
                </a:lnTo>
                <a:lnTo>
                  <a:pt x="10869" y="2043"/>
                </a:lnTo>
                <a:lnTo>
                  <a:pt x="10869" y="2019"/>
                </a:lnTo>
                <a:lnTo>
                  <a:pt x="10868" y="1996"/>
                </a:lnTo>
                <a:lnTo>
                  <a:pt x="10867" y="1973"/>
                </a:lnTo>
                <a:lnTo>
                  <a:pt x="10863" y="1950"/>
                </a:lnTo>
                <a:lnTo>
                  <a:pt x="10858" y="1927"/>
                </a:lnTo>
                <a:lnTo>
                  <a:pt x="10854" y="1904"/>
                </a:lnTo>
                <a:lnTo>
                  <a:pt x="10846" y="1882"/>
                </a:lnTo>
                <a:lnTo>
                  <a:pt x="10839" y="1859"/>
                </a:lnTo>
                <a:lnTo>
                  <a:pt x="10829" y="1838"/>
                </a:lnTo>
                <a:lnTo>
                  <a:pt x="10820" y="1816"/>
                </a:lnTo>
                <a:lnTo>
                  <a:pt x="10809" y="1795"/>
                </a:lnTo>
                <a:lnTo>
                  <a:pt x="10797" y="1774"/>
                </a:lnTo>
                <a:lnTo>
                  <a:pt x="10784" y="1755"/>
                </a:lnTo>
                <a:lnTo>
                  <a:pt x="10769" y="1734"/>
                </a:lnTo>
                <a:lnTo>
                  <a:pt x="10754" y="1716"/>
                </a:lnTo>
                <a:lnTo>
                  <a:pt x="10737" y="1697"/>
                </a:lnTo>
                <a:lnTo>
                  <a:pt x="10719" y="1679"/>
                </a:lnTo>
                <a:lnTo>
                  <a:pt x="10702" y="1663"/>
                </a:lnTo>
                <a:lnTo>
                  <a:pt x="10683" y="1647"/>
                </a:lnTo>
                <a:lnTo>
                  <a:pt x="10664" y="1633"/>
                </a:lnTo>
                <a:lnTo>
                  <a:pt x="10642" y="1619"/>
                </a:lnTo>
                <a:lnTo>
                  <a:pt x="10622" y="1607"/>
                </a:lnTo>
                <a:lnTo>
                  <a:pt x="10600" y="1595"/>
                </a:lnTo>
                <a:lnTo>
                  <a:pt x="10580" y="1585"/>
                </a:lnTo>
                <a:lnTo>
                  <a:pt x="10558" y="1576"/>
                </a:lnTo>
                <a:lnTo>
                  <a:pt x="10535" y="1569"/>
                </a:lnTo>
                <a:lnTo>
                  <a:pt x="10513" y="1561"/>
                </a:lnTo>
                <a:lnTo>
                  <a:pt x="10490" y="1556"/>
                </a:lnTo>
                <a:lnTo>
                  <a:pt x="10467" y="1551"/>
                </a:lnTo>
                <a:lnTo>
                  <a:pt x="10444" y="1548"/>
                </a:lnTo>
                <a:lnTo>
                  <a:pt x="10421" y="1545"/>
                </a:lnTo>
                <a:lnTo>
                  <a:pt x="10397" y="1544"/>
                </a:lnTo>
                <a:lnTo>
                  <a:pt x="10375" y="1544"/>
                </a:lnTo>
                <a:lnTo>
                  <a:pt x="10350" y="1545"/>
                </a:lnTo>
                <a:lnTo>
                  <a:pt x="10328" y="1547"/>
                </a:lnTo>
                <a:lnTo>
                  <a:pt x="10305" y="1551"/>
                </a:lnTo>
                <a:lnTo>
                  <a:pt x="10281" y="1555"/>
                </a:lnTo>
                <a:lnTo>
                  <a:pt x="10258" y="1561"/>
                </a:lnTo>
                <a:lnTo>
                  <a:pt x="10237" y="1568"/>
                </a:lnTo>
                <a:lnTo>
                  <a:pt x="10213" y="1575"/>
                </a:lnTo>
                <a:lnTo>
                  <a:pt x="10192" y="1584"/>
                </a:lnTo>
                <a:lnTo>
                  <a:pt x="10171" y="1594"/>
                </a:lnTo>
                <a:lnTo>
                  <a:pt x="10149" y="1605"/>
                </a:lnTo>
                <a:lnTo>
                  <a:pt x="10129" y="1617"/>
                </a:lnTo>
                <a:lnTo>
                  <a:pt x="10109" y="1631"/>
                </a:lnTo>
                <a:lnTo>
                  <a:pt x="10089" y="1645"/>
                </a:lnTo>
                <a:lnTo>
                  <a:pt x="10070" y="1661"/>
                </a:lnTo>
                <a:lnTo>
                  <a:pt x="10051" y="1677"/>
                </a:lnTo>
                <a:lnTo>
                  <a:pt x="10034" y="1694"/>
                </a:lnTo>
                <a:lnTo>
                  <a:pt x="9301" y="2459"/>
                </a:lnTo>
                <a:lnTo>
                  <a:pt x="9284" y="2478"/>
                </a:lnTo>
                <a:lnTo>
                  <a:pt x="9269" y="2497"/>
                </a:lnTo>
                <a:lnTo>
                  <a:pt x="9255" y="2517"/>
                </a:lnTo>
                <a:lnTo>
                  <a:pt x="9247" y="2529"/>
                </a:lnTo>
                <a:lnTo>
                  <a:pt x="9177" y="2477"/>
                </a:lnTo>
                <a:lnTo>
                  <a:pt x="9107" y="2427"/>
                </a:lnTo>
                <a:lnTo>
                  <a:pt x="9036" y="2378"/>
                </a:lnTo>
                <a:lnTo>
                  <a:pt x="8963" y="2330"/>
                </a:lnTo>
                <a:lnTo>
                  <a:pt x="8891" y="2284"/>
                </a:lnTo>
                <a:lnTo>
                  <a:pt x="8817" y="2238"/>
                </a:lnTo>
                <a:lnTo>
                  <a:pt x="8742" y="2194"/>
                </a:lnTo>
                <a:lnTo>
                  <a:pt x="8666" y="2151"/>
                </a:lnTo>
                <a:lnTo>
                  <a:pt x="8590" y="2111"/>
                </a:lnTo>
                <a:lnTo>
                  <a:pt x="8513" y="2070"/>
                </a:lnTo>
                <a:lnTo>
                  <a:pt x="8435" y="2031"/>
                </a:lnTo>
                <a:lnTo>
                  <a:pt x="8356" y="1994"/>
                </a:lnTo>
                <a:lnTo>
                  <a:pt x="8277" y="1958"/>
                </a:lnTo>
                <a:lnTo>
                  <a:pt x="8197" y="1924"/>
                </a:lnTo>
                <a:lnTo>
                  <a:pt x="8116" y="1890"/>
                </a:lnTo>
                <a:lnTo>
                  <a:pt x="8033" y="1858"/>
                </a:lnTo>
                <a:lnTo>
                  <a:pt x="7951" y="1828"/>
                </a:lnTo>
                <a:lnTo>
                  <a:pt x="7867" y="1800"/>
                </a:lnTo>
                <a:lnTo>
                  <a:pt x="7784" y="1773"/>
                </a:lnTo>
                <a:lnTo>
                  <a:pt x="7700" y="1746"/>
                </a:lnTo>
                <a:lnTo>
                  <a:pt x="7614" y="1723"/>
                </a:lnTo>
                <a:lnTo>
                  <a:pt x="7528" y="1699"/>
                </a:lnTo>
                <a:lnTo>
                  <a:pt x="7442" y="1678"/>
                </a:lnTo>
                <a:lnTo>
                  <a:pt x="7355" y="1658"/>
                </a:lnTo>
                <a:lnTo>
                  <a:pt x="7268" y="1640"/>
                </a:lnTo>
                <a:lnTo>
                  <a:pt x="7179" y="1623"/>
                </a:lnTo>
                <a:lnTo>
                  <a:pt x="7090" y="1608"/>
                </a:lnTo>
                <a:lnTo>
                  <a:pt x="7001" y="1595"/>
                </a:lnTo>
                <a:lnTo>
                  <a:pt x="6912" y="1584"/>
                </a:lnTo>
                <a:lnTo>
                  <a:pt x="6822" y="1573"/>
                </a:lnTo>
                <a:lnTo>
                  <a:pt x="6731" y="1564"/>
                </a:lnTo>
                <a:lnTo>
                  <a:pt x="6639" y="1558"/>
                </a:lnTo>
                <a:lnTo>
                  <a:pt x="6640" y="1534"/>
                </a:lnTo>
                <a:lnTo>
                  <a:pt x="6615" y="475"/>
                </a:lnTo>
                <a:lnTo>
                  <a:pt x="6614" y="449"/>
                </a:lnTo>
                <a:lnTo>
                  <a:pt x="6612" y="425"/>
                </a:lnTo>
                <a:lnTo>
                  <a:pt x="6608" y="401"/>
                </a:lnTo>
                <a:lnTo>
                  <a:pt x="6604" y="378"/>
                </a:lnTo>
                <a:lnTo>
                  <a:pt x="6597" y="353"/>
                </a:lnTo>
                <a:lnTo>
                  <a:pt x="6591" y="331"/>
                </a:lnTo>
                <a:lnTo>
                  <a:pt x="6582" y="309"/>
                </a:lnTo>
                <a:lnTo>
                  <a:pt x="6574" y="287"/>
                </a:lnTo>
                <a:lnTo>
                  <a:pt x="6563" y="265"/>
                </a:lnTo>
                <a:lnTo>
                  <a:pt x="6552" y="244"/>
                </a:lnTo>
                <a:lnTo>
                  <a:pt x="6541" y="225"/>
                </a:lnTo>
                <a:lnTo>
                  <a:pt x="6527" y="206"/>
                </a:lnTo>
                <a:lnTo>
                  <a:pt x="6513" y="187"/>
                </a:lnTo>
                <a:lnTo>
                  <a:pt x="6498" y="168"/>
                </a:lnTo>
                <a:lnTo>
                  <a:pt x="6483" y="151"/>
                </a:lnTo>
                <a:lnTo>
                  <a:pt x="6466" y="135"/>
                </a:lnTo>
                <a:lnTo>
                  <a:pt x="6449" y="120"/>
                </a:lnTo>
                <a:lnTo>
                  <a:pt x="6430" y="105"/>
                </a:lnTo>
                <a:lnTo>
                  <a:pt x="6412" y="90"/>
                </a:lnTo>
                <a:lnTo>
                  <a:pt x="6392" y="77"/>
                </a:lnTo>
                <a:lnTo>
                  <a:pt x="6373" y="66"/>
                </a:lnTo>
                <a:lnTo>
                  <a:pt x="6351" y="54"/>
                </a:lnTo>
                <a:lnTo>
                  <a:pt x="6331" y="43"/>
                </a:lnTo>
                <a:lnTo>
                  <a:pt x="6308" y="35"/>
                </a:lnTo>
                <a:lnTo>
                  <a:pt x="6287" y="26"/>
                </a:lnTo>
                <a:lnTo>
                  <a:pt x="6265" y="20"/>
                </a:lnTo>
                <a:lnTo>
                  <a:pt x="6241" y="13"/>
                </a:lnTo>
                <a:lnTo>
                  <a:pt x="6218" y="9"/>
                </a:lnTo>
                <a:lnTo>
                  <a:pt x="6194" y="5"/>
                </a:lnTo>
                <a:lnTo>
                  <a:pt x="6169" y="1"/>
                </a:lnTo>
                <a:lnTo>
                  <a:pt x="6145" y="0"/>
                </a:lnTo>
                <a:lnTo>
                  <a:pt x="6119" y="0"/>
                </a:lnTo>
                <a:lnTo>
                  <a:pt x="6095" y="1"/>
                </a:lnTo>
                <a:lnTo>
                  <a:pt x="6070" y="5"/>
                </a:lnTo>
                <a:lnTo>
                  <a:pt x="6047" y="8"/>
                </a:lnTo>
                <a:lnTo>
                  <a:pt x="6022" y="12"/>
                </a:lnTo>
                <a:lnTo>
                  <a:pt x="5998" y="18"/>
                </a:lnTo>
                <a:lnTo>
                  <a:pt x="5976" y="26"/>
                </a:lnTo>
                <a:lnTo>
                  <a:pt x="5953" y="33"/>
                </a:lnTo>
                <a:lnTo>
                  <a:pt x="5932" y="43"/>
                </a:lnTo>
                <a:lnTo>
                  <a:pt x="5911" y="53"/>
                </a:lnTo>
                <a:lnTo>
                  <a:pt x="5889" y="64"/>
                </a:lnTo>
                <a:lnTo>
                  <a:pt x="5870" y="76"/>
                </a:lnTo>
                <a:lnTo>
                  <a:pt x="5851" y="90"/>
                </a:lnTo>
                <a:lnTo>
                  <a:pt x="5832" y="104"/>
                </a:lnTo>
                <a:lnTo>
                  <a:pt x="5814" y="119"/>
                </a:lnTo>
                <a:lnTo>
                  <a:pt x="5796" y="135"/>
                </a:lnTo>
                <a:lnTo>
                  <a:pt x="5779" y="150"/>
                </a:lnTo>
                <a:lnTo>
                  <a:pt x="5764" y="168"/>
                </a:lnTo>
                <a:lnTo>
                  <a:pt x="5749" y="186"/>
                </a:lnTo>
                <a:lnTo>
                  <a:pt x="5734" y="203"/>
                </a:lnTo>
                <a:lnTo>
                  <a:pt x="5721" y="224"/>
                </a:lnTo>
                <a:lnTo>
                  <a:pt x="5710" y="244"/>
                </a:lnTo>
                <a:lnTo>
                  <a:pt x="5699" y="264"/>
                </a:lnTo>
                <a:lnTo>
                  <a:pt x="5688" y="285"/>
                </a:lnTo>
                <a:lnTo>
                  <a:pt x="5680" y="307"/>
                </a:lnTo>
                <a:lnTo>
                  <a:pt x="5670" y="330"/>
                </a:lnTo>
                <a:lnTo>
                  <a:pt x="5664" y="353"/>
                </a:lnTo>
                <a:lnTo>
                  <a:pt x="5657" y="376"/>
                </a:lnTo>
                <a:lnTo>
                  <a:pt x="5652" y="399"/>
                </a:lnTo>
                <a:lnTo>
                  <a:pt x="5649" y="423"/>
                </a:lnTo>
                <a:lnTo>
                  <a:pt x="5647" y="447"/>
                </a:lnTo>
                <a:lnTo>
                  <a:pt x="5644" y="472"/>
                </a:lnTo>
                <a:lnTo>
                  <a:pt x="5644" y="496"/>
                </a:lnTo>
                <a:lnTo>
                  <a:pt x="5668" y="1556"/>
                </a:lnTo>
                <a:lnTo>
                  <a:pt x="5669" y="1581"/>
                </a:lnTo>
                <a:lnTo>
                  <a:pt x="5670" y="1590"/>
                </a:lnTo>
                <a:lnTo>
                  <a:pt x="5579" y="1603"/>
                </a:lnTo>
                <a:lnTo>
                  <a:pt x="5488" y="1618"/>
                </a:lnTo>
                <a:lnTo>
                  <a:pt x="5399" y="1634"/>
                </a:lnTo>
                <a:lnTo>
                  <a:pt x="5309" y="1652"/>
                </a:lnTo>
                <a:lnTo>
                  <a:pt x="5220" y="1672"/>
                </a:lnTo>
                <a:lnTo>
                  <a:pt x="5131" y="1693"/>
                </a:lnTo>
                <a:lnTo>
                  <a:pt x="5044" y="1716"/>
                </a:lnTo>
                <a:lnTo>
                  <a:pt x="4957" y="1741"/>
                </a:lnTo>
                <a:lnTo>
                  <a:pt x="4870" y="1766"/>
                </a:lnTo>
                <a:lnTo>
                  <a:pt x="4785" y="1794"/>
                </a:lnTo>
                <a:lnTo>
                  <a:pt x="4700" y="1823"/>
                </a:lnTo>
                <a:lnTo>
                  <a:pt x="4616" y="1854"/>
                </a:lnTo>
                <a:lnTo>
                  <a:pt x="4532" y="1886"/>
                </a:lnTo>
                <a:lnTo>
                  <a:pt x="4450" y="1919"/>
                </a:lnTo>
                <a:lnTo>
                  <a:pt x="4368" y="1955"/>
                </a:lnTo>
                <a:lnTo>
                  <a:pt x="4287" y="1991"/>
                </a:lnTo>
                <a:lnTo>
                  <a:pt x="4206" y="2029"/>
                </a:lnTo>
                <a:lnTo>
                  <a:pt x="4126" y="2068"/>
                </a:lnTo>
                <a:lnTo>
                  <a:pt x="4048" y="2110"/>
                </a:lnTo>
                <a:lnTo>
                  <a:pt x="3970" y="2151"/>
                </a:lnTo>
                <a:lnTo>
                  <a:pt x="3893" y="2195"/>
                </a:lnTo>
                <a:lnTo>
                  <a:pt x="3816" y="2240"/>
                </a:lnTo>
                <a:lnTo>
                  <a:pt x="3741" y="2286"/>
                </a:lnTo>
                <a:lnTo>
                  <a:pt x="3666" y="2333"/>
                </a:lnTo>
                <a:lnTo>
                  <a:pt x="3594" y="2382"/>
                </a:lnTo>
                <a:lnTo>
                  <a:pt x="3521" y="2432"/>
                </a:lnTo>
                <a:lnTo>
                  <a:pt x="3449" y="2484"/>
                </a:lnTo>
                <a:lnTo>
                  <a:pt x="3379" y="2536"/>
                </a:lnTo>
                <a:lnTo>
                  <a:pt x="3309" y="2591"/>
                </a:lnTo>
                <a:lnTo>
                  <a:pt x="3241" y="2645"/>
                </a:lnTo>
                <a:lnTo>
                  <a:pt x="3173" y="2702"/>
                </a:lnTo>
                <a:lnTo>
                  <a:pt x="3106" y="2760"/>
                </a:lnTo>
                <a:lnTo>
                  <a:pt x="2365" y="2051"/>
                </a:lnTo>
                <a:lnTo>
                  <a:pt x="2348" y="2034"/>
                </a:lnTo>
                <a:lnTo>
                  <a:pt x="2329" y="2019"/>
                </a:lnTo>
                <a:lnTo>
                  <a:pt x="2308" y="2005"/>
                </a:lnTo>
                <a:lnTo>
                  <a:pt x="2288" y="1991"/>
                </a:lnTo>
                <a:lnTo>
                  <a:pt x="2267" y="1978"/>
                </a:lnTo>
                <a:lnTo>
                  <a:pt x="2246" y="1967"/>
                </a:lnTo>
                <a:lnTo>
                  <a:pt x="2225" y="1958"/>
                </a:lnTo>
                <a:lnTo>
                  <a:pt x="2203" y="1948"/>
                </a:lnTo>
                <a:lnTo>
                  <a:pt x="2181" y="1941"/>
                </a:lnTo>
                <a:lnTo>
                  <a:pt x="2158" y="1934"/>
                </a:lnTo>
                <a:lnTo>
                  <a:pt x="2135" y="1928"/>
                </a:lnTo>
                <a:lnTo>
                  <a:pt x="2113" y="1924"/>
                </a:lnTo>
                <a:lnTo>
                  <a:pt x="2089" y="1920"/>
                </a:lnTo>
                <a:lnTo>
                  <a:pt x="2066" y="1918"/>
                </a:lnTo>
                <a:lnTo>
                  <a:pt x="2043" y="1917"/>
                </a:lnTo>
                <a:lnTo>
                  <a:pt x="2020" y="1917"/>
                </a:lnTo>
                <a:lnTo>
                  <a:pt x="1996" y="1918"/>
                </a:lnTo>
                <a:lnTo>
                  <a:pt x="1973" y="1920"/>
                </a:lnTo>
                <a:lnTo>
                  <a:pt x="1950" y="1924"/>
                </a:lnTo>
                <a:lnTo>
                  <a:pt x="1927" y="1928"/>
                </a:lnTo>
                <a:lnTo>
                  <a:pt x="1904" y="1933"/>
                </a:lnTo>
                <a:lnTo>
                  <a:pt x="1882" y="1940"/>
                </a:lnTo>
                <a:lnTo>
                  <a:pt x="1859" y="1948"/>
                </a:lnTo>
                <a:lnTo>
                  <a:pt x="1838" y="1957"/>
                </a:lnTo>
                <a:lnTo>
                  <a:pt x="1817" y="1966"/>
                </a:lnTo>
                <a:lnTo>
                  <a:pt x="1795" y="1978"/>
                </a:lnTo>
                <a:lnTo>
                  <a:pt x="1775" y="1990"/>
                </a:lnTo>
                <a:lnTo>
                  <a:pt x="1755" y="2003"/>
                </a:lnTo>
                <a:lnTo>
                  <a:pt x="1734" y="2018"/>
                </a:lnTo>
                <a:lnTo>
                  <a:pt x="1716" y="2033"/>
                </a:lnTo>
                <a:lnTo>
                  <a:pt x="1698" y="2049"/>
                </a:lnTo>
                <a:lnTo>
                  <a:pt x="1680" y="2067"/>
                </a:lnTo>
                <a:lnTo>
                  <a:pt x="1664" y="2085"/>
                </a:lnTo>
                <a:lnTo>
                  <a:pt x="1648" y="2103"/>
                </a:lnTo>
                <a:lnTo>
                  <a:pt x="1633" y="2123"/>
                </a:lnTo>
                <a:lnTo>
                  <a:pt x="1620" y="2144"/>
                </a:lnTo>
                <a:lnTo>
                  <a:pt x="1607" y="2165"/>
                </a:lnTo>
                <a:lnTo>
                  <a:pt x="1596" y="2185"/>
                </a:lnTo>
                <a:lnTo>
                  <a:pt x="1586" y="2208"/>
                </a:lnTo>
                <a:lnTo>
                  <a:pt x="1577" y="2229"/>
                </a:lnTo>
                <a:lnTo>
                  <a:pt x="1570" y="2251"/>
                </a:lnTo>
                <a:lnTo>
                  <a:pt x="1562" y="2274"/>
                </a:lnTo>
                <a:lnTo>
                  <a:pt x="1557" y="2297"/>
                </a:lnTo>
                <a:lnTo>
                  <a:pt x="1552" y="2319"/>
                </a:lnTo>
                <a:lnTo>
                  <a:pt x="1548" y="2343"/>
                </a:lnTo>
                <a:lnTo>
                  <a:pt x="1546" y="2366"/>
                </a:lnTo>
                <a:lnTo>
                  <a:pt x="1545" y="2389"/>
                </a:lnTo>
                <a:lnTo>
                  <a:pt x="1545" y="2413"/>
                </a:lnTo>
                <a:lnTo>
                  <a:pt x="1546" y="2436"/>
                </a:lnTo>
                <a:lnTo>
                  <a:pt x="1548" y="2459"/>
                </a:lnTo>
                <a:lnTo>
                  <a:pt x="1551" y="2483"/>
                </a:lnTo>
                <a:lnTo>
                  <a:pt x="1557" y="2505"/>
                </a:lnTo>
                <a:lnTo>
                  <a:pt x="1561" y="2528"/>
                </a:lnTo>
                <a:lnTo>
                  <a:pt x="1568" y="2551"/>
                </a:lnTo>
                <a:lnTo>
                  <a:pt x="1576" y="2572"/>
                </a:lnTo>
                <a:lnTo>
                  <a:pt x="1585" y="2594"/>
                </a:lnTo>
                <a:lnTo>
                  <a:pt x="1595" y="2616"/>
                </a:lnTo>
                <a:lnTo>
                  <a:pt x="1606" y="2637"/>
                </a:lnTo>
                <a:lnTo>
                  <a:pt x="1618" y="2658"/>
                </a:lnTo>
                <a:lnTo>
                  <a:pt x="1631" y="2677"/>
                </a:lnTo>
                <a:lnTo>
                  <a:pt x="1645" y="2698"/>
                </a:lnTo>
                <a:lnTo>
                  <a:pt x="1660" y="2716"/>
                </a:lnTo>
                <a:lnTo>
                  <a:pt x="1678" y="2734"/>
                </a:lnTo>
                <a:lnTo>
                  <a:pt x="1695" y="2752"/>
                </a:lnTo>
                <a:lnTo>
                  <a:pt x="2445" y="3470"/>
                </a:lnTo>
                <a:lnTo>
                  <a:pt x="2393" y="3541"/>
                </a:lnTo>
                <a:lnTo>
                  <a:pt x="2340" y="3613"/>
                </a:lnTo>
                <a:lnTo>
                  <a:pt x="2290" y="3686"/>
                </a:lnTo>
                <a:lnTo>
                  <a:pt x="2241" y="3760"/>
                </a:lnTo>
                <a:lnTo>
                  <a:pt x="2194" y="3835"/>
                </a:lnTo>
                <a:lnTo>
                  <a:pt x="2147" y="3910"/>
                </a:lnTo>
                <a:lnTo>
                  <a:pt x="2102" y="3987"/>
                </a:lnTo>
                <a:lnTo>
                  <a:pt x="2059" y="4065"/>
                </a:lnTo>
                <a:lnTo>
                  <a:pt x="2017" y="4143"/>
                </a:lnTo>
                <a:lnTo>
                  <a:pt x="1976" y="4222"/>
                </a:lnTo>
                <a:lnTo>
                  <a:pt x="1936" y="4302"/>
                </a:lnTo>
                <a:lnTo>
                  <a:pt x="1898" y="4383"/>
                </a:lnTo>
                <a:lnTo>
                  <a:pt x="1861" y="4465"/>
                </a:lnTo>
                <a:lnTo>
                  <a:pt x="1826" y="4547"/>
                </a:lnTo>
                <a:lnTo>
                  <a:pt x="1793" y="4630"/>
                </a:lnTo>
                <a:lnTo>
                  <a:pt x="1761" y="4715"/>
                </a:lnTo>
                <a:lnTo>
                  <a:pt x="1730" y="4799"/>
                </a:lnTo>
                <a:lnTo>
                  <a:pt x="1701" y="4885"/>
                </a:lnTo>
                <a:lnTo>
                  <a:pt x="1673" y="4971"/>
                </a:lnTo>
                <a:lnTo>
                  <a:pt x="1648" y="5058"/>
                </a:lnTo>
                <a:lnTo>
                  <a:pt x="1623" y="5146"/>
                </a:lnTo>
                <a:lnTo>
                  <a:pt x="1601" y="5233"/>
                </a:lnTo>
                <a:lnTo>
                  <a:pt x="1579" y="5322"/>
                </a:lnTo>
                <a:lnTo>
                  <a:pt x="1560" y="5412"/>
                </a:lnTo>
                <a:lnTo>
                  <a:pt x="1542" y="5502"/>
                </a:lnTo>
                <a:lnTo>
                  <a:pt x="1526" y="5593"/>
                </a:lnTo>
                <a:lnTo>
                  <a:pt x="1512" y="5684"/>
                </a:lnTo>
                <a:lnTo>
                  <a:pt x="1499" y="5775"/>
                </a:lnTo>
                <a:lnTo>
                  <a:pt x="1487" y="5868"/>
                </a:lnTo>
                <a:lnTo>
                  <a:pt x="1478" y="5961"/>
                </a:lnTo>
                <a:lnTo>
                  <a:pt x="1470" y="6054"/>
                </a:lnTo>
                <a:lnTo>
                  <a:pt x="1465" y="6148"/>
                </a:lnTo>
                <a:lnTo>
                  <a:pt x="476" y="6171"/>
                </a:lnTo>
                <a:lnTo>
                  <a:pt x="451" y="6172"/>
                </a:lnTo>
                <a:lnTo>
                  <a:pt x="425" y="6174"/>
                </a:lnTo>
                <a:lnTo>
                  <a:pt x="402" y="6178"/>
                </a:lnTo>
                <a:lnTo>
                  <a:pt x="378" y="6183"/>
                </a:lnTo>
                <a:lnTo>
                  <a:pt x="355" y="6189"/>
                </a:lnTo>
                <a:lnTo>
                  <a:pt x="331" y="6197"/>
                </a:lnTo>
                <a:lnTo>
                  <a:pt x="309" y="6204"/>
                </a:lnTo>
                <a:lnTo>
                  <a:pt x="288" y="6213"/>
                </a:lnTo>
                <a:lnTo>
                  <a:pt x="266" y="6223"/>
                </a:lnTo>
                <a:lnTo>
                  <a:pt x="246" y="6234"/>
                </a:lnTo>
                <a:lnTo>
                  <a:pt x="226" y="6247"/>
                </a:lnTo>
                <a:lnTo>
                  <a:pt x="205" y="6260"/>
                </a:lnTo>
                <a:lnTo>
                  <a:pt x="187" y="6273"/>
                </a:lnTo>
                <a:lnTo>
                  <a:pt x="169" y="6288"/>
                </a:lnTo>
                <a:lnTo>
                  <a:pt x="152" y="6304"/>
                </a:lnTo>
                <a:lnTo>
                  <a:pt x="136" y="6319"/>
                </a:lnTo>
                <a:lnTo>
                  <a:pt x="120" y="6338"/>
                </a:lnTo>
                <a:lnTo>
                  <a:pt x="105" y="6356"/>
                </a:lnTo>
                <a:lnTo>
                  <a:pt x="91" y="6374"/>
                </a:lnTo>
                <a:lnTo>
                  <a:pt x="78" y="6393"/>
                </a:lnTo>
                <a:lnTo>
                  <a:pt x="66" y="6414"/>
                </a:lnTo>
                <a:lnTo>
                  <a:pt x="54" y="6434"/>
                </a:lnTo>
                <a:lnTo>
                  <a:pt x="44" y="6455"/>
                </a:lnTo>
                <a:lnTo>
                  <a:pt x="35" y="6477"/>
                </a:lnTo>
                <a:lnTo>
                  <a:pt x="27" y="6499"/>
                </a:lnTo>
                <a:lnTo>
                  <a:pt x="19" y="6523"/>
                </a:lnTo>
                <a:lnTo>
                  <a:pt x="14" y="6545"/>
                </a:lnTo>
                <a:lnTo>
                  <a:pt x="8" y="6569"/>
                </a:lnTo>
                <a:lnTo>
                  <a:pt x="4" y="6593"/>
                </a:lnTo>
                <a:lnTo>
                  <a:pt x="2" y="6618"/>
                </a:lnTo>
                <a:lnTo>
                  <a:pt x="1" y="6642"/>
                </a:lnTo>
                <a:lnTo>
                  <a:pt x="0" y="6667"/>
                </a:lnTo>
                <a:lnTo>
                  <a:pt x="2" y="6691"/>
                </a:lnTo>
                <a:lnTo>
                  <a:pt x="4" y="6716"/>
                </a:lnTo>
                <a:lnTo>
                  <a:pt x="8" y="6741"/>
                </a:lnTo>
                <a:lnTo>
                  <a:pt x="14" y="6764"/>
                </a:lnTo>
                <a:lnTo>
                  <a:pt x="19" y="6788"/>
                </a:lnTo>
                <a:lnTo>
                  <a:pt x="27" y="6811"/>
                </a:lnTo>
                <a:lnTo>
                  <a:pt x="34" y="6833"/>
                </a:lnTo>
                <a:lnTo>
                  <a:pt x="43" y="6854"/>
                </a:lnTo>
                <a:lnTo>
                  <a:pt x="54" y="6876"/>
                </a:lnTo>
                <a:lnTo>
                  <a:pt x="65" y="6896"/>
                </a:lnTo>
                <a:lnTo>
                  <a:pt x="77" y="6917"/>
                </a:lnTo>
                <a:lnTo>
                  <a:pt x="90" y="6935"/>
                </a:lnTo>
                <a:lnTo>
                  <a:pt x="104" y="6954"/>
                </a:lnTo>
                <a:lnTo>
                  <a:pt x="119" y="6973"/>
                </a:lnTo>
                <a:lnTo>
                  <a:pt x="135" y="6989"/>
                </a:lnTo>
                <a:lnTo>
                  <a:pt x="151" y="7006"/>
                </a:lnTo>
                <a:lnTo>
                  <a:pt x="168" y="7022"/>
                </a:lnTo>
                <a:lnTo>
                  <a:pt x="186" y="7037"/>
                </a:lnTo>
                <a:lnTo>
                  <a:pt x="205" y="7051"/>
                </a:lnTo>
                <a:lnTo>
                  <a:pt x="223" y="7064"/>
                </a:lnTo>
                <a:lnTo>
                  <a:pt x="245" y="7075"/>
                </a:lnTo>
                <a:lnTo>
                  <a:pt x="264" y="7087"/>
                </a:lnTo>
                <a:lnTo>
                  <a:pt x="286" y="7098"/>
                </a:lnTo>
                <a:lnTo>
                  <a:pt x="308" y="7106"/>
                </a:lnTo>
                <a:lnTo>
                  <a:pt x="329" y="7115"/>
                </a:lnTo>
                <a:lnTo>
                  <a:pt x="353" y="7122"/>
                </a:lnTo>
                <a:lnTo>
                  <a:pt x="375" y="7128"/>
                </a:lnTo>
                <a:lnTo>
                  <a:pt x="399" y="7133"/>
                </a:lnTo>
                <a:lnTo>
                  <a:pt x="423" y="7137"/>
                </a:lnTo>
                <a:lnTo>
                  <a:pt x="448" y="7138"/>
                </a:lnTo>
                <a:lnTo>
                  <a:pt x="473" y="7140"/>
                </a:lnTo>
                <a:lnTo>
                  <a:pt x="497" y="7140"/>
                </a:lnTo>
                <a:lnTo>
                  <a:pt x="1510" y="7118"/>
                </a:lnTo>
                <a:lnTo>
                  <a:pt x="1525" y="7210"/>
                </a:lnTo>
                <a:lnTo>
                  <a:pt x="1541" y="7302"/>
                </a:lnTo>
                <a:lnTo>
                  <a:pt x="1559" y="7393"/>
                </a:lnTo>
                <a:lnTo>
                  <a:pt x="1578" y="7484"/>
                </a:lnTo>
                <a:lnTo>
                  <a:pt x="1600" y="7573"/>
                </a:lnTo>
                <a:lnTo>
                  <a:pt x="1622" y="7663"/>
                </a:lnTo>
                <a:lnTo>
                  <a:pt x="1647" y="7751"/>
                </a:lnTo>
                <a:lnTo>
                  <a:pt x="1673" y="7840"/>
                </a:lnTo>
                <a:lnTo>
                  <a:pt x="1701" y="7926"/>
                </a:lnTo>
                <a:lnTo>
                  <a:pt x="1730" y="8013"/>
                </a:lnTo>
                <a:lnTo>
                  <a:pt x="1761" y="8098"/>
                </a:lnTo>
                <a:lnTo>
                  <a:pt x="1793" y="8183"/>
                </a:lnTo>
                <a:lnTo>
                  <a:pt x="1827" y="8267"/>
                </a:lnTo>
                <a:lnTo>
                  <a:pt x="1863" y="8351"/>
                </a:lnTo>
                <a:lnTo>
                  <a:pt x="1900" y="8433"/>
                </a:lnTo>
                <a:lnTo>
                  <a:pt x="1938" y="8515"/>
                </a:lnTo>
                <a:lnTo>
                  <a:pt x="1979" y="8597"/>
                </a:lnTo>
                <a:lnTo>
                  <a:pt x="2020" y="8676"/>
                </a:lnTo>
                <a:lnTo>
                  <a:pt x="2062" y="8756"/>
                </a:lnTo>
                <a:lnTo>
                  <a:pt x="2107" y="8834"/>
                </a:lnTo>
                <a:lnTo>
                  <a:pt x="2153" y="8911"/>
                </a:lnTo>
                <a:lnTo>
                  <a:pt x="2200" y="8988"/>
                </a:lnTo>
                <a:lnTo>
                  <a:pt x="2249" y="9063"/>
                </a:lnTo>
                <a:lnTo>
                  <a:pt x="2298" y="9137"/>
                </a:lnTo>
                <a:lnTo>
                  <a:pt x="2349" y="9211"/>
                </a:lnTo>
                <a:lnTo>
                  <a:pt x="2401" y="9284"/>
                </a:lnTo>
                <a:lnTo>
                  <a:pt x="2455" y="9356"/>
                </a:lnTo>
                <a:lnTo>
                  <a:pt x="2511" y="9426"/>
                </a:lnTo>
                <a:lnTo>
                  <a:pt x="2566" y="9496"/>
                </a:lnTo>
                <a:lnTo>
                  <a:pt x="2624" y="9564"/>
                </a:lnTo>
                <a:lnTo>
                  <a:pt x="2683" y="9631"/>
                </a:lnTo>
                <a:lnTo>
                  <a:pt x="2743" y="9698"/>
                </a:lnTo>
                <a:lnTo>
                  <a:pt x="2052" y="10420"/>
                </a:lnTo>
                <a:lnTo>
                  <a:pt x="2036" y="10440"/>
                </a:lnTo>
                <a:lnTo>
                  <a:pt x="2021" y="10458"/>
                </a:lnTo>
                <a:lnTo>
                  <a:pt x="2006" y="10478"/>
                </a:lnTo>
                <a:lnTo>
                  <a:pt x="1992" y="10497"/>
                </a:lnTo>
                <a:lnTo>
                  <a:pt x="1980" y="10519"/>
                </a:lnTo>
                <a:lnTo>
                  <a:pt x="1968" y="10539"/>
                </a:lnTo>
                <a:lnTo>
                  <a:pt x="1958" y="10561"/>
                </a:lnTo>
                <a:lnTo>
                  <a:pt x="1949" y="10583"/>
                </a:lnTo>
                <a:lnTo>
                  <a:pt x="1942" y="10605"/>
                </a:lnTo>
                <a:lnTo>
                  <a:pt x="1935" y="10628"/>
                </a:lnTo>
                <a:lnTo>
                  <a:pt x="1929" y="10650"/>
                </a:lnTo>
                <a:lnTo>
                  <a:pt x="1926" y="10674"/>
                </a:lnTo>
                <a:lnTo>
                  <a:pt x="1921" y="10696"/>
                </a:lnTo>
                <a:lnTo>
                  <a:pt x="1919" y="10719"/>
                </a:lnTo>
                <a:lnTo>
                  <a:pt x="1918" y="10743"/>
                </a:lnTo>
                <a:lnTo>
                  <a:pt x="1918" y="10766"/>
                </a:lnTo>
                <a:lnTo>
                  <a:pt x="1919" y="10789"/>
                </a:lnTo>
                <a:lnTo>
                  <a:pt x="1921" y="10812"/>
                </a:lnTo>
                <a:lnTo>
                  <a:pt x="1925" y="10835"/>
                </a:lnTo>
                <a:lnTo>
                  <a:pt x="1929" y="10858"/>
                </a:lnTo>
                <a:lnTo>
                  <a:pt x="1934" y="10880"/>
                </a:lnTo>
                <a:lnTo>
                  <a:pt x="1941" y="10904"/>
                </a:lnTo>
                <a:lnTo>
                  <a:pt x="1949" y="10925"/>
                </a:lnTo>
                <a:lnTo>
                  <a:pt x="1958" y="10947"/>
                </a:lnTo>
                <a:lnTo>
                  <a:pt x="1967" y="10969"/>
                </a:lnTo>
                <a:lnTo>
                  <a:pt x="1979" y="10989"/>
                </a:lnTo>
                <a:lnTo>
                  <a:pt x="1991" y="11010"/>
                </a:lnTo>
                <a:lnTo>
                  <a:pt x="2004" y="11030"/>
                </a:lnTo>
                <a:lnTo>
                  <a:pt x="2019" y="11050"/>
                </a:lnTo>
                <a:lnTo>
                  <a:pt x="2034" y="11069"/>
                </a:lnTo>
                <a:lnTo>
                  <a:pt x="2050" y="11087"/>
                </a:lnTo>
                <a:lnTo>
                  <a:pt x="2068" y="11106"/>
                </a:lnTo>
                <a:lnTo>
                  <a:pt x="2086" y="11123"/>
                </a:lnTo>
                <a:lnTo>
                  <a:pt x="2105" y="11139"/>
                </a:lnTo>
                <a:lnTo>
                  <a:pt x="2125" y="11153"/>
                </a:lnTo>
                <a:lnTo>
                  <a:pt x="2145" y="11167"/>
                </a:lnTo>
                <a:lnTo>
                  <a:pt x="2166" y="11178"/>
                </a:lnTo>
                <a:lnTo>
                  <a:pt x="2187" y="11190"/>
                </a:lnTo>
                <a:lnTo>
                  <a:pt x="2209" y="11200"/>
                </a:lnTo>
                <a:lnTo>
                  <a:pt x="2230" y="11208"/>
                </a:lnTo>
                <a:lnTo>
                  <a:pt x="2253" y="11217"/>
                </a:lnTo>
                <a:lnTo>
                  <a:pt x="2275" y="11222"/>
                </a:lnTo>
                <a:lnTo>
                  <a:pt x="2298" y="11229"/>
                </a:lnTo>
                <a:lnTo>
                  <a:pt x="2321" y="11234"/>
                </a:lnTo>
                <a:lnTo>
                  <a:pt x="2344" y="11236"/>
                </a:lnTo>
                <a:lnTo>
                  <a:pt x="2367" y="11238"/>
                </a:lnTo>
                <a:lnTo>
                  <a:pt x="2390" y="11240"/>
                </a:lnTo>
                <a:lnTo>
                  <a:pt x="2413" y="11240"/>
                </a:lnTo>
                <a:lnTo>
                  <a:pt x="2437" y="11238"/>
                </a:lnTo>
                <a:lnTo>
                  <a:pt x="2459" y="11236"/>
                </a:lnTo>
                <a:lnTo>
                  <a:pt x="2483" y="11234"/>
                </a:lnTo>
                <a:lnTo>
                  <a:pt x="2506" y="11229"/>
                </a:lnTo>
                <a:lnTo>
                  <a:pt x="2529" y="11223"/>
                </a:lnTo>
                <a:lnTo>
                  <a:pt x="2551" y="11217"/>
                </a:lnTo>
                <a:lnTo>
                  <a:pt x="2574" y="11208"/>
                </a:lnTo>
                <a:lnTo>
                  <a:pt x="2595" y="11200"/>
                </a:lnTo>
                <a:lnTo>
                  <a:pt x="2616" y="11190"/>
                </a:lnTo>
                <a:lnTo>
                  <a:pt x="2638" y="11179"/>
                </a:lnTo>
                <a:lnTo>
                  <a:pt x="2658" y="11167"/>
                </a:lnTo>
                <a:lnTo>
                  <a:pt x="2678" y="11154"/>
                </a:lnTo>
                <a:lnTo>
                  <a:pt x="2698" y="11139"/>
                </a:lnTo>
                <a:lnTo>
                  <a:pt x="2717" y="11125"/>
                </a:lnTo>
                <a:lnTo>
                  <a:pt x="2735" y="11108"/>
                </a:lnTo>
                <a:lnTo>
                  <a:pt x="2753" y="11090"/>
                </a:lnTo>
                <a:lnTo>
                  <a:pt x="3469" y="10343"/>
                </a:lnTo>
                <a:lnTo>
                  <a:pt x="3540" y="10394"/>
                </a:lnTo>
                <a:lnTo>
                  <a:pt x="3613" y="10444"/>
                </a:lnTo>
                <a:lnTo>
                  <a:pt x="3687" y="10492"/>
                </a:lnTo>
                <a:lnTo>
                  <a:pt x="3760" y="10539"/>
                </a:lnTo>
                <a:lnTo>
                  <a:pt x="3836" y="10584"/>
                </a:lnTo>
                <a:lnTo>
                  <a:pt x="3912" y="10629"/>
                </a:lnTo>
                <a:lnTo>
                  <a:pt x="3989" y="10672"/>
                </a:lnTo>
                <a:lnTo>
                  <a:pt x="4067" y="10713"/>
                </a:lnTo>
                <a:lnTo>
                  <a:pt x="4145" y="10754"/>
                </a:lnTo>
                <a:lnTo>
                  <a:pt x="4225" y="10792"/>
                </a:lnTo>
                <a:lnTo>
                  <a:pt x="4306" y="10830"/>
                </a:lnTo>
                <a:lnTo>
                  <a:pt x="4386" y="10866"/>
                </a:lnTo>
                <a:lnTo>
                  <a:pt x="4468" y="10900"/>
                </a:lnTo>
                <a:lnTo>
                  <a:pt x="4551" y="10933"/>
                </a:lnTo>
                <a:lnTo>
                  <a:pt x="4634" y="10966"/>
                </a:lnTo>
                <a:lnTo>
                  <a:pt x="4719" y="10995"/>
                </a:lnTo>
                <a:lnTo>
                  <a:pt x="4803" y="11024"/>
                </a:lnTo>
                <a:lnTo>
                  <a:pt x="4889" y="11051"/>
                </a:lnTo>
                <a:lnTo>
                  <a:pt x="4975" y="11077"/>
                </a:lnTo>
                <a:lnTo>
                  <a:pt x="5062" y="11101"/>
                </a:lnTo>
                <a:lnTo>
                  <a:pt x="5148" y="11124"/>
                </a:lnTo>
                <a:lnTo>
                  <a:pt x="5237" y="11144"/>
                </a:lnTo>
                <a:lnTo>
                  <a:pt x="5326" y="11163"/>
                </a:lnTo>
                <a:lnTo>
                  <a:pt x="5415" y="11181"/>
                </a:lnTo>
                <a:lnTo>
                  <a:pt x="5504" y="11198"/>
                </a:lnTo>
                <a:lnTo>
                  <a:pt x="5595" y="11211"/>
                </a:lnTo>
                <a:lnTo>
                  <a:pt x="5686" y="11224"/>
                </a:lnTo>
                <a:lnTo>
                  <a:pt x="5778" y="11235"/>
                </a:lnTo>
                <a:lnTo>
                  <a:pt x="5870" y="11245"/>
                </a:lnTo>
                <a:lnTo>
                  <a:pt x="5962" y="11252"/>
                </a:lnTo>
                <a:lnTo>
                  <a:pt x="6055" y="11258"/>
                </a:lnTo>
                <a:lnTo>
                  <a:pt x="6148" y="11262"/>
                </a:lnTo>
                <a:lnTo>
                  <a:pt x="6172" y="12310"/>
                </a:lnTo>
                <a:lnTo>
                  <a:pt x="6173" y="12335"/>
                </a:lnTo>
                <a:lnTo>
                  <a:pt x="6176" y="12360"/>
                </a:lnTo>
                <a:lnTo>
                  <a:pt x="6179" y="12383"/>
                </a:lnTo>
                <a:lnTo>
                  <a:pt x="6184" y="12408"/>
                </a:lnTo>
                <a:lnTo>
                  <a:pt x="6190" y="12431"/>
                </a:lnTo>
                <a:lnTo>
                  <a:pt x="6197" y="12454"/>
                </a:lnTo>
                <a:lnTo>
                  <a:pt x="6205" y="12476"/>
                </a:lnTo>
                <a:lnTo>
                  <a:pt x="6213" y="12497"/>
                </a:lnTo>
                <a:lnTo>
                  <a:pt x="6225" y="12519"/>
                </a:lnTo>
                <a:lnTo>
                  <a:pt x="6236" y="12540"/>
                </a:lnTo>
                <a:lnTo>
                  <a:pt x="6248" y="12559"/>
                </a:lnTo>
                <a:lnTo>
                  <a:pt x="6260" y="12579"/>
                </a:lnTo>
                <a:lnTo>
                  <a:pt x="6274" y="12598"/>
                </a:lnTo>
                <a:lnTo>
                  <a:pt x="6289" y="12615"/>
                </a:lnTo>
                <a:lnTo>
                  <a:pt x="6305" y="12633"/>
                </a:lnTo>
                <a:lnTo>
                  <a:pt x="6321" y="12649"/>
                </a:lnTo>
                <a:lnTo>
                  <a:pt x="6338" y="12665"/>
                </a:lnTo>
                <a:lnTo>
                  <a:pt x="6357" y="12680"/>
                </a:lnTo>
                <a:lnTo>
                  <a:pt x="6376" y="12694"/>
                </a:lnTo>
                <a:lnTo>
                  <a:pt x="6395" y="12708"/>
                </a:lnTo>
                <a:lnTo>
                  <a:pt x="6415" y="12720"/>
                </a:lnTo>
                <a:lnTo>
                  <a:pt x="6435" y="12731"/>
                </a:lnTo>
                <a:lnTo>
                  <a:pt x="6457" y="12741"/>
                </a:lnTo>
                <a:lnTo>
                  <a:pt x="6478" y="12750"/>
                </a:lnTo>
                <a:lnTo>
                  <a:pt x="6500" y="12758"/>
                </a:lnTo>
                <a:lnTo>
                  <a:pt x="6523" y="12765"/>
                </a:lnTo>
                <a:lnTo>
                  <a:pt x="6546" y="12771"/>
                </a:lnTo>
                <a:lnTo>
                  <a:pt x="6569" y="12777"/>
                </a:lnTo>
                <a:lnTo>
                  <a:pt x="6594" y="12780"/>
                </a:lnTo>
                <a:lnTo>
                  <a:pt x="6619" y="12782"/>
                </a:lnTo>
                <a:lnTo>
                  <a:pt x="6642" y="12784"/>
                </a:lnTo>
                <a:lnTo>
                  <a:pt x="6668" y="12784"/>
                </a:lnTo>
                <a:lnTo>
                  <a:pt x="6692" y="12783"/>
                </a:lnTo>
                <a:lnTo>
                  <a:pt x="6717" y="12780"/>
                </a:lnTo>
                <a:lnTo>
                  <a:pt x="6742" y="12778"/>
                </a:lnTo>
                <a:lnTo>
                  <a:pt x="6765" y="12772"/>
                </a:lnTo>
                <a:lnTo>
                  <a:pt x="6789" y="12766"/>
                </a:lnTo>
                <a:lnTo>
                  <a:pt x="6812" y="12759"/>
                </a:lnTo>
                <a:lnTo>
                  <a:pt x="6833" y="12750"/>
                </a:lnTo>
                <a:lnTo>
                  <a:pt x="6855" y="12741"/>
                </a:lnTo>
                <a:lnTo>
                  <a:pt x="6877" y="12732"/>
                </a:lnTo>
                <a:lnTo>
                  <a:pt x="6898" y="12721"/>
                </a:lnTo>
                <a:lnTo>
                  <a:pt x="6918" y="12708"/>
                </a:lnTo>
                <a:lnTo>
                  <a:pt x="6937" y="12695"/>
                </a:lnTo>
                <a:lnTo>
                  <a:pt x="6955" y="12681"/>
                </a:lnTo>
                <a:lnTo>
                  <a:pt x="6975" y="12666"/>
                </a:lnTo>
                <a:lnTo>
                  <a:pt x="6991" y="12650"/>
                </a:lnTo>
                <a:lnTo>
                  <a:pt x="7008" y="12634"/>
                </a:lnTo>
                <a:lnTo>
                  <a:pt x="7024" y="12616"/>
                </a:lnTo>
                <a:lnTo>
                  <a:pt x="7039" y="12599"/>
                </a:lnTo>
                <a:lnTo>
                  <a:pt x="7053" y="12580"/>
                </a:lnTo>
                <a:lnTo>
                  <a:pt x="7066" y="12561"/>
                </a:lnTo>
                <a:lnTo>
                  <a:pt x="7077" y="12541"/>
                </a:lnTo>
                <a:lnTo>
                  <a:pt x="7089" y="12520"/>
                </a:lnTo>
                <a:lnTo>
                  <a:pt x="7100" y="12500"/>
                </a:lnTo>
                <a:lnTo>
                  <a:pt x="7108" y="12477"/>
                </a:lnTo>
                <a:lnTo>
                  <a:pt x="7116" y="12455"/>
                </a:lnTo>
                <a:lnTo>
                  <a:pt x="7124" y="12432"/>
                </a:lnTo>
                <a:lnTo>
                  <a:pt x="7130" y="12409"/>
                </a:lnTo>
                <a:lnTo>
                  <a:pt x="7135" y="12385"/>
                </a:lnTo>
                <a:lnTo>
                  <a:pt x="7138" y="12362"/>
                </a:lnTo>
                <a:lnTo>
                  <a:pt x="7140" y="12337"/>
                </a:lnTo>
                <a:lnTo>
                  <a:pt x="7141" y="12313"/>
                </a:lnTo>
                <a:lnTo>
                  <a:pt x="7141" y="12287"/>
                </a:lnTo>
                <a:lnTo>
                  <a:pt x="7119" y="11230"/>
                </a:lnTo>
                <a:lnTo>
                  <a:pt x="7117" y="11205"/>
                </a:lnTo>
                <a:lnTo>
                  <a:pt x="7117" y="11200"/>
                </a:lnTo>
                <a:lnTo>
                  <a:pt x="7207" y="11184"/>
                </a:lnTo>
                <a:lnTo>
                  <a:pt x="7295" y="11167"/>
                </a:lnTo>
                <a:lnTo>
                  <a:pt x="7384" y="11147"/>
                </a:lnTo>
                <a:lnTo>
                  <a:pt x="7472" y="11127"/>
                </a:lnTo>
                <a:lnTo>
                  <a:pt x="7560" y="11105"/>
                </a:lnTo>
                <a:lnTo>
                  <a:pt x="7646" y="11081"/>
                </a:lnTo>
                <a:lnTo>
                  <a:pt x="7732" y="11056"/>
                </a:lnTo>
                <a:lnTo>
                  <a:pt x="7817" y="11030"/>
                </a:lnTo>
                <a:lnTo>
                  <a:pt x="7902" y="11001"/>
                </a:lnTo>
                <a:lnTo>
                  <a:pt x="7986" y="10971"/>
                </a:lnTo>
                <a:lnTo>
                  <a:pt x="8070" y="10940"/>
                </a:lnTo>
                <a:lnTo>
                  <a:pt x="8152" y="10907"/>
                </a:lnTo>
                <a:lnTo>
                  <a:pt x="8233" y="10873"/>
                </a:lnTo>
                <a:lnTo>
                  <a:pt x="8314" y="10837"/>
                </a:lnTo>
                <a:lnTo>
                  <a:pt x="8395" y="10800"/>
                </a:lnTo>
                <a:lnTo>
                  <a:pt x="8474" y="10761"/>
                </a:lnTo>
                <a:lnTo>
                  <a:pt x="8553" y="10722"/>
                </a:lnTo>
                <a:lnTo>
                  <a:pt x="8631" y="10680"/>
                </a:lnTo>
                <a:lnTo>
                  <a:pt x="8708" y="10637"/>
                </a:lnTo>
                <a:lnTo>
                  <a:pt x="8784" y="10594"/>
                </a:lnTo>
                <a:lnTo>
                  <a:pt x="8859" y="10549"/>
                </a:lnTo>
                <a:lnTo>
                  <a:pt x="8933" y="10502"/>
                </a:lnTo>
                <a:lnTo>
                  <a:pt x="9006" y="10455"/>
                </a:lnTo>
                <a:lnTo>
                  <a:pt x="9079" y="10405"/>
                </a:lnTo>
                <a:lnTo>
                  <a:pt x="9151" y="10354"/>
                </a:lnTo>
                <a:lnTo>
                  <a:pt x="9221" y="10303"/>
                </a:lnTo>
                <a:lnTo>
                  <a:pt x="9291" y="10250"/>
                </a:lnTo>
                <a:lnTo>
                  <a:pt x="9359" y="10196"/>
                </a:lnTo>
                <a:lnTo>
                  <a:pt x="9427" y="10140"/>
                </a:lnTo>
                <a:lnTo>
                  <a:pt x="9494" y="10084"/>
                </a:lnTo>
                <a:lnTo>
                  <a:pt x="9559" y="10026"/>
                </a:lnTo>
                <a:lnTo>
                  <a:pt x="9624" y="9967"/>
                </a:lnTo>
                <a:lnTo>
                  <a:pt x="9639" y="9983"/>
                </a:lnTo>
                <a:lnTo>
                  <a:pt x="9655" y="10001"/>
                </a:lnTo>
                <a:lnTo>
                  <a:pt x="10421" y="10732"/>
                </a:lnTo>
                <a:lnTo>
                  <a:pt x="10440" y="10750"/>
                </a:lnTo>
                <a:lnTo>
                  <a:pt x="10458" y="10766"/>
                </a:lnTo>
                <a:lnTo>
                  <a:pt x="10479" y="10781"/>
                </a:lnTo>
                <a:lnTo>
                  <a:pt x="10499" y="10794"/>
                </a:lnTo>
                <a:lnTo>
                  <a:pt x="10519" y="10806"/>
                </a:lnTo>
                <a:lnTo>
                  <a:pt x="10541" y="10817"/>
                </a:lnTo>
                <a:lnTo>
                  <a:pt x="10562" y="10827"/>
                </a:lnTo>
                <a:lnTo>
                  <a:pt x="10584" y="10836"/>
                </a:lnTo>
                <a:lnTo>
                  <a:pt x="10607" y="10844"/>
                </a:lnTo>
                <a:lnTo>
                  <a:pt x="10629" y="10851"/>
                </a:lnTo>
                <a:lnTo>
                  <a:pt x="10652" y="10857"/>
                </a:lnTo>
                <a:lnTo>
                  <a:pt x="10675" y="10861"/>
                </a:lnTo>
                <a:lnTo>
                  <a:pt x="10698" y="10865"/>
                </a:lnTo>
                <a:lnTo>
                  <a:pt x="10721" y="10866"/>
                </a:lnTo>
                <a:lnTo>
                  <a:pt x="10745" y="10867"/>
                </a:lnTo>
                <a:lnTo>
                  <a:pt x="10768" y="10867"/>
                </a:lnTo>
                <a:lnTo>
                  <a:pt x="10791" y="10866"/>
                </a:lnTo>
                <a:lnTo>
                  <a:pt x="10814" y="10865"/>
                </a:lnTo>
                <a:lnTo>
                  <a:pt x="10838" y="10862"/>
                </a:lnTo>
                <a:lnTo>
                  <a:pt x="10860" y="10857"/>
                </a:lnTo>
                <a:lnTo>
                  <a:pt x="10883" y="10852"/>
                </a:lnTo>
                <a:lnTo>
                  <a:pt x="10906" y="10845"/>
                </a:lnTo>
                <a:lnTo>
                  <a:pt x="10928" y="10837"/>
                </a:lnTo>
                <a:lnTo>
                  <a:pt x="10950" y="10828"/>
                </a:lnTo>
                <a:lnTo>
                  <a:pt x="10971" y="10818"/>
                </a:lnTo>
                <a:lnTo>
                  <a:pt x="10993" y="10807"/>
                </a:lnTo>
                <a:lnTo>
                  <a:pt x="11013" y="10796"/>
                </a:lnTo>
                <a:lnTo>
                  <a:pt x="11033" y="10783"/>
                </a:lnTo>
                <a:lnTo>
                  <a:pt x="11054" y="10768"/>
                </a:lnTo>
                <a:lnTo>
                  <a:pt x="11073" y="10753"/>
                </a:lnTo>
                <a:lnTo>
                  <a:pt x="11091" y="10736"/>
                </a:lnTo>
                <a:lnTo>
                  <a:pt x="11108" y="10718"/>
                </a:lnTo>
                <a:lnTo>
                  <a:pt x="11125" y="10700"/>
                </a:lnTo>
                <a:lnTo>
                  <a:pt x="11141" y="10680"/>
                </a:lnTo>
                <a:lnTo>
                  <a:pt x="11155" y="10661"/>
                </a:lnTo>
                <a:lnTo>
                  <a:pt x="11168" y="10641"/>
                </a:lnTo>
                <a:lnTo>
                  <a:pt x="11182" y="10620"/>
                </a:lnTo>
                <a:lnTo>
                  <a:pt x="11193" y="10599"/>
                </a:lnTo>
                <a:lnTo>
                  <a:pt x="11202" y="10577"/>
                </a:lnTo>
                <a:lnTo>
                  <a:pt x="11211" y="10555"/>
                </a:lnTo>
                <a:lnTo>
                  <a:pt x="11220" y="10533"/>
                </a:lnTo>
                <a:lnTo>
                  <a:pt x="11225" y="10511"/>
                </a:lnTo>
                <a:lnTo>
                  <a:pt x="11231" y="10488"/>
                </a:lnTo>
                <a:lnTo>
                  <a:pt x="11237" y="10465"/>
                </a:lnTo>
                <a:lnTo>
                  <a:pt x="11239" y="10442"/>
                </a:lnTo>
                <a:lnTo>
                  <a:pt x="11241" y="10418"/>
                </a:lnTo>
                <a:lnTo>
                  <a:pt x="11242" y="10395"/>
                </a:lnTo>
                <a:lnTo>
                  <a:pt x="11242" y="10372"/>
                </a:lnTo>
                <a:lnTo>
                  <a:pt x="11241" y="10348"/>
                </a:lnTo>
                <a:lnTo>
                  <a:pt x="11239" y="10325"/>
                </a:lnTo>
                <a:lnTo>
                  <a:pt x="11237" y="10303"/>
                </a:lnTo>
                <a:lnTo>
                  <a:pt x="11231" y="10279"/>
                </a:lnTo>
                <a:lnTo>
                  <a:pt x="11226" y="10257"/>
                </a:lnTo>
                <a:lnTo>
                  <a:pt x="11220" y="10234"/>
                </a:lnTo>
                <a:lnTo>
                  <a:pt x="11211" y="10212"/>
                </a:lnTo>
                <a:lnTo>
                  <a:pt x="11204" y="10190"/>
                </a:lnTo>
                <a:lnTo>
                  <a:pt x="11194" y="10169"/>
                </a:lnTo>
                <a:lnTo>
                  <a:pt x="11182" y="10148"/>
                </a:lnTo>
                <a:lnTo>
                  <a:pt x="11169" y="10127"/>
                </a:lnTo>
                <a:lnTo>
                  <a:pt x="11156" y="10107"/>
                </a:lnTo>
                <a:lnTo>
                  <a:pt x="11141" y="10088"/>
                </a:lnTo>
                <a:lnTo>
                  <a:pt x="11128" y="10069"/>
                </a:lnTo>
                <a:lnTo>
                  <a:pt x="11110" y="10050"/>
                </a:lnTo>
                <a:lnTo>
                  <a:pt x="11092" y="10033"/>
                </a:lnTo>
                <a:lnTo>
                  <a:pt x="10328" y="9301"/>
                </a:lnTo>
                <a:close/>
                <a:moveTo>
                  <a:pt x="6318" y="2859"/>
                </a:moveTo>
                <a:lnTo>
                  <a:pt x="6501" y="2864"/>
                </a:lnTo>
                <a:lnTo>
                  <a:pt x="6681" y="2878"/>
                </a:lnTo>
                <a:lnTo>
                  <a:pt x="6858" y="2901"/>
                </a:lnTo>
                <a:lnTo>
                  <a:pt x="7032" y="2932"/>
                </a:lnTo>
                <a:lnTo>
                  <a:pt x="7205" y="2971"/>
                </a:lnTo>
                <a:lnTo>
                  <a:pt x="7372" y="3019"/>
                </a:lnTo>
                <a:lnTo>
                  <a:pt x="7538" y="3075"/>
                </a:lnTo>
                <a:lnTo>
                  <a:pt x="7699" y="3138"/>
                </a:lnTo>
                <a:lnTo>
                  <a:pt x="7856" y="3210"/>
                </a:lnTo>
                <a:lnTo>
                  <a:pt x="8009" y="3288"/>
                </a:lnTo>
                <a:lnTo>
                  <a:pt x="8157" y="3373"/>
                </a:lnTo>
                <a:lnTo>
                  <a:pt x="8302" y="3465"/>
                </a:lnTo>
                <a:lnTo>
                  <a:pt x="8441" y="3565"/>
                </a:lnTo>
                <a:lnTo>
                  <a:pt x="8574" y="3669"/>
                </a:lnTo>
                <a:lnTo>
                  <a:pt x="8704" y="3780"/>
                </a:lnTo>
                <a:lnTo>
                  <a:pt x="8827" y="3898"/>
                </a:lnTo>
                <a:lnTo>
                  <a:pt x="8944" y="4021"/>
                </a:lnTo>
                <a:lnTo>
                  <a:pt x="9055" y="4150"/>
                </a:lnTo>
                <a:lnTo>
                  <a:pt x="9160" y="4284"/>
                </a:lnTo>
                <a:lnTo>
                  <a:pt x="9260" y="4423"/>
                </a:lnTo>
                <a:lnTo>
                  <a:pt x="9352" y="4567"/>
                </a:lnTo>
                <a:lnTo>
                  <a:pt x="9437" y="4716"/>
                </a:lnTo>
                <a:lnTo>
                  <a:pt x="9515" y="4869"/>
                </a:lnTo>
                <a:lnTo>
                  <a:pt x="9587" y="5026"/>
                </a:lnTo>
                <a:lnTo>
                  <a:pt x="9650" y="5186"/>
                </a:lnTo>
                <a:lnTo>
                  <a:pt x="9705" y="5352"/>
                </a:lnTo>
                <a:lnTo>
                  <a:pt x="9754" y="5520"/>
                </a:lnTo>
                <a:lnTo>
                  <a:pt x="9793" y="5692"/>
                </a:lnTo>
                <a:lnTo>
                  <a:pt x="9824" y="5866"/>
                </a:lnTo>
                <a:lnTo>
                  <a:pt x="9847" y="6044"/>
                </a:lnTo>
                <a:lnTo>
                  <a:pt x="9861" y="6223"/>
                </a:lnTo>
                <a:lnTo>
                  <a:pt x="9865" y="6406"/>
                </a:lnTo>
                <a:lnTo>
                  <a:pt x="9861" y="6589"/>
                </a:lnTo>
                <a:lnTo>
                  <a:pt x="9847" y="6768"/>
                </a:lnTo>
                <a:lnTo>
                  <a:pt x="9824" y="6946"/>
                </a:lnTo>
                <a:lnTo>
                  <a:pt x="9793" y="7121"/>
                </a:lnTo>
                <a:lnTo>
                  <a:pt x="9754" y="7292"/>
                </a:lnTo>
                <a:lnTo>
                  <a:pt x="9705" y="7461"/>
                </a:lnTo>
                <a:lnTo>
                  <a:pt x="9650" y="7626"/>
                </a:lnTo>
                <a:lnTo>
                  <a:pt x="9587" y="7787"/>
                </a:lnTo>
                <a:lnTo>
                  <a:pt x="9515" y="7944"/>
                </a:lnTo>
                <a:lnTo>
                  <a:pt x="9437" y="8097"/>
                </a:lnTo>
                <a:lnTo>
                  <a:pt x="9352" y="8245"/>
                </a:lnTo>
                <a:lnTo>
                  <a:pt x="9260" y="8389"/>
                </a:lnTo>
                <a:lnTo>
                  <a:pt x="9160" y="8528"/>
                </a:lnTo>
                <a:lnTo>
                  <a:pt x="9055" y="8663"/>
                </a:lnTo>
                <a:lnTo>
                  <a:pt x="8944" y="8791"/>
                </a:lnTo>
                <a:lnTo>
                  <a:pt x="8827" y="8914"/>
                </a:lnTo>
                <a:lnTo>
                  <a:pt x="8704" y="9032"/>
                </a:lnTo>
                <a:lnTo>
                  <a:pt x="8574" y="9143"/>
                </a:lnTo>
                <a:lnTo>
                  <a:pt x="8441" y="9249"/>
                </a:lnTo>
                <a:lnTo>
                  <a:pt x="8302" y="9347"/>
                </a:lnTo>
                <a:lnTo>
                  <a:pt x="8157" y="9440"/>
                </a:lnTo>
                <a:lnTo>
                  <a:pt x="8009" y="9524"/>
                </a:lnTo>
                <a:lnTo>
                  <a:pt x="7856" y="9604"/>
                </a:lnTo>
                <a:lnTo>
                  <a:pt x="7699" y="9674"/>
                </a:lnTo>
                <a:lnTo>
                  <a:pt x="7538" y="9738"/>
                </a:lnTo>
                <a:lnTo>
                  <a:pt x="7372" y="9794"/>
                </a:lnTo>
                <a:lnTo>
                  <a:pt x="7205" y="9841"/>
                </a:lnTo>
                <a:lnTo>
                  <a:pt x="7032" y="9880"/>
                </a:lnTo>
                <a:lnTo>
                  <a:pt x="6858" y="9913"/>
                </a:lnTo>
                <a:lnTo>
                  <a:pt x="6681" y="9935"/>
                </a:lnTo>
                <a:lnTo>
                  <a:pt x="6501" y="9949"/>
                </a:lnTo>
                <a:lnTo>
                  <a:pt x="6318" y="9953"/>
                </a:lnTo>
                <a:lnTo>
                  <a:pt x="6135" y="9949"/>
                </a:lnTo>
                <a:lnTo>
                  <a:pt x="5956" y="9935"/>
                </a:lnTo>
                <a:lnTo>
                  <a:pt x="5778" y="9913"/>
                </a:lnTo>
                <a:lnTo>
                  <a:pt x="5603" y="9880"/>
                </a:lnTo>
                <a:lnTo>
                  <a:pt x="5432" y="9841"/>
                </a:lnTo>
                <a:lnTo>
                  <a:pt x="5263" y="9794"/>
                </a:lnTo>
                <a:lnTo>
                  <a:pt x="5098" y="9738"/>
                </a:lnTo>
                <a:lnTo>
                  <a:pt x="4937" y="9674"/>
                </a:lnTo>
                <a:lnTo>
                  <a:pt x="4779" y="9604"/>
                </a:lnTo>
                <a:lnTo>
                  <a:pt x="4627" y="9524"/>
                </a:lnTo>
                <a:lnTo>
                  <a:pt x="4478" y="9440"/>
                </a:lnTo>
                <a:lnTo>
                  <a:pt x="4335" y="9347"/>
                </a:lnTo>
                <a:lnTo>
                  <a:pt x="4196" y="9249"/>
                </a:lnTo>
                <a:lnTo>
                  <a:pt x="4061" y="9143"/>
                </a:lnTo>
                <a:lnTo>
                  <a:pt x="3933" y="9032"/>
                </a:lnTo>
                <a:lnTo>
                  <a:pt x="3810" y="8914"/>
                </a:lnTo>
                <a:lnTo>
                  <a:pt x="3692" y="8791"/>
                </a:lnTo>
                <a:lnTo>
                  <a:pt x="3581" y="8663"/>
                </a:lnTo>
                <a:lnTo>
                  <a:pt x="3475" y="8528"/>
                </a:lnTo>
                <a:lnTo>
                  <a:pt x="3377" y="8389"/>
                </a:lnTo>
                <a:lnTo>
                  <a:pt x="3284" y="8245"/>
                </a:lnTo>
                <a:lnTo>
                  <a:pt x="3199" y="8097"/>
                </a:lnTo>
                <a:lnTo>
                  <a:pt x="3120" y="7944"/>
                </a:lnTo>
                <a:lnTo>
                  <a:pt x="3049" y="7787"/>
                </a:lnTo>
                <a:lnTo>
                  <a:pt x="2985" y="7626"/>
                </a:lnTo>
                <a:lnTo>
                  <a:pt x="2930" y="7461"/>
                </a:lnTo>
                <a:lnTo>
                  <a:pt x="2883" y="7292"/>
                </a:lnTo>
                <a:lnTo>
                  <a:pt x="2843" y="7121"/>
                </a:lnTo>
                <a:lnTo>
                  <a:pt x="2811" y="6946"/>
                </a:lnTo>
                <a:lnTo>
                  <a:pt x="2789" y="6768"/>
                </a:lnTo>
                <a:lnTo>
                  <a:pt x="2775" y="6589"/>
                </a:lnTo>
                <a:lnTo>
                  <a:pt x="2770" y="6406"/>
                </a:lnTo>
                <a:lnTo>
                  <a:pt x="2775" y="6223"/>
                </a:lnTo>
                <a:lnTo>
                  <a:pt x="2789" y="6044"/>
                </a:lnTo>
                <a:lnTo>
                  <a:pt x="2811" y="5866"/>
                </a:lnTo>
                <a:lnTo>
                  <a:pt x="2843" y="5692"/>
                </a:lnTo>
                <a:lnTo>
                  <a:pt x="2883" y="5520"/>
                </a:lnTo>
                <a:lnTo>
                  <a:pt x="2930" y="5352"/>
                </a:lnTo>
                <a:lnTo>
                  <a:pt x="2985" y="5186"/>
                </a:lnTo>
                <a:lnTo>
                  <a:pt x="3049" y="5026"/>
                </a:lnTo>
                <a:lnTo>
                  <a:pt x="3120" y="4869"/>
                </a:lnTo>
                <a:lnTo>
                  <a:pt x="3199" y="4716"/>
                </a:lnTo>
                <a:lnTo>
                  <a:pt x="3284" y="4567"/>
                </a:lnTo>
                <a:lnTo>
                  <a:pt x="3377" y="4423"/>
                </a:lnTo>
                <a:lnTo>
                  <a:pt x="3475" y="4284"/>
                </a:lnTo>
                <a:lnTo>
                  <a:pt x="3581" y="4150"/>
                </a:lnTo>
                <a:lnTo>
                  <a:pt x="3692" y="4021"/>
                </a:lnTo>
                <a:lnTo>
                  <a:pt x="3810" y="3898"/>
                </a:lnTo>
                <a:lnTo>
                  <a:pt x="3933" y="3780"/>
                </a:lnTo>
                <a:lnTo>
                  <a:pt x="4061" y="3669"/>
                </a:lnTo>
                <a:lnTo>
                  <a:pt x="4196" y="3565"/>
                </a:lnTo>
                <a:lnTo>
                  <a:pt x="4335" y="3465"/>
                </a:lnTo>
                <a:lnTo>
                  <a:pt x="4478" y="3373"/>
                </a:lnTo>
                <a:lnTo>
                  <a:pt x="4627" y="3288"/>
                </a:lnTo>
                <a:lnTo>
                  <a:pt x="4779" y="3210"/>
                </a:lnTo>
                <a:lnTo>
                  <a:pt x="4937" y="3138"/>
                </a:lnTo>
                <a:lnTo>
                  <a:pt x="5098" y="3075"/>
                </a:lnTo>
                <a:lnTo>
                  <a:pt x="5263" y="3019"/>
                </a:lnTo>
                <a:lnTo>
                  <a:pt x="5432" y="2971"/>
                </a:lnTo>
                <a:lnTo>
                  <a:pt x="5603" y="2932"/>
                </a:lnTo>
                <a:lnTo>
                  <a:pt x="5778" y="2901"/>
                </a:lnTo>
                <a:lnTo>
                  <a:pt x="5956" y="2878"/>
                </a:lnTo>
                <a:lnTo>
                  <a:pt x="6135" y="2864"/>
                </a:lnTo>
                <a:lnTo>
                  <a:pt x="6318" y="2859"/>
                </a:lnTo>
                <a:close/>
                <a:moveTo>
                  <a:pt x="6318" y="4527"/>
                </a:moveTo>
                <a:lnTo>
                  <a:pt x="6414" y="4529"/>
                </a:lnTo>
                <a:lnTo>
                  <a:pt x="6511" y="4536"/>
                </a:lnTo>
                <a:lnTo>
                  <a:pt x="6605" y="4548"/>
                </a:lnTo>
                <a:lnTo>
                  <a:pt x="6697" y="4564"/>
                </a:lnTo>
                <a:lnTo>
                  <a:pt x="6788" y="4585"/>
                </a:lnTo>
                <a:lnTo>
                  <a:pt x="6877" y="4611"/>
                </a:lnTo>
                <a:lnTo>
                  <a:pt x="6964" y="4640"/>
                </a:lnTo>
                <a:lnTo>
                  <a:pt x="7049" y="4674"/>
                </a:lnTo>
                <a:lnTo>
                  <a:pt x="7133" y="4712"/>
                </a:lnTo>
                <a:lnTo>
                  <a:pt x="7214" y="4753"/>
                </a:lnTo>
                <a:lnTo>
                  <a:pt x="7293" y="4798"/>
                </a:lnTo>
                <a:lnTo>
                  <a:pt x="7369" y="4847"/>
                </a:lnTo>
                <a:lnTo>
                  <a:pt x="7443" y="4900"/>
                </a:lnTo>
                <a:lnTo>
                  <a:pt x="7514" y="4955"/>
                </a:lnTo>
                <a:lnTo>
                  <a:pt x="7582" y="5015"/>
                </a:lnTo>
                <a:lnTo>
                  <a:pt x="7647" y="5077"/>
                </a:lnTo>
                <a:lnTo>
                  <a:pt x="7709" y="5142"/>
                </a:lnTo>
                <a:lnTo>
                  <a:pt x="7769" y="5211"/>
                </a:lnTo>
                <a:lnTo>
                  <a:pt x="7825" y="5281"/>
                </a:lnTo>
                <a:lnTo>
                  <a:pt x="7877" y="5355"/>
                </a:lnTo>
                <a:lnTo>
                  <a:pt x="7926" y="5431"/>
                </a:lnTo>
                <a:lnTo>
                  <a:pt x="7971" y="5510"/>
                </a:lnTo>
                <a:lnTo>
                  <a:pt x="8013" y="5591"/>
                </a:lnTo>
                <a:lnTo>
                  <a:pt x="8050" y="5675"/>
                </a:lnTo>
                <a:lnTo>
                  <a:pt x="8083" y="5760"/>
                </a:lnTo>
                <a:lnTo>
                  <a:pt x="8113" y="5847"/>
                </a:lnTo>
                <a:lnTo>
                  <a:pt x="8139" y="5937"/>
                </a:lnTo>
                <a:lnTo>
                  <a:pt x="8159" y="6028"/>
                </a:lnTo>
                <a:lnTo>
                  <a:pt x="8176" y="6120"/>
                </a:lnTo>
                <a:lnTo>
                  <a:pt x="8188" y="6214"/>
                </a:lnTo>
                <a:lnTo>
                  <a:pt x="8196" y="6310"/>
                </a:lnTo>
                <a:lnTo>
                  <a:pt x="8198" y="6406"/>
                </a:lnTo>
                <a:lnTo>
                  <a:pt x="8196" y="6503"/>
                </a:lnTo>
                <a:lnTo>
                  <a:pt x="8188" y="6598"/>
                </a:lnTo>
                <a:lnTo>
                  <a:pt x="8176" y="6693"/>
                </a:lnTo>
                <a:lnTo>
                  <a:pt x="8159" y="6786"/>
                </a:lnTo>
                <a:lnTo>
                  <a:pt x="8139" y="6876"/>
                </a:lnTo>
                <a:lnTo>
                  <a:pt x="8113" y="6965"/>
                </a:lnTo>
                <a:lnTo>
                  <a:pt x="8083" y="7053"/>
                </a:lnTo>
                <a:lnTo>
                  <a:pt x="8050" y="7138"/>
                </a:lnTo>
                <a:lnTo>
                  <a:pt x="8013" y="7221"/>
                </a:lnTo>
                <a:lnTo>
                  <a:pt x="7971" y="7302"/>
                </a:lnTo>
                <a:lnTo>
                  <a:pt x="7926" y="7381"/>
                </a:lnTo>
                <a:lnTo>
                  <a:pt x="7877" y="7457"/>
                </a:lnTo>
                <a:lnTo>
                  <a:pt x="7825" y="7531"/>
                </a:lnTo>
                <a:lnTo>
                  <a:pt x="7769" y="7602"/>
                </a:lnTo>
                <a:lnTo>
                  <a:pt x="7709" y="7670"/>
                </a:lnTo>
                <a:lnTo>
                  <a:pt x="7647" y="7736"/>
                </a:lnTo>
                <a:lnTo>
                  <a:pt x="7582" y="7798"/>
                </a:lnTo>
                <a:lnTo>
                  <a:pt x="7514" y="7857"/>
                </a:lnTo>
                <a:lnTo>
                  <a:pt x="7443" y="7912"/>
                </a:lnTo>
                <a:lnTo>
                  <a:pt x="7369" y="7965"/>
                </a:lnTo>
                <a:lnTo>
                  <a:pt x="7293" y="8014"/>
                </a:lnTo>
                <a:lnTo>
                  <a:pt x="7214" y="8059"/>
                </a:lnTo>
                <a:lnTo>
                  <a:pt x="7133" y="8100"/>
                </a:lnTo>
                <a:lnTo>
                  <a:pt x="7049" y="8138"/>
                </a:lnTo>
                <a:lnTo>
                  <a:pt x="6964" y="8172"/>
                </a:lnTo>
                <a:lnTo>
                  <a:pt x="6877" y="8201"/>
                </a:lnTo>
                <a:lnTo>
                  <a:pt x="6788" y="8227"/>
                </a:lnTo>
                <a:lnTo>
                  <a:pt x="6697" y="8248"/>
                </a:lnTo>
                <a:lnTo>
                  <a:pt x="6605" y="8264"/>
                </a:lnTo>
                <a:lnTo>
                  <a:pt x="6511" y="8276"/>
                </a:lnTo>
                <a:lnTo>
                  <a:pt x="6414" y="8283"/>
                </a:lnTo>
                <a:lnTo>
                  <a:pt x="6318" y="8287"/>
                </a:lnTo>
                <a:lnTo>
                  <a:pt x="6221" y="8283"/>
                </a:lnTo>
                <a:lnTo>
                  <a:pt x="6126" y="8276"/>
                </a:lnTo>
                <a:lnTo>
                  <a:pt x="6032" y="8264"/>
                </a:lnTo>
                <a:lnTo>
                  <a:pt x="5939" y="8248"/>
                </a:lnTo>
                <a:lnTo>
                  <a:pt x="5848" y="8227"/>
                </a:lnTo>
                <a:lnTo>
                  <a:pt x="5759" y="8201"/>
                </a:lnTo>
                <a:lnTo>
                  <a:pt x="5671" y="8172"/>
                </a:lnTo>
                <a:lnTo>
                  <a:pt x="5586" y="8138"/>
                </a:lnTo>
                <a:lnTo>
                  <a:pt x="5502" y="8100"/>
                </a:lnTo>
                <a:lnTo>
                  <a:pt x="5422" y="8059"/>
                </a:lnTo>
                <a:lnTo>
                  <a:pt x="5343" y="8014"/>
                </a:lnTo>
                <a:lnTo>
                  <a:pt x="5267" y="7965"/>
                </a:lnTo>
                <a:lnTo>
                  <a:pt x="5193" y="7912"/>
                </a:lnTo>
                <a:lnTo>
                  <a:pt x="5122" y="7857"/>
                </a:lnTo>
                <a:lnTo>
                  <a:pt x="5054" y="7798"/>
                </a:lnTo>
                <a:lnTo>
                  <a:pt x="4988" y="7736"/>
                </a:lnTo>
                <a:lnTo>
                  <a:pt x="4926" y="7670"/>
                </a:lnTo>
                <a:lnTo>
                  <a:pt x="4867" y="7602"/>
                </a:lnTo>
                <a:lnTo>
                  <a:pt x="4812" y="7531"/>
                </a:lnTo>
                <a:lnTo>
                  <a:pt x="4759" y="7457"/>
                </a:lnTo>
                <a:lnTo>
                  <a:pt x="4710" y="7381"/>
                </a:lnTo>
                <a:lnTo>
                  <a:pt x="4665" y="7302"/>
                </a:lnTo>
                <a:lnTo>
                  <a:pt x="4623" y="7221"/>
                </a:lnTo>
                <a:lnTo>
                  <a:pt x="4586" y="7138"/>
                </a:lnTo>
                <a:lnTo>
                  <a:pt x="4552" y="7053"/>
                </a:lnTo>
                <a:lnTo>
                  <a:pt x="4522" y="6965"/>
                </a:lnTo>
                <a:lnTo>
                  <a:pt x="4497" y="6876"/>
                </a:lnTo>
                <a:lnTo>
                  <a:pt x="4476" y="6786"/>
                </a:lnTo>
                <a:lnTo>
                  <a:pt x="4460" y="6693"/>
                </a:lnTo>
                <a:lnTo>
                  <a:pt x="4448" y="6598"/>
                </a:lnTo>
                <a:lnTo>
                  <a:pt x="4441" y="6503"/>
                </a:lnTo>
                <a:lnTo>
                  <a:pt x="4437" y="6406"/>
                </a:lnTo>
                <a:lnTo>
                  <a:pt x="4441" y="6310"/>
                </a:lnTo>
                <a:lnTo>
                  <a:pt x="4448" y="6214"/>
                </a:lnTo>
                <a:lnTo>
                  <a:pt x="4460" y="6120"/>
                </a:lnTo>
                <a:lnTo>
                  <a:pt x="4476" y="6028"/>
                </a:lnTo>
                <a:lnTo>
                  <a:pt x="4497" y="5937"/>
                </a:lnTo>
                <a:lnTo>
                  <a:pt x="4522" y="5847"/>
                </a:lnTo>
                <a:lnTo>
                  <a:pt x="4552" y="5760"/>
                </a:lnTo>
                <a:lnTo>
                  <a:pt x="4586" y="5675"/>
                </a:lnTo>
                <a:lnTo>
                  <a:pt x="4623" y="5591"/>
                </a:lnTo>
                <a:lnTo>
                  <a:pt x="4665" y="5510"/>
                </a:lnTo>
                <a:lnTo>
                  <a:pt x="4710" y="5431"/>
                </a:lnTo>
                <a:lnTo>
                  <a:pt x="4759" y="5355"/>
                </a:lnTo>
                <a:lnTo>
                  <a:pt x="4812" y="5281"/>
                </a:lnTo>
                <a:lnTo>
                  <a:pt x="4867" y="5211"/>
                </a:lnTo>
                <a:lnTo>
                  <a:pt x="4926" y="5142"/>
                </a:lnTo>
                <a:lnTo>
                  <a:pt x="4988" y="5077"/>
                </a:lnTo>
                <a:lnTo>
                  <a:pt x="5054" y="5015"/>
                </a:lnTo>
                <a:lnTo>
                  <a:pt x="5122" y="4955"/>
                </a:lnTo>
                <a:lnTo>
                  <a:pt x="5193" y="4900"/>
                </a:lnTo>
                <a:lnTo>
                  <a:pt x="5267" y="4847"/>
                </a:lnTo>
                <a:lnTo>
                  <a:pt x="5343" y="4798"/>
                </a:lnTo>
                <a:lnTo>
                  <a:pt x="5422" y="4753"/>
                </a:lnTo>
                <a:lnTo>
                  <a:pt x="5502" y="4712"/>
                </a:lnTo>
                <a:lnTo>
                  <a:pt x="5586" y="4674"/>
                </a:lnTo>
                <a:lnTo>
                  <a:pt x="5671" y="4640"/>
                </a:lnTo>
                <a:lnTo>
                  <a:pt x="5759" y="4611"/>
                </a:lnTo>
                <a:lnTo>
                  <a:pt x="5848" y="4585"/>
                </a:lnTo>
                <a:lnTo>
                  <a:pt x="5939" y="4564"/>
                </a:lnTo>
                <a:lnTo>
                  <a:pt x="6032" y="4548"/>
                </a:lnTo>
                <a:lnTo>
                  <a:pt x="6126" y="4536"/>
                </a:lnTo>
                <a:lnTo>
                  <a:pt x="6221" y="4529"/>
                </a:lnTo>
                <a:lnTo>
                  <a:pt x="6318" y="452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9" name="Freeform 41"/>
          <p:cNvSpPr>
            <a:spLocks noEditPoints="1"/>
          </p:cNvSpPr>
          <p:nvPr/>
        </p:nvSpPr>
        <p:spPr bwMode="auto">
          <a:xfrm>
            <a:off x="5716854" y="4278736"/>
            <a:ext cx="224980" cy="224980"/>
          </a:xfrm>
          <a:custGeom>
            <a:avLst/>
            <a:gdLst/>
            <a:ahLst/>
            <a:cxnLst>
              <a:cxn ang="0">
                <a:pos x="5502" y="4266"/>
              </a:cxn>
              <a:cxn ang="0">
                <a:pos x="5696" y="3526"/>
              </a:cxn>
              <a:cxn ang="0">
                <a:pos x="6395" y="3351"/>
              </a:cxn>
              <a:cxn ang="0">
                <a:pos x="6521" y="3199"/>
              </a:cxn>
              <a:cxn ang="0">
                <a:pos x="6492" y="2998"/>
              </a:cxn>
              <a:cxn ang="0">
                <a:pos x="6328" y="2886"/>
              </a:cxn>
              <a:cxn ang="0">
                <a:pos x="5615" y="2589"/>
              </a:cxn>
              <a:cxn ang="0">
                <a:pos x="5298" y="1903"/>
              </a:cxn>
              <a:cxn ang="0">
                <a:pos x="5521" y="1158"/>
              </a:cxn>
              <a:cxn ang="0">
                <a:pos x="5540" y="961"/>
              </a:cxn>
              <a:cxn ang="0">
                <a:pos x="5404" y="809"/>
              </a:cxn>
              <a:cxn ang="0">
                <a:pos x="5206" y="808"/>
              </a:cxn>
              <a:cxn ang="0">
                <a:pos x="4579" y="1190"/>
              </a:cxn>
              <a:cxn ang="0">
                <a:pos x="3889" y="880"/>
              </a:cxn>
              <a:cxn ang="0">
                <a:pos x="3372" y="192"/>
              </a:cxn>
              <a:cxn ang="0">
                <a:pos x="3255" y="33"/>
              </a:cxn>
              <a:cxn ang="0">
                <a:pos x="3053" y="13"/>
              </a:cxn>
              <a:cxn ang="0">
                <a:pos x="2905" y="145"/>
              </a:cxn>
              <a:cxn ang="0">
                <a:pos x="2666" y="853"/>
              </a:cxn>
              <a:cxn ang="0">
                <a:pos x="1949" y="1144"/>
              </a:cxn>
              <a:cxn ang="0">
                <a:pos x="1147" y="1005"/>
              </a:cxn>
              <a:cxn ang="0">
                <a:pos x="949" y="994"/>
              </a:cxn>
              <a:cxn ang="0">
                <a:pos x="805" y="1139"/>
              </a:cxn>
              <a:cxn ang="0">
                <a:pos x="815" y="1336"/>
              </a:cxn>
              <a:cxn ang="0">
                <a:pos x="1030" y="2116"/>
              </a:cxn>
              <a:cxn ang="0">
                <a:pos x="779" y="2857"/>
              </a:cxn>
              <a:cxn ang="0">
                <a:pos x="125" y="3184"/>
              </a:cxn>
              <a:cxn ang="0">
                <a:pos x="6" y="3343"/>
              </a:cxn>
              <a:cxn ang="0">
                <a:pos x="46" y="3543"/>
              </a:cxn>
              <a:cxn ang="0">
                <a:pos x="216" y="3645"/>
              </a:cxn>
              <a:cxn ang="0">
                <a:pos x="933" y="4223"/>
              </a:cxn>
              <a:cxn ang="0">
                <a:pos x="1340" y="4884"/>
              </a:cxn>
              <a:cxn ang="0">
                <a:pos x="981" y="5475"/>
              </a:cxn>
              <a:cxn ang="0">
                <a:pos x="1047" y="5663"/>
              </a:cxn>
              <a:cxn ang="0">
                <a:pos x="1232" y="5741"/>
              </a:cxn>
              <a:cxn ang="0">
                <a:pos x="1772" y="5283"/>
              </a:cxn>
              <a:cxn ang="0">
                <a:pos x="2453" y="5631"/>
              </a:cxn>
              <a:cxn ang="0">
                <a:pos x="3153" y="6300"/>
              </a:cxn>
              <a:cxn ang="0">
                <a:pos x="3246" y="6476"/>
              </a:cxn>
              <a:cxn ang="0">
                <a:pos x="3443" y="6527"/>
              </a:cxn>
              <a:cxn ang="0">
                <a:pos x="3609" y="6415"/>
              </a:cxn>
              <a:cxn ang="0">
                <a:pos x="3726" y="5703"/>
              </a:cxn>
              <a:cxn ang="0">
                <a:pos x="4448" y="5433"/>
              </a:cxn>
              <a:cxn ang="0">
                <a:pos x="5332" y="5491"/>
              </a:cxn>
              <a:cxn ang="0">
                <a:pos x="5524" y="5549"/>
              </a:cxn>
              <a:cxn ang="0">
                <a:pos x="5698" y="5445"/>
              </a:cxn>
              <a:cxn ang="0">
                <a:pos x="5737" y="5250"/>
              </a:cxn>
              <a:cxn ang="0">
                <a:pos x="3503" y="1481"/>
              </a:cxn>
              <a:cxn ang="0">
                <a:pos x="4729" y="2259"/>
              </a:cxn>
              <a:cxn ang="0">
                <a:pos x="4982" y="3725"/>
              </a:cxn>
              <a:cxn ang="0">
                <a:pos x="4091" y="4865"/>
              </a:cxn>
              <a:cxn ang="0">
                <a:pos x="2604" y="4973"/>
              </a:cxn>
              <a:cxn ang="0">
                <a:pos x="1557" y="3977"/>
              </a:cxn>
              <a:cxn ang="0">
                <a:pos x="1593" y="2487"/>
              </a:cxn>
              <a:cxn ang="0">
                <a:pos x="2688" y="1542"/>
              </a:cxn>
              <a:cxn ang="0">
                <a:pos x="3685" y="2428"/>
              </a:cxn>
              <a:cxn ang="0">
                <a:pos x="4157" y="3032"/>
              </a:cxn>
              <a:cxn ang="0">
                <a:pos x="4024" y="3809"/>
              </a:cxn>
              <a:cxn ang="0">
                <a:pos x="3373" y="4221"/>
              </a:cxn>
              <a:cxn ang="0">
                <a:pos x="2616" y="4013"/>
              </a:cxn>
              <a:cxn ang="0">
                <a:pos x="2268" y="3322"/>
              </a:cxn>
              <a:cxn ang="0">
                <a:pos x="2548" y="2592"/>
              </a:cxn>
            </a:cxnLst>
            <a:rect l="0" t="0" r="r" b="b"/>
            <a:pathLst>
              <a:path w="6531" h="6530">
                <a:moveTo>
                  <a:pt x="5276" y="4751"/>
                </a:moveTo>
                <a:lnTo>
                  <a:pt x="5266" y="4742"/>
                </a:lnTo>
                <a:lnTo>
                  <a:pt x="5256" y="4734"/>
                </a:lnTo>
                <a:lnTo>
                  <a:pt x="5246" y="4726"/>
                </a:lnTo>
                <a:lnTo>
                  <a:pt x="5241" y="4723"/>
                </a:lnTo>
                <a:lnTo>
                  <a:pt x="5266" y="4687"/>
                </a:lnTo>
                <a:lnTo>
                  <a:pt x="5291" y="4651"/>
                </a:lnTo>
                <a:lnTo>
                  <a:pt x="5315" y="4614"/>
                </a:lnTo>
                <a:lnTo>
                  <a:pt x="5339" y="4578"/>
                </a:lnTo>
                <a:lnTo>
                  <a:pt x="5361" y="4539"/>
                </a:lnTo>
                <a:lnTo>
                  <a:pt x="5384" y="4502"/>
                </a:lnTo>
                <a:lnTo>
                  <a:pt x="5405" y="4463"/>
                </a:lnTo>
                <a:lnTo>
                  <a:pt x="5426" y="4425"/>
                </a:lnTo>
                <a:lnTo>
                  <a:pt x="5446" y="4385"/>
                </a:lnTo>
                <a:lnTo>
                  <a:pt x="5466" y="4346"/>
                </a:lnTo>
                <a:lnTo>
                  <a:pt x="5484" y="4305"/>
                </a:lnTo>
                <a:lnTo>
                  <a:pt x="5502" y="4266"/>
                </a:lnTo>
                <a:lnTo>
                  <a:pt x="5519" y="4224"/>
                </a:lnTo>
                <a:lnTo>
                  <a:pt x="5537" y="4183"/>
                </a:lnTo>
                <a:lnTo>
                  <a:pt x="5553" y="4141"/>
                </a:lnTo>
                <a:lnTo>
                  <a:pt x="5568" y="4100"/>
                </a:lnTo>
                <a:lnTo>
                  <a:pt x="5583" y="4057"/>
                </a:lnTo>
                <a:lnTo>
                  <a:pt x="5596" y="4014"/>
                </a:lnTo>
                <a:lnTo>
                  <a:pt x="5609" y="3972"/>
                </a:lnTo>
                <a:lnTo>
                  <a:pt x="5621" y="3929"/>
                </a:lnTo>
                <a:lnTo>
                  <a:pt x="5633" y="3885"/>
                </a:lnTo>
                <a:lnTo>
                  <a:pt x="5644" y="3841"/>
                </a:lnTo>
                <a:lnTo>
                  <a:pt x="5653" y="3797"/>
                </a:lnTo>
                <a:lnTo>
                  <a:pt x="5663" y="3752"/>
                </a:lnTo>
                <a:lnTo>
                  <a:pt x="5671" y="3707"/>
                </a:lnTo>
                <a:lnTo>
                  <a:pt x="5679" y="3663"/>
                </a:lnTo>
                <a:lnTo>
                  <a:pt x="5685" y="3618"/>
                </a:lnTo>
                <a:lnTo>
                  <a:pt x="5692" y="3572"/>
                </a:lnTo>
                <a:lnTo>
                  <a:pt x="5696" y="3526"/>
                </a:lnTo>
                <a:lnTo>
                  <a:pt x="5700" y="3480"/>
                </a:lnTo>
                <a:lnTo>
                  <a:pt x="5704" y="3434"/>
                </a:lnTo>
                <a:lnTo>
                  <a:pt x="5707" y="3388"/>
                </a:lnTo>
                <a:lnTo>
                  <a:pt x="5710" y="3388"/>
                </a:lnTo>
                <a:lnTo>
                  <a:pt x="5723" y="3390"/>
                </a:lnTo>
                <a:lnTo>
                  <a:pt x="5735" y="3390"/>
                </a:lnTo>
                <a:lnTo>
                  <a:pt x="5748" y="3390"/>
                </a:lnTo>
                <a:lnTo>
                  <a:pt x="6288" y="3378"/>
                </a:lnTo>
                <a:lnTo>
                  <a:pt x="6301" y="3377"/>
                </a:lnTo>
                <a:lnTo>
                  <a:pt x="6314" y="3376"/>
                </a:lnTo>
                <a:lnTo>
                  <a:pt x="6327" y="3374"/>
                </a:lnTo>
                <a:lnTo>
                  <a:pt x="6339" y="3372"/>
                </a:lnTo>
                <a:lnTo>
                  <a:pt x="6350" y="3369"/>
                </a:lnTo>
                <a:lnTo>
                  <a:pt x="6362" y="3365"/>
                </a:lnTo>
                <a:lnTo>
                  <a:pt x="6374" y="3361"/>
                </a:lnTo>
                <a:lnTo>
                  <a:pt x="6384" y="3357"/>
                </a:lnTo>
                <a:lnTo>
                  <a:pt x="6395" y="3351"/>
                </a:lnTo>
                <a:lnTo>
                  <a:pt x="6406" y="3346"/>
                </a:lnTo>
                <a:lnTo>
                  <a:pt x="6417" y="3340"/>
                </a:lnTo>
                <a:lnTo>
                  <a:pt x="6426" y="3332"/>
                </a:lnTo>
                <a:lnTo>
                  <a:pt x="6436" y="3326"/>
                </a:lnTo>
                <a:lnTo>
                  <a:pt x="6445" y="3318"/>
                </a:lnTo>
                <a:lnTo>
                  <a:pt x="6454" y="3311"/>
                </a:lnTo>
                <a:lnTo>
                  <a:pt x="6463" y="3302"/>
                </a:lnTo>
                <a:lnTo>
                  <a:pt x="6470" y="3294"/>
                </a:lnTo>
                <a:lnTo>
                  <a:pt x="6479" y="3284"/>
                </a:lnTo>
                <a:lnTo>
                  <a:pt x="6485" y="3274"/>
                </a:lnTo>
                <a:lnTo>
                  <a:pt x="6491" y="3264"/>
                </a:lnTo>
                <a:lnTo>
                  <a:pt x="6498" y="3254"/>
                </a:lnTo>
                <a:lnTo>
                  <a:pt x="6503" y="3243"/>
                </a:lnTo>
                <a:lnTo>
                  <a:pt x="6509" y="3233"/>
                </a:lnTo>
                <a:lnTo>
                  <a:pt x="6514" y="3222"/>
                </a:lnTo>
                <a:lnTo>
                  <a:pt x="6518" y="3210"/>
                </a:lnTo>
                <a:lnTo>
                  <a:pt x="6521" y="3199"/>
                </a:lnTo>
                <a:lnTo>
                  <a:pt x="6525" y="3187"/>
                </a:lnTo>
                <a:lnTo>
                  <a:pt x="6527" y="3175"/>
                </a:lnTo>
                <a:lnTo>
                  <a:pt x="6529" y="3162"/>
                </a:lnTo>
                <a:lnTo>
                  <a:pt x="6530" y="3150"/>
                </a:lnTo>
                <a:lnTo>
                  <a:pt x="6531" y="3138"/>
                </a:lnTo>
                <a:lnTo>
                  <a:pt x="6531" y="3125"/>
                </a:lnTo>
                <a:lnTo>
                  <a:pt x="6530" y="3112"/>
                </a:lnTo>
                <a:lnTo>
                  <a:pt x="6529" y="3100"/>
                </a:lnTo>
                <a:lnTo>
                  <a:pt x="6528" y="3087"/>
                </a:lnTo>
                <a:lnTo>
                  <a:pt x="6525" y="3076"/>
                </a:lnTo>
                <a:lnTo>
                  <a:pt x="6521" y="3063"/>
                </a:lnTo>
                <a:lnTo>
                  <a:pt x="6518" y="3052"/>
                </a:lnTo>
                <a:lnTo>
                  <a:pt x="6514" y="3040"/>
                </a:lnTo>
                <a:lnTo>
                  <a:pt x="6509" y="3030"/>
                </a:lnTo>
                <a:lnTo>
                  <a:pt x="6504" y="3018"/>
                </a:lnTo>
                <a:lnTo>
                  <a:pt x="6499" y="3007"/>
                </a:lnTo>
                <a:lnTo>
                  <a:pt x="6492" y="2998"/>
                </a:lnTo>
                <a:lnTo>
                  <a:pt x="6485" y="2987"/>
                </a:lnTo>
                <a:lnTo>
                  <a:pt x="6479" y="2978"/>
                </a:lnTo>
                <a:lnTo>
                  <a:pt x="6470" y="2969"/>
                </a:lnTo>
                <a:lnTo>
                  <a:pt x="6463" y="2960"/>
                </a:lnTo>
                <a:lnTo>
                  <a:pt x="6454" y="2952"/>
                </a:lnTo>
                <a:lnTo>
                  <a:pt x="6445" y="2943"/>
                </a:lnTo>
                <a:lnTo>
                  <a:pt x="6437" y="2936"/>
                </a:lnTo>
                <a:lnTo>
                  <a:pt x="6427" y="2928"/>
                </a:lnTo>
                <a:lnTo>
                  <a:pt x="6417" y="2922"/>
                </a:lnTo>
                <a:lnTo>
                  <a:pt x="6407" y="2916"/>
                </a:lnTo>
                <a:lnTo>
                  <a:pt x="6396" y="2910"/>
                </a:lnTo>
                <a:lnTo>
                  <a:pt x="6386" y="2905"/>
                </a:lnTo>
                <a:lnTo>
                  <a:pt x="6374" y="2899"/>
                </a:lnTo>
                <a:lnTo>
                  <a:pt x="6363" y="2896"/>
                </a:lnTo>
                <a:lnTo>
                  <a:pt x="6351" y="2892"/>
                </a:lnTo>
                <a:lnTo>
                  <a:pt x="6340" y="2889"/>
                </a:lnTo>
                <a:lnTo>
                  <a:pt x="6328" y="2886"/>
                </a:lnTo>
                <a:lnTo>
                  <a:pt x="6315" y="2884"/>
                </a:lnTo>
                <a:lnTo>
                  <a:pt x="6303" y="2883"/>
                </a:lnTo>
                <a:lnTo>
                  <a:pt x="6290" y="2882"/>
                </a:lnTo>
                <a:lnTo>
                  <a:pt x="6278" y="2882"/>
                </a:lnTo>
                <a:lnTo>
                  <a:pt x="5737" y="2895"/>
                </a:lnTo>
                <a:lnTo>
                  <a:pt x="5724" y="2895"/>
                </a:lnTo>
                <a:lnTo>
                  <a:pt x="5711" y="2897"/>
                </a:lnTo>
                <a:lnTo>
                  <a:pt x="5699" y="2898"/>
                </a:lnTo>
                <a:lnTo>
                  <a:pt x="5687" y="2900"/>
                </a:lnTo>
                <a:lnTo>
                  <a:pt x="5682" y="2902"/>
                </a:lnTo>
                <a:lnTo>
                  <a:pt x="5675" y="2857"/>
                </a:lnTo>
                <a:lnTo>
                  <a:pt x="5667" y="2812"/>
                </a:lnTo>
                <a:lnTo>
                  <a:pt x="5657" y="2767"/>
                </a:lnTo>
                <a:lnTo>
                  <a:pt x="5648" y="2722"/>
                </a:lnTo>
                <a:lnTo>
                  <a:pt x="5637" y="2677"/>
                </a:lnTo>
                <a:lnTo>
                  <a:pt x="5626" y="2633"/>
                </a:lnTo>
                <a:lnTo>
                  <a:pt x="5615" y="2589"/>
                </a:lnTo>
                <a:lnTo>
                  <a:pt x="5602" y="2546"/>
                </a:lnTo>
                <a:lnTo>
                  <a:pt x="5588" y="2503"/>
                </a:lnTo>
                <a:lnTo>
                  <a:pt x="5574" y="2460"/>
                </a:lnTo>
                <a:lnTo>
                  <a:pt x="5558" y="2418"/>
                </a:lnTo>
                <a:lnTo>
                  <a:pt x="5543" y="2376"/>
                </a:lnTo>
                <a:lnTo>
                  <a:pt x="5526" y="2335"/>
                </a:lnTo>
                <a:lnTo>
                  <a:pt x="5509" y="2293"/>
                </a:lnTo>
                <a:lnTo>
                  <a:pt x="5491" y="2252"/>
                </a:lnTo>
                <a:lnTo>
                  <a:pt x="5472" y="2212"/>
                </a:lnTo>
                <a:lnTo>
                  <a:pt x="5452" y="2171"/>
                </a:lnTo>
                <a:lnTo>
                  <a:pt x="5433" y="2132"/>
                </a:lnTo>
                <a:lnTo>
                  <a:pt x="5411" y="2093"/>
                </a:lnTo>
                <a:lnTo>
                  <a:pt x="5390" y="2054"/>
                </a:lnTo>
                <a:lnTo>
                  <a:pt x="5368" y="2015"/>
                </a:lnTo>
                <a:lnTo>
                  <a:pt x="5345" y="1978"/>
                </a:lnTo>
                <a:lnTo>
                  <a:pt x="5322" y="1940"/>
                </a:lnTo>
                <a:lnTo>
                  <a:pt x="5298" y="1903"/>
                </a:lnTo>
                <a:lnTo>
                  <a:pt x="5272" y="1867"/>
                </a:lnTo>
                <a:lnTo>
                  <a:pt x="5248" y="1830"/>
                </a:lnTo>
                <a:lnTo>
                  <a:pt x="5221" y="1794"/>
                </a:lnTo>
                <a:lnTo>
                  <a:pt x="5194" y="1759"/>
                </a:lnTo>
                <a:lnTo>
                  <a:pt x="5168" y="1724"/>
                </a:lnTo>
                <a:lnTo>
                  <a:pt x="5140" y="1690"/>
                </a:lnTo>
                <a:lnTo>
                  <a:pt x="5111" y="1656"/>
                </a:lnTo>
                <a:lnTo>
                  <a:pt x="5082" y="1623"/>
                </a:lnTo>
                <a:lnTo>
                  <a:pt x="5092" y="1616"/>
                </a:lnTo>
                <a:lnTo>
                  <a:pt x="5100" y="1608"/>
                </a:lnTo>
                <a:lnTo>
                  <a:pt x="5110" y="1598"/>
                </a:lnTo>
                <a:lnTo>
                  <a:pt x="5483" y="1208"/>
                </a:lnTo>
                <a:lnTo>
                  <a:pt x="5492" y="1198"/>
                </a:lnTo>
                <a:lnTo>
                  <a:pt x="5500" y="1189"/>
                </a:lnTo>
                <a:lnTo>
                  <a:pt x="5507" y="1178"/>
                </a:lnTo>
                <a:lnTo>
                  <a:pt x="5514" y="1168"/>
                </a:lnTo>
                <a:lnTo>
                  <a:pt x="5521" y="1158"/>
                </a:lnTo>
                <a:lnTo>
                  <a:pt x="5527" y="1147"/>
                </a:lnTo>
                <a:lnTo>
                  <a:pt x="5531" y="1136"/>
                </a:lnTo>
                <a:lnTo>
                  <a:pt x="5537" y="1125"/>
                </a:lnTo>
                <a:lnTo>
                  <a:pt x="5540" y="1114"/>
                </a:lnTo>
                <a:lnTo>
                  <a:pt x="5543" y="1102"/>
                </a:lnTo>
                <a:lnTo>
                  <a:pt x="5546" y="1090"/>
                </a:lnTo>
                <a:lnTo>
                  <a:pt x="5548" y="1079"/>
                </a:lnTo>
                <a:lnTo>
                  <a:pt x="5550" y="1067"/>
                </a:lnTo>
                <a:lnTo>
                  <a:pt x="5552" y="1055"/>
                </a:lnTo>
                <a:lnTo>
                  <a:pt x="5552" y="1043"/>
                </a:lnTo>
                <a:lnTo>
                  <a:pt x="5552" y="1031"/>
                </a:lnTo>
                <a:lnTo>
                  <a:pt x="5552" y="1020"/>
                </a:lnTo>
                <a:lnTo>
                  <a:pt x="5550" y="1007"/>
                </a:lnTo>
                <a:lnTo>
                  <a:pt x="5548" y="995"/>
                </a:lnTo>
                <a:lnTo>
                  <a:pt x="5546" y="984"/>
                </a:lnTo>
                <a:lnTo>
                  <a:pt x="5544" y="973"/>
                </a:lnTo>
                <a:lnTo>
                  <a:pt x="5540" y="961"/>
                </a:lnTo>
                <a:lnTo>
                  <a:pt x="5537" y="949"/>
                </a:lnTo>
                <a:lnTo>
                  <a:pt x="5531" y="939"/>
                </a:lnTo>
                <a:lnTo>
                  <a:pt x="5527" y="927"/>
                </a:lnTo>
                <a:lnTo>
                  <a:pt x="5521" y="916"/>
                </a:lnTo>
                <a:lnTo>
                  <a:pt x="5515" y="905"/>
                </a:lnTo>
                <a:lnTo>
                  <a:pt x="5508" y="896"/>
                </a:lnTo>
                <a:lnTo>
                  <a:pt x="5500" y="886"/>
                </a:lnTo>
                <a:lnTo>
                  <a:pt x="5493" y="877"/>
                </a:lnTo>
                <a:lnTo>
                  <a:pt x="5484" y="867"/>
                </a:lnTo>
                <a:lnTo>
                  <a:pt x="5476" y="857"/>
                </a:lnTo>
                <a:lnTo>
                  <a:pt x="5466" y="849"/>
                </a:lnTo>
                <a:lnTo>
                  <a:pt x="5456" y="840"/>
                </a:lnTo>
                <a:lnTo>
                  <a:pt x="5447" y="834"/>
                </a:lnTo>
                <a:lnTo>
                  <a:pt x="5436" y="826"/>
                </a:lnTo>
                <a:lnTo>
                  <a:pt x="5425" y="820"/>
                </a:lnTo>
                <a:lnTo>
                  <a:pt x="5415" y="815"/>
                </a:lnTo>
                <a:lnTo>
                  <a:pt x="5404" y="809"/>
                </a:lnTo>
                <a:lnTo>
                  <a:pt x="5392" y="805"/>
                </a:lnTo>
                <a:lnTo>
                  <a:pt x="5382" y="801"/>
                </a:lnTo>
                <a:lnTo>
                  <a:pt x="5370" y="798"/>
                </a:lnTo>
                <a:lnTo>
                  <a:pt x="5358" y="794"/>
                </a:lnTo>
                <a:lnTo>
                  <a:pt x="5346" y="792"/>
                </a:lnTo>
                <a:lnTo>
                  <a:pt x="5334" y="790"/>
                </a:lnTo>
                <a:lnTo>
                  <a:pt x="5323" y="789"/>
                </a:lnTo>
                <a:lnTo>
                  <a:pt x="5311" y="789"/>
                </a:lnTo>
                <a:lnTo>
                  <a:pt x="5299" y="789"/>
                </a:lnTo>
                <a:lnTo>
                  <a:pt x="5286" y="789"/>
                </a:lnTo>
                <a:lnTo>
                  <a:pt x="5276" y="790"/>
                </a:lnTo>
                <a:lnTo>
                  <a:pt x="5264" y="792"/>
                </a:lnTo>
                <a:lnTo>
                  <a:pt x="5251" y="794"/>
                </a:lnTo>
                <a:lnTo>
                  <a:pt x="5239" y="798"/>
                </a:lnTo>
                <a:lnTo>
                  <a:pt x="5229" y="800"/>
                </a:lnTo>
                <a:lnTo>
                  <a:pt x="5217" y="804"/>
                </a:lnTo>
                <a:lnTo>
                  <a:pt x="5206" y="808"/>
                </a:lnTo>
                <a:lnTo>
                  <a:pt x="5194" y="814"/>
                </a:lnTo>
                <a:lnTo>
                  <a:pt x="5184" y="819"/>
                </a:lnTo>
                <a:lnTo>
                  <a:pt x="5173" y="825"/>
                </a:lnTo>
                <a:lnTo>
                  <a:pt x="5163" y="833"/>
                </a:lnTo>
                <a:lnTo>
                  <a:pt x="5153" y="839"/>
                </a:lnTo>
                <a:lnTo>
                  <a:pt x="5143" y="848"/>
                </a:lnTo>
                <a:lnTo>
                  <a:pt x="5133" y="856"/>
                </a:lnTo>
                <a:lnTo>
                  <a:pt x="5125" y="865"/>
                </a:lnTo>
                <a:lnTo>
                  <a:pt x="4751" y="1256"/>
                </a:lnTo>
                <a:lnTo>
                  <a:pt x="4742" y="1266"/>
                </a:lnTo>
                <a:lnTo>
                  <a:pt x="4735" y="1275"/>
                </a:lnTo>
                <a:lnTo>
                  <a:pt x="4727" y="1285"/>
                </a:lnTo>
                <a:lnTo>
                  <a:pt x="4723" y="1291"/>
                </a:lnTo>
                <a:lnTo>
                  <a:pt x="4688" y="1265"/>
                </a:lnTo>
                <a:lnTo>
                  <a:pt x="4651" y="1239"/>
                </a:lnTo>
                <a:lnTo>
                  <a:pt x="4615" y="1214"/>
                </a:lnTo>
                <a:lnTo>
                  <a:pt x="4579" y="1190"/>
                </a:lnTo>
                <a:lnTo>
                  <a:pt x="4541" y="1166"/>
                </a:lnTo>
                <a:lnTo>
                  <a:pt x="4504" y="1143"/>
                </a:lnTo>
                <a:lnTo>
                  <a:pt x="4465" y="1120"/>
                </a:lnTo>
                <a:lnTo>
                  <a:pt x="4427" y="1099"/>
                </a:lnTo>
                <a:lnTo>
                  <a:pt x="4387" y="1078"/>
                </a:lnTo>
                <a:lnTo>
                  <a:pt x="4349" y="1057"/>
                </a:lnTo>
                <a:lnTo>
                  <a:pt x="4308" y="1037"/>
                </a:lnTo>
                <a:lnTo>
                  <a:pt x="4268" y="1018"/>
                </a:lnTo>
                <a:lnTo>
                  <a:pt x="4228" y="1000"/>
                </a:lnTo>
                <a:lnTo>
                  <a:pt x="4186" y="982"/>
                </a:lnTo>
                <a:lnTo>
                  <a:pt x="4145" y="965"/>
                </a:lnTo>
                <a:lnTo>
                  <a:pt x="4104" y="949"/>
                </a:lnTo>
                <a:lnTo>
                  <a:pt x="4061" y="933"/>
                </a:lnTo>
                <a:lnTo>
                  <a:pt x="4018" y="919"/>
                </a:lnTo>
                <a:lnTo>
                  <a:pt x="3975" y="905"/>
                </a:lnTo>
                <a:lnTo>
                  <a:pt x="3933" y="892"/>
                </a:lnTo>
                <a:lnTo>
                  <a:pt x="3889" y="880"/>
                </a:lnTo>
                <a:lnTo>
                  <a:pt x="3845" y="868"/>
                </a:lnTo>
                <a:lnTo>
                  <a:pt x="3801" y="856"/>
                </a:lnTo>
                <a:lnTo>
                  <a:pt x="3756" y="847"/>
                </a:lnTo>
                <a:lnTo>
                  <a:pt x="3712" y="837"/>
                </a:lnTo>
                <a:lnTo>
                  <a:pt x="3666" y="829"/>
                </a:lnTo>
                <a:lnTo>
                  <a:pt x="3622" y="821"/>
                </a:lnTo>
                <a:lnTo>
                  <a:pt x="3576" y="815"/>
                </a:lnTo>
                <a:lnTo>
                  <a:pt x="3531" y="808"/>
                </a:lnTo>
                <a:lnTo>
                  <a:pt x="3484" y="803"/>
                </a:lnTo>
                <a:lnTo>
                  <a:pt x="3438" y="799"/>
                </a:lnTo>
                <a:lnTo>
                  <a:pt x="3391" y="795"/>
                </a:lnTo>
                <a:lnTo>
                  <a:pt x="3392" y="784"/>
                </a:lnTo>
                <a:lnTo>
                  <a:pt x="3379" y="242"/>
                </a:lnTo>
                <a:lnTo>
                  <a:pt x="3379" y="230"/>
                </a:lnTo>
                <a:lnTo>
                  <a:pt x="3378" y="217"/>
                </a:lnTo>
                <a:lnTo>
                  <a:pt x="3376" y="204"/>
                </a:lnTo>
                <a:lnTo>
                  <a:pt x="3372" y="192"/>
                </a:lnTo>
                <a:lnTo>
                  <a:pt x="3369" y="181"/>
                </a:lnTo>
                <a:lnTo>
                  <a:pt x="3366" y="169"/>
                </a:lnTo>
                <a:lnTo>
                  <a:pt x="3362" y="157"/>
                </a:lnTo>
                <a:lnTo>
                  <a:pt x="3357" y="146"/>
                </a:lnTo>
                <a:lnTo>
                  <a:pt x="3352" y="135"/>
                </a:lnTo>
                <a:lnTo>
                  <a:pt x="3347" y="125"/>
                </a:lnTo>
                <a:lnTo>
                  <a:pt x="3340" y="114"/>
                </a:lnTo>
                <a:lnTo>
                  <a:pt x="3333" y="105"/>
                </a:lnTo>
                <a:lnTo>
                  <a:pt x="3326" y="95"/>
                </a:lnTo>
                <a:lnTo>
                  <a:pt x="3319" y="86"/>
                </a:lnTo>
                <a:lnTo>
                  <a:pt x="3311" y="77"/>
                </a:lnTo>
                <a:lnTo>
                  <a:pt x="3303" y="68"/>
                </a:lnTo>
                <a:lnTo>
                  <a:pt x="3293" y="61"/>
                </a:lnTo>
                <a:lnTo>
                  <a:pt x="3285" y="53"/>
                </a:lnTo>
                <a:lnTo>
                  <a:pt x="3275" y="46"/>
                </a:lnTo>
                <a:lnTo>
                  <a:pt x="3264" y="38"/>
                </a:lnTo>
                <a:lnTo>
                  <a:pt x="3255" y="33"/>
                </a:lnTo>
                <a:lnTo>
                  <a:pt x="3244" y="28"/>
                </a:lnTo>
                <a:lnTo>
                  <a:pt x="3233" y="21"/>
                </a:lnTo>
                <a:lnTo>
                  <a:pt x="3223" y="17"/>
                </a:lnTo>
                <a:lnTo>
                  <a:pt x="3211" y="13"/>
                </a:lnTo>
                <a:lnTo>
                  <a:pt x="3199" y="10"/>
                </a:lnTo>
                <a:lnTo>
                  <a:pt x="3187" y="6"/>
                </a:lnTo>
                <a:lnTo>
                  <a:pt x="3176" y="4"/>
                </a:lnTo>
                <a:lnTo>
                  <a:pt x="3164" y="2"/>
                </a:lnTo>
                <a:lnTo>
                  <a:pt x="3151" y="0"/>
                </a:lnTo>
                <a:lnTo>
                  <a:pt x="3138" y="0"/>
                </a:lnTo>
                <a:lnTo>
                  <a:pt x="3125" y="0"/>
                </a:lnTo>
                <a:lnTo>
                  <a:pt x="3113" y="0"/>
                </a:lnTo>
                <a:lnTo>
                  <a:pt x="3101" y="2"/>
                </a:lnTo>
                <a:lnTo>
                  <a:pt x="3088" y="3"/>
                </a:lnTo>
                <a:lnTo>
                  <a:pt x="3076" y="6"/>
                </a:lnTo>
                <a:lnTo>
                  <a:pt x="3063" y="10"/>
                </a:lnTo>
                <a:lnTo>
                  <a:pt x="3053" y="13"/>
                </a:lnTo>
                <a:lnTo>
                  <a:pt x="3041" y="17"/>
                </a:lnTo>
                <a:lnTo>
                  <a:pt x="3030" y="21"/>
                </a:lnTo>
                <a:lnTo>
                  <a:pt x="3018" y="27"/>
                </a:lnTo>
                <a:lnTo>
                  <a:pt x="3008" y="32"/>
                </a:lnTo>
                <a:lnTo>
                  <a:pt x="2998" y="38"/>
                </a:lnTo>
                <a:lnTo>
                  <a:pt x="2989" y="46"/>
                </a:lnTo>
                <a:lnTo>
                  <a:pt x="2979" y="52"/>
                </a:lnTo>
                <a:lnTo>
                  <a:pt x="2969" y="60"/>
                </a:lnTo>
                <a:lnTo>
                  <a:pt x="2961" y="68"/>
                </a:lnTo>
                <a:lnTo>
                  <a:pt x="2952" y="77"/>
                </a:lnTo>
                <a:lnTo>
                  <a:pt x="2945" y="86"/>
                </a:lnTo>
                <a:lnTo>
                  <a:pt x="2936" y="95"/>
                </a:lnTo>
                <a:lnTo>
                  <a:pt x="2929" y="104"/>
                </a:lnTo>
                <a:lnTo>
                  <a:pt x="2922" y="114"/>
                </a:lnTo>
                <a:lnTo>
                  <a:pt x="2917" y="124"/>
                </a:lnTo>
                <a:lnTo>
                  <a:pt x="2910" y="135"/>
                </a:lnTo>
                <a:lnTo>
                  <a:pt x="2905" y="145"/>
                </a:lnTo>
                <a:lnTo>
                  <a:pt x="2901" y="156"/>
                </a:lnTo>
                <a:lnTo>
                  <a:pt x="2897" y="168"/>
                </a:lnTo>
                <a:lnTo>
                  <a:pt x="2892" y="180"/>
                </a:lnTo>
                <a:lnTo>
                  <a:pt x="2889" y="191"/>
                </a:lnTo>
                <a:lnTo>
                  <a:pt x="2887" y="203"/>
                </a:lnTo>
                <a:lnTo>
                  <a:pt x="2885" y="216"/>
                </a:lnTo>
                <a:lnTo>
                  <a:pt x="2884" y="228"/>
                </a:lnTo>
                <a:lnTo>
                  <a:pt x="2883" y="241"/>
                </a:lnTo>
                <a:lnTo>
                  <a:pt x="2883" y="253"/>
                </a:lnTo>
                <a:lnTo>
                  <a:pt x="2896" y="794"/>
                </a:lnTo>
                <a:lnTo>
                  <a:pt x="2896" y="807"/>
                </a:lnTo>
                <a:lnTo>
                  <a:pt x="2897" y="811"/>
                </a:lnTo>
                <a:lnTo>
                  <a:pt x="2850" y="819"/>
                </a:lnTo>
                <a:lnTo>
                  <a:pt x="2804" y="826"/>
                </a:lnTo>
                <a:lnTo>
                  <a:pt x="2758" y="835"/>
                </a:lnTo>
                <a:lnTo>
                  <a:pt x="2712" y="843"/>
                </a:lnTo>
                <a:lnTo>
                  <a:pt x="2666" y="853"/>
                </a:lnTo>
                <a:lnTo>
                  <a:pt x="2621" y="865"/>
                </a:lnTo>
                <a:lnTo>
                  <a:pt x="2576" y="877"/>
                </a:lnTo>
                <a:lnTo>
                  <a:pt x="2532" y="888"/>
                </a:lnTo>
                <a:lnTo>
                  <a:pt x="2488" y="902"/>
                </a:lnTo>
                <a:lnTo>
                  <a:pt x="2444" y="916"/>
                </a:lnTo>
                <a:lnTo>
                  <a:pt x="2400" y="931"/>
                </a:lnTo>
                <a:lnTo>
                  <a:pt x="2358" y="946"/>
                </a:lnTo>
                <a:lnTo>
                  <a:pt x="2315" y="963"/>
                </a:lnTo>
                <a:lnTo>
                  <a:pt x="2272" y="980"/>
                </a:lnTo>
                <a:lnTo>
                  <a:pt x="2230" y="998"/>
                </a:lnTo>
                <a:lnTo>
                  <a:pt x="2189" y="1017"/>
                </a:lnTo>
                <a:lnTo>
                  <a:pt x="2148" y="1036"/>
                </a:lnTo>
                <a:lnTo>
                  <a:pt x="2107" y="1056"/>
                </a:lnTo>
                <a:lnTo>
                  <a:pt x="2067" y="1077"/>
                </a:lnTo>
                <a:lnTo>
                  <a:pt x="2027" y="1099"/>
                </a:lnTo>
                <a:lnTo>
                  <a:pt x="1988" y="1120"/>
                </a:lnTo>
                <a:lnTo>
                  <a:pt x="1949" y="1144"/>
                </a:lnTo>
                <a:lnTo>
                  <a:pt x="1911" y="1167"/>
                </a:lnTo>
                <a:lnTo>
                  <a:pt x="1872" y="1192"/>
                </a:lnTo>
                <a:lnTo>
                  <a:pt x="1835" y="1217"/>
                </a:lnTo>
                <a:lnTo>
                  <a:pt x="1798" y="1242"/>
                </a:lnTo>
                <a:lnTo>
                  <a:pt x="1762" y="1268"/>
                </a:lnTo>
                <a:lnTo>
                  <a:pt x="1726" y="1296"/>
                </a:lnTo>
                <a:lnTo>
                  <a:pt x="1690" y="1322"/>
                </a:lnTo>
                <a:lnTo>
                  <a:pt x="1655" y="1351"/>
                </a:lnTo>
                <a:lnTo>
                  <a:pt x="1621" y="1380"/>
                </a:lnTo>
                <a:lnTo>
                  <a:pt x="1587" y="1409"/>
                </a:lnTo>
                <a:lnTo>
                  <a:pt x="1208" y="1048"/>
                </a:lnTo>
                <a:lnTo>
                  <a:pt x="1199" y="1039"/>
                </a:lnTo>
                <a:lnTo>
                  <a:pt x="1189" y="1031"/>
                </a:lnTo>
                <a:lnTo>
                  <a:pt x="1179" y="1023"/>
                </a:lnTo>
                <a:lnTo>
                  <a:pt x="1169" y="1017"/>
                </a:lnTo>
                <a:lnTo>
                  <a:pt x="1158" y="1010"/>
                </a:lnTo>
                <a:lnTo>
                  <a:pt x="1147" y="1005"/>
                </a:lnTo>
                <a:lnTo>
                  <a:pt x="1136" y="1000"/>
                </a:lnTo>
                <a:lnTo>
                  <a:pt x="1125" y="994"/>
                </a:lnTo>
                <a:lnTo>
                  <a:pt x="1114" y="991"/>
                </a:lnTo>
                <a:lnTo>
                  <a:pt x="1102" y="988"/>
                </a:lnTo>
                <a:lnTo>
                  <a:pt x="1091" y="985"/>
                </a:lnTo>
                <a:lnTo>
                  <a:pt x="1079" y="982"/>
                </a:lnTo>
                <a:lnTo>
                  <a:pt x="1067" y="980"/>
                </a:lnTo>
                <a:lnTo>
                  <a:pt x="1055" y="979"/>
                </a:lnTo>
                <a:lnTo>
                  <a:pt x="1044" y="979"/>
                </a:lnTo>
                <a:lnTo>
                  <a:pt x="1031" y="979"/>
                </a:lnTo>
                <a:lnTo>
                  <a:pt x="1020" y="979"/>
                </a:lnTo>
                <a:lnTo>
                  <a:pt x="1007" y="980"/>
                </a:lnTo>
                <a:lnTo>
                  <a:pt x="995" y="982"/>
                </a:lnTo>
                <a:lnTo>
                  <a:pt x="984" y="985"/>
                </a:lnTo>
                <a:lnTo>
                  <a:pt x="973" y="987"/>
                </a:lnTo>
                <a:lnTo>
                  <a:pt x="961" y="991"/>
                </a:lnTo>
                <a:lnTo>
                  <a:pt x="949" y="994"/>
                </a:lnTo>
                <a:lnTo>
                  <a:pt x="939" y="1000"/>
                </a:lnTo>
                <a:lnTo>
                  <a:pt x="927" y="1004"/>
                </a:lnTo>
                <a:lnTo>
                  <a:pt x="916" y="1010"/>
                </a:lnTo>
                <a:lnTo>
                  <a:pt x="906" y="1016"/>
                </a:lnTo>
                <a:lnTo>
                  <a:pt x="896" y="1022"/>
                </a:lnTo>
                <a:lnTo>
                  <a:pt x="885" y="1031"/>
                </a:lnTo>
                <a:lnTo>
                  <a:pt x="877" y="1038"/>
                </a:lnTo>
                <a:lnTo>
                  <a:pt x="867" y="1047"/>
                </a:lnTo>
                <a:lnTo>
                  <a:pt x="858" y="1055"/>
                </a:lnTo>
                <a:lnTo>
                  <a:pt x="849" y="1065"/>
                </a:lnTo>
                <a:lnTo>
                  <a:pt x="841" y="1074"/>
                </a:lnTo>
                <a:lnTo>
                  <a:pt x="834" y="1084"/>
                </a:lnTo>
                <a:lnTo>
                  <a:pt x="828" y="1095"/>
                </a:lnTo>
                <a:lnTo>
                  <a:pt x="820" y="1105"/>
                </a:lnTo>
                <a:lnTo>
                  <a:pt x="815" y="1116"/>
                </a:lnTo>
                <a:lnTo>
                  <a:pt x="809" y="1127"/>
                </a:lnTo>
                <a:lnTo>
                  <a:pt x="805" y="1139"/>
                </a:lnTo>
                <a:lnTo>
                  <a:pt x="801" y="1149"/>
                </a:lnTo>
                <a:lnTo>
                  <a:pt x="798" y="1161"/>
                </a:lnTo>
                <a:lnTo>
                  <a:pt x="794" y="1173"/>
                </a:lnTo>
                <a:lnTo>
                  <a:pt x="792" y="1185"/>
                </a:lnTo>
                <a:lnTo>
                  <a:pt x="790" y="1196"/>
                </a:lnTo>
                <a:lnTo>
                  <a:pt x="789" y="1208"/>
                </a:lnTo>
                <a:lnTo>
                  <a:pt x="789" y="1220"/>
                </a:lnTo>
                <a:lnTo>
                  <a:pt x="789" y="1233"/>
                </a:lnTo>
                <a:lnTo>
                  <a:pt x="789" y="1243"/>
                </a:lnTo>
                <a:lnTo>
                  <a:pt x="790" y="1256"/>
                </a:lnTo>
                <a:lnTo>
                  <a:pt x="792" y="1268"/>
                </a:lnTo>
                <a:lnTo>
                  <a:pt x="794" y="1280"/>
                </a:lnTo>
                <a:lnTo>
                  <a:pt x="798" y="1290"/>
                </a:lnTo>
                <a:lnTo>
                  <a:pt x="801" y="1302"/>
                </a:lnTo>
                <a:lnTo>
                  <a:pt x="805" y="1314"/>
                </a:lnTo>
                <a:lnTo>
                  <a:pt x="809" y="1325"/>
                </a:lnTo>
                <a:lnTo>
                  <a:pt x="815" y="1336"/>
                </a:lnTo>
                <a:lnTo>
                  <a:pt x="820" y="1347"/>
                </a:lnTo>
                <a:lnTo>
                  <a:pt x="827" y="1358"/>
                </a:lnTo>
                <a:lnTo>
                  <a:pt x="833" y="1367"/>
                </a:lnTo>
                <a:lnTo>
                  <a:pt x="840" y="1377"/>
                </a:lnTo>
                <a:lnTo>
                  <a:pt x="848" y="1387"/>
                </a:lnTo>
                <a:lnTo>
                  <a:pt x="856" y="1396"/>
                </a:lnTo>
                <a:lnTo>
                  <a:pt x="866" y="1406"/>
                </a:lnTo>
                <a:lnTo>
                  <a:pt x="1249" y="1772"/>
                </a:lnTo>
                <a:lnTo>
                  <a:pt x="1222" y="1809"/>
                </a:lnTo>
                <a:lnTo>
                  <a:pt x="1195" y="1845"/>
                </a:lnTo>
                <a:lnTo>
                  <a:pt x="1170" y="1883"/>
                </a:lnTo>
                <a:lnTo>
                  <a:pt x="1145" y="1920"/>
                </a:lnTo>
                <a:lnTo>
                  <a:pt x="1121" y="1958"/>
                </a:lnTo>
                <a:lnTo>
                  <a:pt x="1097" y="1997"/>
                </a:lnTo>
                <a:lnTo>
                  <a:pt x="1074" y="2037"/>
                </a:lnTo>
                <a:lnTo>
                  <a:pt x="1051" y="2076"/>
                </a:lnTo>
                <a:lnTo>
                  <a:pt x="1030" y="2116"/>
                </a:lnTo>
                <a:lnTo>
                  <a:pt x="1009" y="2156"/>
                </a:lnTo>
                <a:lnTo>
                  <a:pt x="989" y="2197"/>
                </a:lnTo>
                <a:lnTo>
                  <a:pt x="970" y="2239"/>
                </a:lnTo>
                <a:lnTo>
                  <a:pt x="951" y="2280"/>
                </a:lnTo>
                <a:lnTo>
                  <a:pt x="932" y="2322"/>
                </a:lnTo>
                <a:lnTo>
                  <a:pt x="915" y="2365"/>
                </a:lnTo>
                <a:lnTo>
                  <a:pt x="899" y="2407"/>
                </a:lnTo>
                <a:lnTo>
                  <a:pt x="883" y="2451"/>
                </a:lnTo>
                <a:lnTo>
                  <a:pt x="868" y="2495"/>
                </a:lnTo>
                <a:lnTo>
                  <a:pt x="854" y="2539"/>
                </a:lnTo>
                <a:lnTo>
                  <a:pt x="841" y="2583"/>
                </a:lnTo>
                <a:lnTo>
                  <a:pt x="829" y="2628"/>
                </a:lnTo>
                <a:lnTo>
                  <a:pt x="817" y="2673"/>
                </a:lnTo>
                <a:lnTo>
                  <a:pt x="806" y="2719"/>
                </a:lnTo>
                <a:lnTo>
                  <a:pt x="797" y="2765"/>
                </a:lnTo>
                <a:lnTo>
                  <a:pt x="787" y="2811"/>
                </a:lnTo>
                <a:lnTo>
                  <a:pt x="779" y="2857"/>
                </a:lnTo>
                <a:lnTo>
                  <a:pt x="772" y="2902"/>
                </a:lnTo>
                <a:lnTo>
                  <a:pt x="766" y="2950"/>
                </a:lnTo>
                <a:lnTo>
                  <a:pt x="759" y="2997"/>
                </a:lnTo>
                <a:lnTo>
                  <a:pt x="755" y="3045"/>
                </a:lnTo>
                <a:lnTo>
                  <a:pt x="751" y="3092"/>
                </a:lnTo>
                <a:lnTo>
                  <a:pt x="748" y="3140"/>
                </a:lnTo>
                <a:lnTo>
                  <a:pt x="243" y="3152"/>
                </a:lnTo>
                <a:lnTo>
                  <a:pt x="230" y="3153"/>
                </a:lnTo>
                <a:lnTo>
                  <a:pt x="217" y="3154"/>
                </a:lnTo>
                <a:lnTo>
                  <a:pt x="205" y="3156"/>
                </a:lnTo>
                <a:lnTo>
                  <a:pt x="192" y="3158"/>
                </a:lnTo>
                <a:lnTo>
                  <a:pt x="181" y="3161"/>
                </a:lnTo>
                <a:lnTo>
                  <a:pt x="169" y="3164"/>
                </a:lnTo>
                <a:lnTo>
                  <a:pt x="157" y="3169"/>
                </a:lnTo>
                <a:lnTo>
                  <a:pt x="146" y="3173"/>
                </a:lnTo>
                <a:lnTo>
                  <a:pt x="136" y="3178"/>
                </a:lnTo>
                <a:lnTo>
                  <a:pt x="125" y="3184"/>
                </a:lnTo>
                <a:lnTo>
                  <a:pt x="115" y="3190"/>
                </a:lnTo>
                <a:lnTo>
                  <a:pt x="105" y="3196"/>
                </a:lnTo>
                <a:lnTo>
                  <a:pt x="95" y="3204"/>
                </a:lnTo>
                <a:lnTo>
                  <a:pt x="87" y="3211"/>
                </a:lnTo>
                <a:lnTo>
                  <a:pt x="77" y="3220"/>
                </a:lnTo>
                <a:lnTo>
                  <a:pt x="68" y="3227"/>
                </a:lnTo>
                <a:lnTo>
                  <a:pt x="61" y="3237"/>
                </a:lnTo>
                <a:lnTo>
                  <a:pt x="53" y="3246"/>
                </a:lnTo>
                <a:lnTo>
                  <a:pt x="46" y="3255"/>
                </a:lnTo>
                <a:lnTo>
                  <a:pt x="40" y="3265"/>
                </a:lnTo>
                <a:lnTo>
                  <a:pt x="33" y="3276"/>
                </a:lnTo>
                <a:lnTo>
                  <a:pt x="28" y="3286"/>
                </a:lnTo>
                <a:lnTo>
                  <a:pt x="22" y="3297"/>
                </a:lnTo>
                <a:lnTo>
                  <a:pt x="18" y="3308"/>
                </a:lnTo>
                <a:lnTo>
                  <a:pt x="13" y="3319"/>
                </a:lnTo>
                <a:lnTo>
                  <a:pt x="10" y="3331"/>
                </a:lnTo>
                <a:lnTo>
                  <a:pt x="6" y="3343"/>
                </a:lnTo>
                <a:lnTo>
                  <a:pt x="4" y="3355"/>
                </a:lnTo>
                <a:lnTo>
                  <a:pt x="2" y="3368"/>
                </a:lnTo>
                <a:lnTo>
                  <a:pt x="1" y="3380"/>
                </a:lnTo>
                <a:lnTo>
                  <a:pt x="0" y="3392"/>
                </a:lnTo>
                <a:lnTo>
                  <a:pt x="0" y="3405"/>
                </a:lnTo>
                <a:lnTo>
                  <a:pt x="1" y="3418"/>
                </a:lnTo>
                <a:lnTo>
                  <a:pt x="2" y="3431"/>
                </a:lnTo>
                <a:lnTo>
                  <a:pt x="4" y="3442"/>
                </a:lnTo>
                <a:lnTo>
                  <a:pt x="6" y="3455"/>
                </a:lnTo>
                <a:lnTo>
                  <a:pt x="10" y="3467"/>
                </a:lnTo>
                <a:lnTo>
                  <a:pt x="13" y="3479"/>
                </a:lnTo>
                <a:lnTo>
                  <a:pt x="17" y="3489"/>
                </a:lnTo>
                <a:lnTo>
                  <a:pt x="21" y="3501"/>
                </a:lnTo>
                <a:lnTo>
                  <a:pt x="28" y="3512"/>
                </a:lnTo>
                <a:lnTo>
                  <a:pt x="33" y="3523"/>
                </a:lnTo>
                <a:lnTo>
                  <a:pt x="38" y="3533"/>
                </a:lnTo>
                <a:lnTo>
                  <a:pt x="46" y="3543"/>
                </a:lnTo>
                <a:lnTo>
                  <a:pt x="52" y="3552"/>
                </a:lnTo>
                <a:lnTo>
                  <a:pt x="60" y="3561"/>
                </a:lnTo>
                <a:lnTo>
                  <a:pt x="68" y="3570"/>
                </a:lnTo>
                <a:lnTo>
                  <a:pt x="77" y="3578"/>
                </a:lnTo>
                <a:lnTo>
                  <a:pt x="86" y="3587"/>
                </a:lnTo>
                <a:lnTo>
                  <a:pt x="95" y="3594"/>
                </a:lnTo>
                <a:lnTo>
                  <a:pt x="105" y="3601"/>
                </a:lnTo>
                <a:lnTo>
                  <a:pt x="114" y="3608"/>
                </a:lnTo>
                <a:lnTo>
                  <a:pt x="125" y="3613"/>
                </a:lnTo>
                <a:lnTo>
                  <a:pt x="135" y="3620"/>
                </a:lnTo>
                <a:lnTo>
                  <a:pt x="145" y="3625"/>
                </a:lnTo>
                <a:lnTo>
                  <a:pt x="157" y="3629"/>
                </a:lnTo>
                <a:lnTo>
                  <a:pt x="168" y="3634"/>
                </a:lnTo>
                <a:lnTo>
                  <a:pt x="180" y="3638"/>
                </a:lnTo>
                <a:lnTo>
                  <a:pt x="191" y="3640"/>
                </a:lnTo>
                <a:lnTo>
                  <a:pt x="203" y="3643"/>
                </a:lnTo>
                <a:lnTo>
                  <a:pt x="216" y="3645"/>
                </a:lnTo>
                <a:lnTo>
                  <a:pt x="229" y="3647"/>
                </a:lnTo>
                <a:lnTo>
                  <a:pt x="241" y="3648"/>
                </a:lnTo>
                <a:lnTo>
                  <a:pt x="253" y="3648"/>
                </a:lnTo>
                <a:lnTo>
                  <a:pt x="771" y="3636"/>
                </a:lnTo>
                <a:lnTo>
                  <a:pt x="778" y="3683"/>
                </a:lnTo>
                <a:lnTo>
                  <a:pt x="787" y="3730"/>
                </a:lnTo>
                <a:lnTo>
                  <a:pt x="796" y="3776"/>
                </a:lnTo>
                <a:lnTo>
                  <a:pt x="806" y="3822"/>
                </a:lnTo>
                <a:lnTo>
                  <a:pt x="817" y="3868"/>
                </a:lnTo>
                <a:lnTo>
                  <a:pt x="829" y="3914"/>
                </a:lnTo>
                <a:lnTo>
                  <a:pt x="840" y="3959"/>
                </a:lnTo>
                <a:lnTo>
                  <a:pt x="854" y="4004"/>
                </a:lnTo>
                <a:lnTo>
                  <a:pt x="868" y="4048"/>
                </a:lnTo>
                <a:lnTo>
                  <a:pt x="883" y="4092"/>
                </a:lnTo>
                <a:lnTo>
                  <a:pt x="899" y="4136"/>
                </a:lnTo>
                <a:lnTo>
                  <a:pt x="916" y="4180"/>
                </a:lnTo>
                <a:lnTo>
                  <a:pt x="933" y="4223"/>
                </a:lnTo>
                <a:lnTo>
                  <a:pt x="952" y="4266"/>
                </a:lnTo>
                <a:lnTo>
                  <a:pt x="970" y="4307"/>
                </a:lnTo>
                <a:lnTo>
                  <a:pt x="990" y="4349"/>
                </a:lnTo>
                <a:lnTo>
                  <a:pt x="1010" y="4391"/>
                </a:lnTo>
                <a:lnTo>
                  <a:pt x="1032" y="4431"/>
                </a:lnTo>
                <a:lnTo>
                  <a:pt x="1053" y="4472"/>
                </a:lnTo>
                <a:lnTo>
                  <a:pt x="1076" y="4511"/>
                </a:lnTo>
                <a:lnTo>
                  <a:pt x="1099" y="4551"/>
                </a:lnTo>
                <a:lnTo>
                  <a:pt x="1124" y="4590"/>
                </a:lnTo>
                <a:lnTo>
                  <a:pt x="1148" y="4629"/>
                </a:lnTo>
                <a:lnTo>
                  <a:pt x="1174" y="4667"/>
                </a:lnTo>
                <a:lnTo>
                  <a:pt x="1200" y="4705"/>
                </a:lnTo>
                <a:lnTo>
                  <a:pt x="1226" y="4741"/>
                </a:lnTo>
                <a:lnTo>
                  <a:pt x="1254" y="4779"/>
                </a:lnTo>
                <a:lnTo>
                  <a:pt x="1282" y="4814"/>
                </a:lnTo>
                <a:lnTo>
                  <a:pt x="1311" y="4850"/>
                </a:lnTo>
                <a:lnTo>
                  <a:pt x="1340" y="4884"/>
                </a:lnTo>
                <a:lnTo>
                  <a:pt x="1370" y="4919"/>
                </a:lnTo>
                <a:lnTo>
                  <a:pt x="1401" y="4953"/>
                </a:lnTo>
                <a:lnTo>
                  <a:pt x="1048" y="5323"/>
                </a:lnTo>
                <a:lnTo>
                  <a:pt x="1039" y="5332"/>
                </a:lnTo>
                <a:lnTo>
                  <a:pt x="1032" y="5342"/>
                </a:lnTo>
                <a:lnTo>
                  <a:pt x="1024" y="5352"/>
                </a:lnTo>
                <a:lnTo>
                  <a:pt x="1017" y="5362"/>
                </a:lnTo>
                <a:lnTo>
                  <a:pt x="1012" y="5373"/>
                </a:lnTo>
                <a:lnTo>
                  <a:pt x="1005" y="5383"/>
                </a:lnTo>
                <a:lnTo>
                  <a:pt x="1000" y="5394"/>
                </a:lnTo>
                <a:lnTo>
                  <a:pt x="995" y="5405"/>
                </a:lnTo>
                <a:lnTo>
                  <a:pt x="991" y="5417"/>
                </a:lnTo>
                <a:lnTo>
                  <a:pt x="988" y="5429"/>
                </a:lnTo>
                <a:lnTo>
                  <a:pt x="985" y="5440"/>
                </a:lnTo>
                <a:lnTo>
                  <a:pt x="983" y="5451"/>
                </a:lnTo>
                <a:lnTo>
                  <a:pt x="982" y="5463"/>
                </a:lnTo>
                <a:lnTo>
                  <a:pt x="981" y="5475"/>
                </a:lnTo>
                <a:lnTo>
                  <a:pt x="979" y="5487"/>
                </a:lnTo>
                <a:lnTo>
                  <a:pt x="979" y="5498"/>
                </a:lnTo>
                <a:lnTo>
                  <a:pt x="981" y="5511"/>
                </a:lnTo>
                <a:lnTo>
                  <a:pt x="982" y="5523"/>
                </a:lnTo>
                <a:lnTo>
                  <a:pt x="983" y="5534"/>
                </a:lnTo>
                <a:lnTo>
                  <a:pt x="985" y="5546"/>
                </a:lnTo>
                <a:lnTo>
                  <a:pt x="988" y="5557"/>
                </a:lnTo>
                <a:lnTo>
                  <a:pt x="991" y="5569"/>
                </a:lnTo>
                <a:lnTo>
                  <a:pt x="995" y="5580"/>
                </a:lnTo>
                <a:lnTo>
                  <a:pt x="1000" y="5591"/>
                </a:lnTo>
                <a:lnTo>
                  <a:pt x="1005" y="5603"/>
                </a:lnTo>
                <a:lnTo>
                  <a:pt x="1010" y="5614"/>
                </a:lnTo>
                <a:lnTo>
                  <a:pt x="1017" y="5623"/>
                </a:lnTo>
                <a:lnTo>
                  <a:pt x="1023" y="5634"/>
                </a:lnTo>
                <a:lnTo>
                  <a:pt x="1031" y="5644"/>
                </a:lnTo>
                <a:lnTo>
                  <a:pt x="1038" y="5653"/>
                </a:lnTo>
                <a:lnTo>
                  <a:pt x="1047" y="5663"/>
                </a:lnTo>
                <a:lnTo>
                  <a:pt x="1056" y="5672"/>
                </a:lnTo>
                <a:lnTo>
                  <a:pt x="1065" y="5681"/>
                </a:lnTo>
                <a:lnTo>
                  <a:pt x="1076" y="5689"/>
                </a:lnTo>
                <a:lnTo>
                  <a:pt x="1085" y="5696"/>
                </a:lnTo>
                <a:lnTo>
                  <a:pt x="1096" y="5703"/>
                </a:lnTo>
                <a:lnTo>
                  <a:pt x="1107" y="5710"/>
                </a:lnTo>
                <a:lnTo>
                  <a:pt x="1117" y="5715"/>
                </a:lnTo>
                <a:lnTo>
                  <a:pt x="1128" y="5720"/>
                </a:lnTo>
                <a:lnTo>
                  <a:pt x="1139" y="5725"/>
                </a:lnTo>
                <a:lnTo>
                  <a:pt x="1151" y="5729"/>
                </a:lnTo>
                <a:lnTo>
                  <a:pt x="1162" y="5732"/>
                </a:lnTo>
                <a:lnTo>
                  <a:pt x="1174" y="5735"/>
                </a:lnTo>
                <a:lnTo>
                  <a:pt x="1185" y="5738"/>
                </a:lnTo>
                <a:lnTo>
                  <a:pt x="1196" y="5739"/>
                </a:lnTo>
                <a:lnTo>
                  <a:pt x="1209" y="5740"/>
                </a:lnTo>
                <a:lnTo>
                  <a:pt x="1221" y="5741"/>
                </a:lnTo>
                <a:lnTo>
                  <a:pt x="1232" y="5741"/>
                </a:lnTo>
                <a:lnTo>
                  <a:pt x="1245" y="5740"/>
                </a:lnTo>
                <a:lnTo>
                  <a:pt x="1256" y="5739"/>
                </a:lnTo>
                <a:lnTo>
                  <a:pt x="1268" y="5738"/>
                </a:lnTo>
                <a:lnTo>
                  <a:pt x="1280" y="5735"/>
                </a:lnTo>
                <a:lnTo>
                  <a:pt x="1292" y="5732"/>
                </a:lnTo>
                <a:lnTo>
                  <a:pt x="1302" y="5729"/>
                </a:lnTo>
                <a:lnTo>
                  <a:pt x="1314" y="5725"/>
                </a:lnTo>
                <a:lnTo>
                  <a:pt x="1326" y="5720"/>
                </a:lnTo>
                <a:lnTo>
                  <a:pt x="1337" y="5715"/>
                </a:lnTo>
                <a:lnTo>
                  <a:pt x="1347" y="5710"/>
                </a:lnTo>
                <a:lnTo>
                  <a:pt x="1358" y="5703"/>
                </a:lnTo>
                <a:lnTo>
                  <a:pt x="1368" y="5697"/>
                </a:lnTo>
                <a:lnTo>
                  <a:pt x="1377" y="5689"/>
                </a:lnTo>
                <a:lnTo>
                  <a:pt x="1388" y="5682"/>
                </a:lnTo>
                <a:lnTo>
                  <a:pt x="1396" y="5673"/>
                </a:lnTo>
                <a:lnTo>
                  <a:pt x="1406" y="5664"/>
                </a:lnTo>
                <a:lnTo>
                  <a:pt x="1772" y="5283"/>
                </a:lnTo>
                <a:lnTo>
                  <a:pt x="1808" y="5309"/>
                </a:lnTo>
                <a:lnTo>
                  <a:pt x="1846" y="5335"/>
                </a:lnTo>
                <a:lnTo>
                  <a:pt x="1883" y="5359"/>
                </a:lnTo>
                <a:lnTo>
                  <a:pt x="1920" y="5383"/>
                </a:lnTo>
                <a:lnTo>
                  <a:pt x="1959" y="5406"/>
                </a:lnTo>
                <a:lnTo>
                  <a:pt x="1998" y="5429"/>
                </a:lnTo>
                <a:lnTo>
                  <a:pt x="2037" y="5451"/>
                </a:lnTo>
                <a:lnTo>
                  <a:pt x="2078" y="5472"/>
                </a:lnTo>
                <a:lnTo>
                  <a:pt x="2117" y="5493"/>
                </a:lnTo>
                <a:lnTo>
                  <a:pt x="2158" y="5512"/>
                </a:lnTo>
                <a:lnTo>
                  <a:pt x="2198" y="5531"/>
                </a:lnTo>
                <a:lnTo>
                  <a:pt x="2240" y="5551"/>
                </a:lnTo>
                <a:lnTo>
                  <a:pt x="2282" y="5568"/>
                </a:lnTo>
                <a:lnTo>
                  <a:pt x="2325" y="5585"/>
                </a:lnTo>
                <a:lnTo>
                  <a:pt x="2367" y="5601"/>
                </a:lnTo>
                <a:lnTo>
                  <a:pt x="2410" y="5616"/>
                </a:lnTo>
                <a:lnTo>
                  <a:pt x="2453" y="5631"/>
                </a:lnTo>
                <a:lnTo>
                  <a:pt x="2497" y="5645"/>
                </a:lnTo>
                <a:lnTo>
                  <a:pt x="2541" y="5657"/>
                </a:lnTo>
                <a:lnTo>
                  <a:pt x="2585" y="5670"/>
                </a:lnTo>
                <a:lnTo>
                  <a:pt x="2629" y="5682"/>
                </a:lnTo>
                <a:lnTo>
                  <a:pt x="2675" y="5693"/>
                </a:lnTo>
                <a:lnTo>
                  <a:pt x="2720" y="5702"/>
                </a:lnTo>
                <a:lnTo>
                  <a:pt x="2766" y="5711"/>
                </a:lnTo>
                <a:lnTo>
                  <a:pt x="2811" y="5719"/>
                </a:lnTo>
                <a:lnTo>
                  <a:pt x="2858" y="5727"/>
                </a:lnTo>
                <a:lnTo>
                  <a:pt x="2904" y="5733"/>
                </a:lnTo>
                <a:lnTo>
                  <a:pt x="2951" y="5739"/>
                </a:lnTo>
                <a:lnTo>
                  <a:pt x="2998" y="5743"/>
                </a:lnTo>
                <a:lnTo>
                  <a:pt x="3045" y="5747"/>
                </a:lnTo>
                <a:lnTo>
                  <a:pt x="3092" y="5750"/>
                </a:lnTo>
                <a:lnTo>
                  <a:pt x="3140" y="5753"/>
                </a:lnTo>
                <a:lnTo>
                  <a:pt x="3152" y="6287"/>
                </a:lnTo>
                <a:lnTo>
                  <a:pt x="3153" y="6300"/>
                </a:lnTo>
                <a:lnTo>
                  <a:pt x="3154" y="6313"/>
                </a:lnTo>
                <a:lnTo>
                  <a:pt x="3156" y="6326"/>
                </a:lnTo>
                <a:lnTo>
                  <a:pt x="3159" y="6337"/>
                </a:lnTo>
                <a:lnTo>
                  <a:pt x="3162" y="6349"/>
                </a:lnTo>
                <a:lnTo>
                  <a:pt x="3165" y="6361"/>
                </a:lnTo>
                <a:lnTo>
                  <a:pt x="3169" y="6373"/>
                </a:lnTo>
                <a:lnTo>
                  <a:pt x="3174" y="6383"/>
                </a:lnTo>
                <a:lnTo>
                  <a:pt x="3179" y="6394"/>
                </a:lnTo>
                <a:lnTo>
                  <a:pt x="3185" y="6405"/>
                </a:lnTo>
                <a:lnTo>
                  <a:pt x="3191" y="6415"/>
                </a:lnTo>
                <a:lnTo>
                  <a:pt x="3197" y="6425"/>
                </a:lnTo>
                <a:lnTo>
                  <a:pt x="3205" y="6435"/>
                </a:lnTo>
                <a:lnTo>
                  <a:pt x="3212" y="6443"/>
                </a:lnTo>
                <a:lnTo>
                  <a:pt x="3221" y="6453"/>
                </a:lnTo>
                <a:lnTo>
                  <a:pt x="3229" y="6461"/>
                </a:lnTo>
                <a:lnTo>
                  <a:pt x="3238" y="6469"/>
                </a:lnTo>
                <a:lnTo>
                  <a:pt x="3246" y="6476"/>
                </a:lnTo>
                <a:lnTo>
                  <a:pt x="3256" y="6484"/>
                </a:lnTo>
                <a:lnTo>
                  <a:pt x="3267" y="6490"/>
                </a:lnTo>
                <a:lnTo>
                  <a:pt x="3276" y="6497"/>
                </a:lnTo>
                <a:lnTo>
                  <a:pt x="3287" y="6502"/>
                </a:lnTo>
                <a:lnTo>
                  <a:pt x="3298" y="6508"/>
                </a:lnTo>
                <a:lnTo>
                  <a:pt x="3309" y="6513"/>
                </a:lnTo>
                <a:lnTo>
                  <a:pt x="3320" y="6517"/>
                </a:lnTo>
                <a:lnTo>
                  <a:pt x="3332" y="6520"/>
                </a:lnTo>
                <a:lnTo>
                  <a:pt x="3344" y="6523"/>
                </a:lnTo>
                <a:lnTo>
                  <a:pt x="3355" y="6525"/>
                </a:lnTo>
                <a:lnTo>
                  <a:pt x="3368" y="6528"/>
                </a:lnTo>
                <a:lnTo>
                  <a:pt x="3380" y="6529"/>
                </a:lnTo>
                <a:lnTo>
                  <a:pt x="3393" y="6530"/>
                </a:lnTo>
                <a:lnTo>
                  <a:pt x="3406" y="6530"/>
                </a:lnTo>
                <a:lnTo>
                  <a:pt x="3418" y="6529"/>
                </a:lnTo>
                <a:lnTo>
                  <a:pt x="3431" y="6528"/>
                </a:lnTo>
                <a:lnTo>
                  <a:pt x="3443" y="6527"/>
                </a:lnTo>
                <a:lnTo>
                  <a:pt x="3456" y="6523"/>
                </a:lnTo>
                <a:lnTo>
                  <a:pt x="3468" y="6520"/>
                </a:lnTo>
                <a:lnTo>
                  <a:pt x="3479" y="6517"/>
                </a:lnTo>
                <a:lnTo>
                  <a:pt x="3490" y="6513"/>
                </a:lnTo>
                <a:lnTo>
                  <a:pt x="3502" y="6508"/>
                </a:lnTo>
                <a:lnTo>
                  <a:pt x="3512" y="6503"/>
                </a:lnTo>
                <a:lnTo>
                  <a:pt x="3523" y="6498"/>
                </a:lnTo>
                <a:lnTo>
                  <a:pt x="3534" y="6490"/>
                </a:lnTo>
                <a:lnTo>
                  <a:pt x="3543" y="6484"/>
                </a:lnTo>
                <a:lnTo>
                  <a:pt x="3552" y="6477"/>
                </a:lnTo>
                <a:lnTo>
                  <a:pt x="3563" y="6470"/>
                </a:lnTo>
                <a:lnTo>
                  <a:pt x="3571" y="6461"/>
                </a:lnTo>
                <a:lnTo>
                  <a:pt x="3580" y="6453"/>
                </a:lnTo>
                <a:lnTo>
                  <a:pt x="3587" y="6444"/>
                </a:lnTo>
                <a:lnTo>
                  <a:pt x="3595" y="6435"/>
                </a:lnTo>
                <a:lnTo>
                  <a:pt x="3602" y="6425"/>
                </a:lnTo>
                <a:lnTo>
                  <a:pt x="3609" y="6415"/>
                </a:lnTo>
                <a:lnTo>
                  <a:pt x="3615" y="6406"/>
                </a:lnTo>
                <a:lnTo>
                  <a:pt x="3620" y="6395"/>
                </a:lnTo>
                <a:lnTo>
                  <a:pt x="3626" y="6384"/>
                </a:lnTo>
                <a:lnTo>
                  <a:pt x="3630" y="6374"/>
                </a:lnTo>
                <a:lnTo>
                  <a:pt x="3634" y="6362"/>
                </a:lnTo>
                <a:lnTo>
                  <a:pt x="3639" y="6350"/>
                </a:lnTo>
                <a:lnTo>
                  <a:pt x="3642" y="6338"/>
                </a:lnTo>
                <a:lnTo>
                  <a:pt x="3644" y="6327"/>
                </a:lnTo>
                <a:lnTo>
                  <a:pt x="3646" y="6314"/>
                </a:lnTo>
                <a:lnTo>
                  <a:pt x="3647" y="6301"/>
                </a:lnTo>
                <a:lnTo>
                  <a:pt x="3648" y="6288"/>
                </a:lnTo>
                <a:lnTo>
                  <a:pt x="3648" y="6276"/>
                </a:lnTo>
                <a:lnTo>
                  <a:pt x="3637" y="5735"/>
                </a:lnTo>
                <a:lnTo>
                  <a:pt x="3635" y="5723"/>
                </a:lnTo>
                <a:lnTo>
                  <a:pt x="3635" y="5720"/>
                </a:lnTo>
                <a:lnTo>
                  <a:pt x="3680" y="5712"/>
                </a:lnTo>
                <a:lnTo>
                  <a:pt x="3726" y="5703"/>
                </a:lnTo>
                <a:lnTo>
                  <a:pt x="3771" y="5694"/>
                </a:lnTo>
                <a:lnTo>
                  <a:pt x="3816" y="5683"/>
                </a:lnTo>
                <a:lnTo>
                  <a:pt x="3861" y="5672"/>
                </a:lnTo>
                <a:lnTo>
                  <a:pt x="3905" y="5660"/>
                </a:lnTo>
                <a:lnTo>
                  <a:pt x="3949" y="5647"/>
                </a:lnTo>
                <a:lnTo>
                  <a:pt x="3993" y="5633"/>
                </a:lnTo>
                <a:lnTo>
                  <a:pt x="4036" y="5619"/>
                </a:lnTo>
                <a:lnTo>
                  <a:pt x="4079" y="5604"/>
                </a:lnTo>
                <a:lnTo>
                  <a:pt x="4122" y="5588"/>
                </a:lnTo>
                <a:lnTo>
                  <a:pt x="4164" y="5571"/>
                </a:lnTo>
                <a:lnTo>
                  <a:pt x="4205" y="5554"/>
                </a:lnTo>
                <a:lnTo>
                  <a:pt x="4247" y="5536"/>
                </a:lnTo>
                <a:lnTo>
                  <a:pt x="4288" y="5516"/>
                </a:lnTo>
                <a:lnTo>
                  <a:pt x="4328" y="5497"/>
                </a:lnTo>
                <a:lnTo>
                  <a:pt x="4369" y="5477"/>
                </a:lnTo>
                <a:lnTo>
                  <a:pt x="4409" y="5455"/>
                </a:lnTo>
                <a:lnTo>
                  <a:pt x="4448" y="5433"/>
                </a:lnTo>
                <a:lnTo>
                  <a:pt x="4487" y="5410"/>
                </a:lnTo>
                <a:lnTo>
                  <a:pt x="4525" y="5388"/>
                </a:lnTo>
                <a:lnTo>
                  <a:pt x="4562" y="5364"/>
                </a:lnTo>
                <a:lnTo>
                  <a:pt x="4600" y="5340"/>
                </a:lnTo>
                <a:lnTo>
                  <a:pt x="4637" y="5314"/>
                </a:lnTo>
                <a:lnTo>
                  <a:pt x="4674" y="5289"/>
                </a:lnTo>
                <a:lnTo>
                  <a:pt x="4710" y="5262"/>
                </a:lnTo>
                <a:lnTo>
                  <a:pt x="4745" y="5235"/>
                </a:lnTo>
                <a:lnTo>
                  <a:pt x="4781" y="5207"/>
                </a:lnTo>
                <a:lnTo>
                  <a:pt x="4815" y="5180"/>
                </a:lnTo>
                <a:lnTo>
                  <a:pt x="4849" y="5151"/>
                </a:lnTo>
                <a:lnTo>
                  <a:pt x="4882" y="5121"/>
                </a:lnTo>
                <a:lnTo>
                  <a:pt x="4915" y="5091"/>
                </a:lnTo>
                <a:lnTo>
                  <a:pt x="4923" y="5099"/>
                </a:lnTo>
                <a:lnTo>
                  <a:pt x="4931" y="5108"/>
                </a:lnTo>
                <a:lnTo>
                  <a:pt x="5323" y="5482"/>
                </a:lnTo>
                <a:lnTo>
                  <a:pt x="5332" y="5491"/>
                </a:lnTo>
                <a:lnTo>
                  <a:pt x="5342" y="5498"/>
                </a:lnTo>
                <a:lnTo>
                  <a:pt x="5353" y="5507"/>
                </a:lnTo>
                <a:lnTo>
                  <a:pt x="5362" y="5513"/>
                </a:lnTo>
                <a:lnTo>
                  <a:pt x="5373" y="5520"/>
                </a:lnTo>
                <a:lnTo>
                  <a:pt x="5384" y="5525"/>
                </a:lnTo>
                <a:lnTo>
                  <a:pt x="5394" y="5530"/>
                </a:lnTo>
                <a:lnTo>
                  <a:pt x="5406" y="5534"/>
                </a:lnTo>
                <a:lnTo>
                  <a:pt x="5418" y="5539"/>
                </a:lnTo>
                <a:lnTo>
                  <a:pt x="5430" y="5542"/>
                </a:lnTo>
                <a:lnTo>
                  <a:pt x="5440" y="5545"/>
                </a:lnTo>
                <a:lnTo>
                  <a:pt x="5452" y="5547"/>
                </a:lnTo>
                <a:lnTo>
                  <a:pt x="5464" y="5549"/>
                </a:lnTo>
                <a:lnTo>
                  <a:pt x="5477" y="5551"/>
                </a:lnTo>
                <a:lnTo>
                  <a:pt x="5488" y="5551"/>
                </a:lnTo>
                <a:lnTo>
                  <a:pt x="5500" y="5551"/>
                </a:lnTo>
                <a:lnTo>
                  <a:pt x="5512" y="5551"/>
                </a:lnTo>
                <a:lnTo>
                  <a:pt x="5524" y="5549"/>
                </a:lnTo>
                <a:lnTo>
                  <a:pt x="5536" y="5547"/>
                </a:lnTo>
                <a:lnTo>
                  <a:pt x="5547" y="5545"/>
                </a:lnTo>
                <a:lnTo>
                  <a:pt x="5559" y="5543"/>
                </a:lnTo>
                <a:lnTo>
                  <a:pt x="5571" y="5539"/>
                </a:lnTo>
                <a:lnTo>
                  <a:pt x="5581" y="5536"/>
                </a:lnTo>
                <a:lnTo>
                  <a:pt x="5593" y="5530"/>
                </a:lnTo>
                <a:lnTo>
                  <a:pt x="5604" y="5526"/>
                </a:lnTo>
                <a:lnTo>
                  <a:pt x="5615" y="5520"/>
                </a:lnTo>
                <a:lnTo>
                  <a:pt x="5625" y="5514"/>
                </a:lnTo>
                <a:lnTo>
                  <a:pt x="5636" y="5508"/>
                </a:lnTo>
                <a:lnTo>
                  <a:pt x="5646" y="5499"/>
                </a:lnTo>
                <a:lnTo>
                  <a:pt x="5655" y="5492"/>
                </a:lnTo>
                <a:lnTo>
                  <a:pt x="5665" y="5483"/>
                </a:lnTo>
                <a:lnTo>
                  <a:pt x="5673" y="5475"/>
                </a:lnTo>
                <a:lnTo>
                  <a:pt x="5682" y="5465"/>
                </a:lnTo>
                <a:lnTo>
                  <a:pt x="5691" y="5455"/>
                </a:lnTo>
                <a:lnTo>
                  <a:pt x="5698" y="5445"/>
                </a:lnTo>
                <a:lnTo>
                  <a:pt x="5704" y="5435"/>
                </a:lnTo>
                <a:lnTo>
                  <a:pt x="5711" y="5424"/>
                </a:lnTo>
                <a:lnTo>
                  <a:pt x="5717" y="5414"/>
                </a:lnTo>
                <a:lnTo>
                  <a:pt x="5722" y="5402"/>
                </a:lnTo>
                <a:lnTo>
                  <a:pt x="5727" y="5391"/>
                </a:lnTo>
                <a:lnTo>
                  <a:pt x="5730" y="5379"/>
                </a:lnTo>
                <a:lnTo>
                  <a:pt x="5733" y="5369"/>
                </a:lnTo>
                <a:lnTo>
                  <a:pt x="5737" y="5357"/>
                </a:lnTo>
                <a:lnTo>
                  <a:pt x="5739" y="5345"/>
                </a:lnTo>
                <a:lnTo>
                  <a:pt x="5741" y="5333"/>
                </a:lnTo>
                <a:lnTo>
                  <a:pt x="5742" y="5322"/>
                </a:lnTo>
                <a:lnTo>
                  <a:pt x="5742" y="5309"/>
                </a:lnTo>
                <a:lnTo>
                  <a:pt x="5742" y="5297"/>
                </a:lnTo>
                <a:lnTo>
                  <a:pt x="5742" y="5285"/>
                </a:lnTo>
                <a:lnTo>
                  <a:pt x="5741" y="5274"/>
                </a:lnTo>
                <a:lnTo>
                  <a:pt x="5739" y="5262"/>
                </a:lnTo>
                <a:lnTo>
                  <a:pt x="5737" y="5250"/>
                </a:lnTo>
                <a:lnTo>
                  <a:pt x="5734" y="5238"/>
                </a:lnTo>
                <a:lnTo>
                  <a:pt x="5730" y="5228"/>
                </a:lnTo>
                <a:lnTo>
                  <a:pt x="5727" y="5216"/>
                </a:lnTo>
                <a:lnTo>
                  <a:pt x="5723" y="5205"/>
                </a:lnTo>
                <a:lnTo>
                  <a:pt x="5717" y="5193"/>
                </a:lnTo>
                <a:lnTo>
                  <a:pt x="5711" y="5183"/>
                </a:lnTo>
                <a:lnTo>
                  <a:pt x="5706" y="5172"/>
                </a:lnTo>
                <a:lnTo>
                  <a:pt x="5699" y="5162"/>
                </a:lnTo>
                <a:lnTo>
                  <a:pt x="5691" y="5152"/>
                </a:lnTo>
                <a:lnTo>
                  <a:pt x="5683" y="5142"/>
                </a:lnTo>
                <a:lnTo>
                  <a:pt x="5675" y="5134"/>
                </a:lnTo>
                <a:lnTo>
                  <a:pt x="5666" y="5124"/>
                </a:lnTo>
                <a:lnTo>
                  <a:pt x="5276" y="4751"/>
                </a:lnTo>
                <a:close/>
                <a:moveTo>
                  <a:pt x="3227" y="1460"/>
                </a:moveTo>
                <a:lnTo>
                  <a:pt x="3320" y="1462"/>
                </a:lnTo>
                <a:lnTo>
                  <a:pt x="3412" y="1470"/>
                </a:lnTo>
                <a:lnTo>
                  <a:pt x="3503" y="1481"/>
                </a:lnTo>
                <a:lnTo>
                  <a:pt x="3592" y="1497"/>
                </a:lnTo>
                <a:lnTo>
                  <a:pt x="3679" y="1517"/>
                </a:lnTo>
                <a:lnTo>
                  <a:pt x="3766" y="1542"/>
                </a:lnTo>
                <a:lnTo>
                  <a:pt x="3850" y="1570"/>
                </a:lnTo>
                <a:lnTo>
                  <a:pt x="3933" y="1603"/>
                </a:lnTo>
                <a:lnTo>
                  <a:pt x="4013" y="1639"/>
                </a:lnTo>
                <a:lnTo>
                  <a:pt x="4091" y="1678"/>
                </a:lnTo>
                <a:lnTo>
                  <a:pt x="4167" y="1722"/>
                </a:lnTo>
                <a:lnTo>
                  <a:pt x="4240" y="1769"/>
                </a:lnTo>
                <a:lnTo>
                  <a:pt x="4311" y="1821"/>
                </a:lnTo>
                <a:lnTo>
                  <a:pt x="4380" y="1874"/>
                </a:lnTo>
                <a:lnTo>
                  <a:pt x="4445" y="1931"/>
                </a:lnTo>
                <a:lnTo>
                  <a:pt x="4508" y="1991"/>
                </a:lnTo>
                <a:lnTo>
                  <a:pt x="4568" y="2054"/>
                </a:lnTo>
                <a:lnTo>
                  <a:pt x="4626" y="2120"/>
                </a:lnTo>
                <a:lnTo>
                  <a:pt x="4679" y="2188"/>
                </a:lnTo>
                <a:lnTo>
                  <a:pt x="4729" y="2259"/>
                </a:lnTo>
                <a:lnTo>
                  <a:pt x="4776" y="2333"/>
                </a:lnTo>
                <a:lnTo>
                  <a:pt x="4820" y="2409"/>
                </a:lnTo>
                <a:lnTo>
                  <a:pt x="4860" y="2487"/>
                </a:lnTo>
                <a:lnTo>
                  <a:pt x="4896" y="2567"/>
                </a:lnTo>
                <a:lnTo>
                  <a:pt x="4929" y="2649"/>
                </a:lnTo>
                <a:lnTo>
                  <a:pt x="4957" y="2734"/>
                </a:lnTo>
                <a:lnTo>
                  <a:pt x="4982" y="2819"/>
                </a:lnTo>
                <a:lnTo>
                  <a:pt x="5002" y="2907"/>
                </a:lnTo>
                <a:lnTo>
                  <a:pt x="5018" y="2997"/>
                </a:lnTo>
                <a:lnTo>
                  <a:pt x="5030" y="3086"/>
                </a:lnTo>
                <a:lnTo>
                  <a:pt x="5036" y="3178"/>
                </a:lnTo>
                <a:lnTo>
                  <a:pt x="5039" y="3272"/>
                </a:lnTo>
                <a:lnTo>
                  <a:pt x="5036" y="3365"/>
                </a:lnTo>
                <a:lnTo>
                  <a:pt x="5030" y="3457"/>
                </a:lnTo>
                <a:lnTo>
                  <a:pt x="5018" y="3548"/>
                </a:lnTo>
                <a:lnTo>
                  <a:pt x="5002" y="3637"/>
                </a:lnTo>
                <a:lnTo>
                  <a:pt x="4982" y="3725"/>
                </a:lnTo>
                <a:lnTo>
                  <a:pt x="4957" y="3811"/>
                </a:lnTo>
                <a:lnTo>
                  <a:pt x="4929" y="3895"/>
                </a:lnTo>
                <a:lnTo>
                  <a:pt x="4896" y="3977"/>
                </a:lnTo>
                <a:lnTo>
                  <a:pt x="4860" y="4057"/>
                </a:lnTo>
                <a:lnTo>
                  <a:pt x="4820" y="4135"/>
                </a:lnTo>
                <a:lnTo>
                  <a:pt x="4776" y="4211"/>
                </a:lnTo>
                <a:lnTo>
                  <a:pt x="4729" y="4285"/>
                </a:lnTo>
                <a:lnTo>
                  <a:pt x="4679" y="4356"/>
                </a:lnTo>
                <a:lnTo>
                  <a:pt x="4626" y="4425"/>
                </a:lnTo>
                <a:lnTo>
                  <a:pt x="4568" y="4490"/>
                </a:lnTo>
                <a:lnTo>
                  <a:pt x="4508" y="4553"/>
                </a:lnTo>
                <a:lnTo>
                  <a:pt x="4445" y="4613"/>
                </a:lnTo>
                <a:lnTo>
                  <a:pt x="4380" y="4670"/>
                </a:lnTo>
                <a:lnTo>
                  <a:pt x="4311" y="4724"/>
                </a:lnTo>
                <a:lnTo>
                  <a:pt x="4240" y="4774"/>
                </a:lnTo>
                <a:lnTo>
                  <a:pt x="4167" y="4821"/>
                </a:lnTo>
                <a:lnTo>
                  <a:pt x="4091" y="4865"/>
                </a:lnTo>
                <a:lnTo>
                  <a:pt x="4013" y="4905"/>
                </a:lnTo>
                <a:lnTo>
                  <a:pt x="3933" y="4941"/>
                </a:lnTo>
                <a:lnTo>
                  <a:pt x="3850" y="4973"/>
                </a:lnTo>
                <a:lnTo>
                  <a:pt x="3766" y="5002"/>
                </a:lnTo>
                <a:lnTo>
                  <a:pt x="3679" y="5027"/>
                </a:lnTo>
                <a:lnTo>
                  <a:pt x="3592" y="5047"/>
                </a:lnTo>
                <a:lnTo>
                  <a:pt x="3503" y="5063"/>
                </a:lnTo>
                <a:lnTo>
                  <a:pt x="3412" y="5075"/>
                </a:lnTo>
                <a:lnTo>
                  <a:pt x="3320" y="5081"/>
                </a:lnTo>
                <a:lnTo>
                  <a:pt x="3227" y="5083"/>
                </a:lnTo>
                <a:lnTo>
                  <a:pt x="3134" y="5081"/>
                </a:lnTo>
                <a:lnTo>
                  <a:pt x="3042" y="5075"/>
                </a:lnTo>
                <a:lnTo>
                  <a:pt x="2951" y="5063"/>
                </a:lnTo>
                <a:lnTo>
                  <a:pt x="2861" y="5047"/>
                </a:lnTo>
                <a:lnTo>
                  <a:pt x="2774" y="5027"/>
                </a:lnTo>
                <a:lnTo>
                  <a:pt x="2688" y="5002"/>
                </a:lnTo>
                <a:lnTo>
                  <a:pt x="2604" y="4973"/>
                </a:lnTo>
                <a:lnTo>
                  <a:pt x="2521" y="4941"/>
                </a:lnTo>
                <a:lnTo>
                  <a:pt x="2441" y="4905"/>
                </a:lnTo>
                <a:lnTo>
                  <a:pt x="2363" y="4865"/>
                </a:lnTo>
                <a:lnTo>
                  <a:pt x="2287" y="4821"/>
                </a:lnTo>
                <a:lnTo>
                  <a:pt x="2213" y="4774"/>
                </a:lnTo>
                <a:lnTo>
                  <a:pt x="2143" y="4724"/>
                </a:lnTo>
                <a:lnTo>
                  <a:pt x="2074" y="4670"/>
                </a:lnTo>
                <a:lnTo>
                  <a:pt x="2008" y="4613"/>
                </a:lnTo>
                <a:lnTo>
                  <a:pt x="1946" y="4553"/>
                </a:lnTo>
                <a:lnTo>
                  <a:pt x="1885" y="4490"/>
                </a:lnTo>
                <a:lnTo>
                  <a:pt x="1828" y="4425"/>
                </a:lnTo>
                <a:lnTo>
                  <a:pt x="1775" y="4356"/>
                </a:lnTo>
                <a:lnTo>
                  <a:pt x="1725" y="4285"/>
                </a:lnTo>
                <a:lnTo>
                  <a:pt x="1678" y="4211"/>
                </a:lnTo>
                <a:lnTo>
                  <a:pt x="1634" y="4135"/>
                </a:lnTo>
                <a:lnTo>
                  <a:pt x="1593" y="4057"/>
                </a:lnTo>
                <a:lnTo>
                  <a:pt x="1557" y="3977"/>
                </a:lnTo>
                <a:lnTo>
                  <a:pt x="1525" y="3895"/>
                </a:lnTo>
                <a:lnTo>
                  <a:pt x="1496" y="3811"/>
                </a:lnTo>
                <a:lnTo>
                  <a:pt x="1472" y="3725"/>
                </a:lnTo>
                <a:lnTo>
                  <a:pt x="1452" y="3637"/>
                </a:lnTo>
                <a:lnTo>
                  <a:pt x="1436" y="3548"/>
                </a:lnTo>
                <a:lnTo>
                  <a:pt x="1424" y="3457"/>
                </a:lnTo>
                <a:lnTo>
                  <a:pt x="1417" y="3365"/>
                </a:lnTo>
                <a:lnTo>
                  <a:pt x="1415" y="3272"/>
                </a:lnTo>
                <a:lnTo>
                  <a:pt x="1417" y="3178"/>
                </a:lnTo>
                <a:lnTo>
                  <a:pt x="1424" y="3086"/>
                </a:lnTo>
                <a:lnTo>
                  <a:pt x="1436" y="2997"/>
                </a:lnTo>
                <a:lnTo>
                  <a:pt x="1452" y="2907"/>
                </a:lnTo>
                <a:lnTo>
                  <a:pt x="1472" y="2819"/>
                </a:lnTo>
                <a:lnTo>
                  <a:pt x="1496" y="2734"/>
                </a:lnTo>
                <a:lnTo>
                  <a:pt x="1525" y="2649"/>
                </a:lnTo>
                <a:lnTo>
                  <a:pt x="1557" y="2567"/>
                </a:lnTo>
                <a:lnTo>
                  <a:pt x="1593" y="2487"/>
                </a:lnTo>
                <a:lnTo>
                  <a:pt x="1634" y="2409"/>
                </a:lnTo>
                <a:lnTo>
                  <a:pt x="1678" y="2333"/>
                </a:lnTo>
                <a:lnTo>
                  <a:pt x="1725" y="2259"/>
                </a:lnTo>
                <a:lnTo>
                  <a:pt x="1775" y="2188"/>
                </a:lnTo>
                <a:lnTo>
                  <a:pt x="1828" y="2120"/>
                </a:lnTo>
                <a:lnTo>
                  <a:pt x="1885" y="2054"/>
                </a:lnTo>
                <a:lnTo>
                  <a:pt x="1946" y="1991"/>
                </a:lnTo>
                <a:lnTo>
                  <a:pt x="2008" y="1931"/>
                </a:lnTo>
                <a:lnTo>
                  <a:pt x="2074" y="1874"/>
                </a:lnTo>
                <a:lnTo>
                  <a:pt x="2143" y="1821"/>
                </a:lnTo>
                <a:lnTo>
                  <a:pt x="2213" y="1769"/>
                </a:lnTo>
                <a:lnTo>
                  <a:pt x="2287" y="1722"/>
                </a:lnTo>
                <a:lnTo>
                  <a:pt x="2363" y="1678"/>
                </a:lnTo>
                <a:lnTo>
                  <a:pt x="2441" y="1639"/>
                </a:lnTo>
                <a:lnTo>
                  <a:pt x="2521" y="1603"/>
                </a:lnTo>
                <a:lnTo>
                  <a:pt x="2604" y="1570"/>
                </a:lnTo>
                <a:lnTo>
                  <a:pt x="2688" y="1542"/>
                </a:lnTo>
                <a:lnTo>
                  <a:pt x="2774" y="1517"/>
                </a:lnTo>
                <a:lnTo>
                  <a:pt x="2861" y="1497"/>
                </a:lnTo>
                <a:lnTo>
                  <a:pt x="2951" y="1481"/>
                </a:lnTo>
                <a:lnTo>
                  <a:pt x="3042" y="1470"/>
                </a:lnTo>
                <a:lnTo>
                  <a:pt x="3134" y="1462"/>
                </a:lnTo>
                <a:lnTo>
                  <a:pt x="3227" y="1460"/>
                </a:lnTo>
                <a:close/>
                <a:moveTo>
                  <a:pt x="3227" y="2311"/>
                </a:moveTo>
                <a:lnTo>
                  <a:pt x="3276" y="2313"/>
                </a:lnTo>
                <a:lnTo>
                  <a:pt x="3325" y="2317"/>
                </a:lnTo>
                <a:lnTo>
                  <a:pt x="3373" y="2323"/>
                </a:lnTo>
                <a:lnTo>
                  <a:pt x="3421" y="2332"/>
                </a:lnTo>
                <a:lnTo>
                  <a:pt x="3467" y="2342"/>
                </a:lnTo>
                <a:lnTo>
                  <a:pt x="3512" y="2355"/>
                </a:lnTo>
                <a:lnTo>
                  <a:pt x="3557" y="2370"/>
                </a:lnTo>
                <a:lnTo>
                  <a:pt x="3601" y="2387"/>
                </a:lnTo>
                <a:lnTo>
                  <a:pt x="3643" y="2406"/>
                </a:lnTo>
                <a:lnTo>
                  <a:pt x="3685" y="2428"/>
                </a:lnTo>
                <a:lnTo>
                  <a:pt x="3725" y="2450"/>
                </a:lnTo>
                <a:lnTo>
                  <a:pt x="3764" y="2476"/>
                </a:lnTo>
                <a:lnTo>
                  <a:pt x="3801" y="2503"/>
                </a:lnTo>
                <a:lnTo>
                  <a:pt x="3838" y="2532"/>
                </a:lnTo>
                <a:lnTo>
                  <a:pt x="3873" y="2561"/>
                </a:lnTo>
                <a:lnTo>
                  <a:pt x="3906" y="2592"/>
                </a:lnTo>
                <a:lnTo>
                  <a:pt x="3938" y="2627"/>
                </a:lnTo>
                <a:lnTo>
                  <a:pt x="3968" y="2661"/>
                </a:lnTo>
                <a:lnTo>
                  <a:pt x="3997" y="2697"/>
                </a:lnTo>
                <a:lnTo>
                  <a:pt x="4024" y="2735"/>
                </a:lnTo>
                <a:lnTo>
                  <a:pt x="4048" y="2774"/>
                </a:lnTo>
                <a:lnTo>
                  <a:pt x="4072" y="2814"/>
                </a:lnTo>
                <a:lnTo>
                  <a:pt x="4093" y="2855"/>
                </a:lnTo>
                <a:lnTo>
                  <a:pt x="4111" y="2898"/>
                </a:lnTo>
                <a:lnTo>
                  <a:pt x="4129" y="2942"/>
                </a:lnTo>
                <a:lnTo>
                  <a:pt x="4144" y="2987"/>
                </a:lnTo>
                <a:lnTo>
                  <a:pt x="4157" y="3032"/>
                </a:lnTo>
                <a:lnTo>
                  <a:pt x="4168" y="3079"/>
                </a:lnTo>
                <a:lnTo>
                  <a:pt x="4176" y="3126"/>
                </a:lnTo>
                <a:lnTo>
                  <a:pt x="4182" y="3174"/>
                </a:lnTo>
                <a:lnTo>
                  <a:pt x="4186" y="3222"/>
                </a:lnTo>
                <a:lnTo>
                  <a:pt x="4187" y="3272"/>
                </a:lnTo>
                <a:lnTo>
                  <a:pt x="4186" y="3322"/>
                </a:lnTo>
                <a:lnTo>
                  <a:pt x="4182" y="3370"/>
                </a:lnTo>
                <a:lnTo>
                  <a:pt x="4176" y="3418"/>
                </a:lnTo>
                <a:lnTo>
                  <a:pt x="4168" y="3466"/>
                </a:lnTo>
                <a:lnTo>
                  <a:pt x="4157" y="3512"/>
                </a:lnTo>
                <a:lnTo>
                  <a:pt x="4144" y="3558"/>
                </a:lnTo>
                <a:lnTo>
                  <a:pt x="4129" y="3602"/>
                </a:lnTo>
                <a:lnTo>
                  <a:pt x="4111" y="3645"/>
                </a:lnTo>
                <a:lnTo>
                  <a:pt x="4093" y="3688"/>
                </a:lnTo>
                <a:lnTo>
                  <a:pt x="4072" y="3730"/>
                </a:lnTo>
                <a:lnTo>
                  <a:pt x="4048" y="3769"/>
                </a:lnTo>
                <a:lnTo>
                  <a:pt x="4024" y="3809"/>
                </a:lnTo>
                <a:lnTo>
                  <a:pt x="3997" y="3846"/>
                </a:lnTo>
                <a:lnTo>
                  <a:pt x="3968" y="3883"/>
                </a:lnTo>
                <a:lnTo>
                  <a:pt x="3938" y="3918"/>
                </a:lnTo>
                <a:lnTo>
                  <a:pt x="3906" y="3951"/>
                </a:lnTo>
                <a:lnTo>
                  <a:pt x="3873" y="3982"/>
                </a:lnTo>
                <a:lnTo>
                  <a:pt x="3838" y="4013"/>
                </a:lnTo>
                <a:lnTo>
                  <a:pt x="3801" y="4041"/>
                </a:lnTo>
                <a:lnTo>
                  <a:pt x="3764" y="4068"/>
                </a:lnTo>
                <a:lnTo>
                  <a:pt x="3725" y="4093"/>
                </a:lnTo>
                <a:lnTo>
                  <a:pt x="3685" y="4116"/>
                </a:lnTo>
                <a:lnTo>
                  <a:pt x="3643" y="4137"/>
                </a:lnTo>
                <a:lnTo>
                  <a:pt x="3601" y="4156"/>
                </a:lnTo>
                <a:lnTo>
                  <a:pt x="3557" y="4174"/>
                </a:lnTo>
                <a:lnTo>
                  <a:pt x="3512" y="4189"/>
                </a:lnTo>
                <a:lnTo>
                  <a:pt x="3467" y="4201"/>
                </a:lnTo>
                <a:lnTo>
                  <a:pt x="3421" y="4213"/>
                </a:lnTo>
                <a:lnTo>
                  <a:pt x="3373" y="4221"/>
                </a:lnTo>
                <a:lnTo>
                  <a:pt x="3325" y="4227"/>
                </a:lnTo>
                <a:lnTo>
                  <a:pt x="3276" y="4231"/>
                </a:lnTo>
                <a:lnTo>
                  <a:pt x="3227" y="4232"/>
                </a:lnTo>
                <a:lnTo>
                  <a:pt x="3178" y="4231"/>
                </a:lnTo>
                <a:lnTo>
                  <a:pt x="3129" y="4227"/>
                </a:lnTo>
                <a:lnTo>
                  <a:pt x="3081" y="4221"/>
                </a:lnTo>
                <a:lnTo>
                  <a:pt x="3033" y="4213"/>
                </a:lnTo>
                <a:lnTo>
                  <a:pt x="2986" y="4201"/>
                </a:lnTo>
                <a:lnTo>
                  <a:pt x="2942" y="4189"/>
                </a:lnTo>
                <a:lnTo>
                  <a:pt x="2897" y="4174"/>
                </a:lnTo>
                <a:lnTo>
                  <a:pt x="2853" y="4156"/>
                </a:lnTo>
                <a:lnTo>
                  <a:pt x="2811" y="4137"/>
                </a:lnTo>
                <a:lnTo>
                  <a:pt x="2769" y="4116"/>
                </a:lnTo>
                <a:lnTo>
                  <a:pt x="2729" y="4093"/>
                </a:lnTo>
                <a:lnTo>
                  <a:pt x="2690" y="4068"/>
                </a:lnTo>
                <a:lnTo>
                  <a:pt x="2653" y="4041"/>
                </a:lnTo>
                <a:lnTo>
                  <a:pt x="2616" y="4013"/>
                </a:lnTo>
                <a:lnTo>
                  <a:pt x="2581" y="3982"/>
                </a:lnTo>
                <a:lnTo>
                  <a:pt x="2548" y="3951"/>
                </a:lnTo>
                <a:lnTo>
                  <a:pt x="2516" y="3918"/>
                </a:lnTo>
                <a:lnTo>
                  <a:pt x="2486" y="3883"/>
                </a:lnTo>
                <a:lnTo>
                  <a:pt x="2457" y="3846"/>
                </a:lnTo>
                <a:lnTo>
                  <a:pt x="2430" y="3809"/>
                </a:lnTo>
                <a:lnTo>
                  <a:pt x="2406" y="3769"/>
                </a:lnTo>
                <a:lnTo>
                  <a:pt x="2382" y="3730"/>
                </a:lnTo>
                <a:lnTo>
                  <a:pt x="2361" y="3688"/>
                </a:lnTo>
                <a:lnTo>
                  <a:pt x="2342" y="3645"/>
                </a:lnTo>
                <a:lnTo>
                  <a:pt x="2325" y="3602"/>
                </a:lnTo>
                <a:lnTo>
                  <a:pt x="2310" y="3558"/>
                </a:lnTo>
                <a:lnTo>
                  <a:pt x="2297" y="3512"/>
                </a:lnTo>
                <a:lnTo>
                  <a:pt x="2286" y="3466"/>
                </a:lnTo>
                <a:lnTo>
                  <a:pt x="2278" y="3418"/>
                </a:lnTo>
                <a:lnTo>
                  <a:pt x="2271" y="3370"/>
                </a:lnTo>
                <a:lnTo>
                  <a:pt x="2268" y="3322"/>
                </a:lnTo>
                <a:lnTo>
                  <a:pt x="2267" y="3272"/>
                </a:lnTo>
                <a:lnTo>
                  <a:pt x="2268" y="3222"/>
                </a:lnTo>
                <a:lnTo>
                  <a:pt x="2271" y="3174"/>
                </a:lnTo>
                <a:lnTo>
                  <a:pt x="2278" y="3126"/>
                </a:lnTo>
                <a:lnTo>
                  <a:pt x="2286" y="3079"/>
                </a:lnTo>
                <a:lnTo>
                  <a:pt x="2297" y="3032"/>
                </a:lnTo>
                <a:lnTo>
                  <a:pt x="2310" y="2987"/>
                </a:lnTo>
                <a:lnTo>
                  <a:pt x="2325" y="2942"/>
                </a:lnTo>
                <a:lnTo>
                  <a:pt x="2342" y="2898"/>
                </a:lnTo>
                <a:lnTo>
                  <a:pt x="2361" y="2855"/>
                </a:lnTo>
                <a:lnTo>
                  <a:pt x="2382" y="2814"/>
                </a:lnTo>
                <a:lnTo>
                  <a:pt x="2406" y="2774"/>
                </a:lnTo>
                <a:lnTo>
                  <a:pt x="2430" y="2735"/>
                </a:lnTo>
                <a:lnTo>
                  <a:pt x="2457" y="2697"/>
                </a:lnTo>
                <a:lnTo>
                  <a:pt x="2486" y="2661"/>
                </a:lnTo>
                <a:lnTo>
                  <a:pt x="2516" y="2627"/>
                </a:lnTo>
                <a:lnTo>
                  <a:pt x="2548" y="2592"/>
                </a:lnTo>
                <a:lnTo>
                  <a:pt x="2581" y="2561"/>
                </a:lnTo>
                <a:lnTo>
                  <a:pt x="2616" y="2532"/>
                </a:lnTo>
                <a:lnTo>
                  <a:pt x="2653" y="2503"/>
                </a:lnTo>
                <a:lnTo>
                  <a:pt x="2690" y="2476"/>
                </a:lnTo>
                <a:lnTo>
                  <a:pt x="2729" y="2450"/>
                </a:lnTo>
                <a:lnTo>
                  <a:pt x="2769" y="2428"/>
                </a:lnTo>
                <a:lnTo>
                  <a:pt x="2811" y="2406"/>
                </a:lnTo>
                <a:lnTo>
                  <a:pt x="2853" y="2387"/>
                </a:lnTo>
                <a:lnTo>
                  <a:pt x="2897" y="2370"/>
                </a:lnTo>
                <a:lnTo>
                  <a:pt x="2942" y="2355"/>
                </a:lnTo>
                <a:lnTo>
                  <a:pt x="2986" y="2342"/>
                </a:lnTo>
                <a:lnTo>
                  <a:pt x="3033" y="2332"/>
                </a:lnTo>
                <a:lnTo>
                  <a:pt x="3081" y="2323"/>
                </a:lnTo>
                <a:lnTo>
                  <a:pt x="3129" y="2317"/>
                </a:lnTo>
                <a:lnTo>
                  <a:pt x="3178" y="2313"/>
                </a:lnTo>
                <a:lnTo>
                  <a:pt x="3227" y="23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0" name="Freeform 5"/>
          <p:cNvSpPr>
            <a:spLocks noEditPoints="1"/>
          </p:cNvSpPr>
          <p:nvPr/>
        </p:nvSpPr>
        <p:spPr bwMode="auto">
          <a:xfrm>
            <a:off x="5743667" y="3371702"/>
            <a:ext cx="506708" cy="505088"/>
          </a:xfrm>
          <a:custGeom>
            <a:avLst/>
            <a:gdLst>
              <a:gd name="T0" fmla="*/ 15601 w 16276"/>
              <a:gd name="T1" fmla="*/ 10834 h 16224"/>
              <a:gd name="T2" fmla="*/ 15817 w 16276"/>
              <a:gd name="T3" fmla="*/ 11217 h 16224"/>
              <a:gd name="T4" fmla="*/ 15720 w 16276"/>
              <a:gd name="T5" fmla="*/ 11655 h 16224"/>
              <a:gd name="T6" fmla="*/ 15363 w 16276"/>
              <a:gd name="T7" fmla="*/ 11908 h 16224"/>
              <a:gd name="T8" fmla="*/ 11846 w 16276"/>
              <a:gd name="T9" fmla="*/ 15481 h 16224"/>
              <a:gd name="T10" fmla="*/ 11545 w 16276"/>
              <a:gd name="T11" fmla="*/ 15798 h 16224"/>
              <a:gd name="T12" fmla="*/ 11095 w 16276"/>
              <a:gd name="T13" fmla="*/ 15830 h 16224"/>
              <a:gd name="T14" fmla="*/ 10750 w 16276"/>
              <a:gd name="T15" fmla="*/ 15562 h 16224"/>
              <a:gd name="T16" fmla="*/ 5607 w 16276"/>
              <a:gd name="T17" fmla="*/ 15274 h 16224"/>
              <a:gd name="T18" fmla="*/ 5427 w 16276"/>
              <a:gd name="T19" fmla="*/ 15678 h 16224"/>
              <a:gd name="T20" fmla="*/ 5023 w 16276"/>
              <a:gd name="T21" fmla="*/ 15858 h 16224"/>
              <a:gd name="T22" fmla="*/ 4599 w 16276"/>
              <a:gd name="T23" fmla="*/ 15717 h 16224"/>
              <a:gd name="T24" fmla="*/ 4381 w 16276"/>
              <a:gd name="T25" fmla="*/ 15336 h 16224"/>
              <a:gd name="T26" fmla="*/ 767 w 16276"/>
              <a:gd name="T27" fmla="*/ 11853 h 16224"/>
              <a:gd name="T28" fmla="*/ 482 w 16276"/>
              <a:gd name="T29" fmla="*/ 11522 h 16224"/>
              <a:gd name="T30" fmla="*/ 493 w 16276"/>
              <a:gd name="T31" fmla="*/ 11070 h 16224"/>
              <a:gd name="T32" fmla="*/ 793 w 16276"/>
              <a:gd name="T33" fmla="*/ 10755 h 16224"/>
              <a:gd name="T34" fmla="*/ 967 w 16276"/>
              <a:gd name="T35" fmla="*/ 5632 h 16224"/>
              <a:gd name="T36" fmla="*/ 585 w 16276"/>
              <a:gd name="T37" fmla="*/ 5414 h 16224"/>
              <a:gd name="T38" fmla="*/ 446 w 16276"/>
              <a:gd name="T39" fmla="*/ 4991 h 16224"/>
              <a:gd name="T40" fmla="*/ 625 w 16276"/>
              <a:gd name="T41" fmla="*/ 4586 h 16224"/>
              <a:gd name="T42" fmla="*/ 1029 w 16276"/>
              <a:gd name="T43" fmla="*/ 4407 h 16224"/>
              <a:gd name="T44" fmla="*/ 4480 w 16276"/>
              <a:gd name="T45" fmla="*/ 746 h 16224"/>
              <a:gd name="T46" fmla="*/ 4837 w 16276"/>
              <a:gd name="T47" fmla="*/ 493 h 16224"/>
              <a:gd name="T48" fmla="*/ 5285 w 16276"/>
              <a:gd name="T49" fmla="*/ 548 h 16224"/>
              <a:gd name="T50" fmla="*/ 5570 w 16276"/>
              <a:gd name="T51" fmla="*/ 879 h 16224"/>
              <a:gd name="T52" fmla="*/ 10681 w 16276"/>
              <a:gd name="T53" fmla="*/ 937 h 16224"/>
              <a:gd name="T54" fmla="*/ 10933 w 16276"/>
              <a:gd name="T55" fmla="*/ 580 h 16224"/>
              <a:gd name="T56" fmla="*/ 11372 w 16276"/>
              <a:gd name="T57" fmla="*/ 481 h 16224"/>
              <a:gd name="T58" fmla="*/ 11753 w 16276"/>
              <a:gd name="T59" fmla="*/ 699 h 16224"/>
              <a:gd name="T60" fmla="*/ 11895 w 16276"/>
              <a:gd name="T61" fmla="*/ 4406 h 16224"/>
              <a:gd name="T62" fmla="*/ 15601 w 16276"/>
              <a:gd name="T63" fmla="*/ 4546 h 16224"/>
              <a:gd name="T64" fmla="*/ 15817 w 16276"/>
              <a:gd name="T65" fmla="*/ 4929 h 16224"/>
              <a:gd name="T66" fmla="*/ 15720 w 16276"/>
              <a:gd name="T67" fmla="*/ 5367 h 16224"/>
              <a:gd name="T68" fmla="*/ 15363 w 16276"/>
              <a:gd name="T69" fmla="*/ 5620 h 16224"/>
              <a:gd name="T70" fmla="*/ 16215 w 16276"/>
              <a:gd name="T71" fmla="*/ 8080 h 16224"/>
              <a:gd name="T72" fmla="*/ 16262 w 16276"/>
              <a:gd name="T73" fmla="*/ 8330 h 16224"/>
              <a:gd name="T74" fmla="*/ 12902 w 16276"/>
              <a:gd name="T75" fmla="*/ 10167 h 16224"/>
              <a:gd name="T76" fmla="*/ 12659 w 16276"/>
              <a:gd name="T77" fmla="*/ 10124 h 16224"/>
              <a:gd name="T78" fmla="*/ 12554 w 16276"/>
              <a:gd name="T79" fmla="*/ 9893 h 16224"/>
              <a:gd name="T80" fmla="*/ 12659 w 16276"/>
              <a:gd name="T81" fmla="*/ 6383 h 16224"/>
              <a:gd name="T82" fmla="*/ 12899 w 16276"/>
              <a:gd name="T83" fmla="*/ 6341 h 16224"/>
              <a:gd name="T84" fmla="*/ 3496 w 16276"/>
              <a:gd name="T85" fmla="*/ 6332 h 16224"/>
              <a:gd name="T86" fmla="*/ 3694 w 16276"/>
              <a:gd name="T87" fmla="*/ 6471 h 16224"/>
              <a:gd name="T88" fmla="*/ 3699 w 16276"/>
              <a:gd name="T89" fmla="*/ 10010 h 16224"/>
              <a:gd name="T90" fmla="*/ 3518 w 16276"/>
              <a:gd name="T91" fmla="*/ 10177 h 16224"/>
              <a:gd name="T92" fmla="*/ 82 w 16276"/>
              <a:gd name="T93" fmla="*/ 8447 h 16224"/>
              <a:gd name="T94" fmla="*/ 4 w 16276"/>
              <a:gd name="T95" fmla="*/ 8205 h 16224"/>
              <a:gd name="T96" fmla="*/ 8494 w 16276"/>
              <a:gd name="T97" fmla="*/ 16081 h 16224"/>
              <a:gd name="T98" fmla="*/ 8269 w 16276"/>
              <a:gd name="T99" fmla="*/ 16224 h 16224"/>
              <a:gd name="T100" fmla="*/ 8037 w 16276"/>
              <a:gd name="T101" fmla="*/ 16103 h 16224"/>
              <a:gd name="T102" fmla="*/ 6347 w 16276"/>
              <a:gd name="T103" fmla="*/ 12615 h 16224"/>
              <a:gd name="T104" fmla="*/ 6522 w 16276"/>
              <a:gd name="T105" fmla="*/ 12449 h 16224"/>
              <a:gd name="T106" fmla="*/ 10070 w 16276"/>
              <a:gd name="T107" fmla="*/ 12483 h 16224"/>
              <a:gd name="T108" fmla="*/ 10184 w 16276"/>
              <a:gd name="T109" fmla="*/ 12698 h 16224"/>
              <a:gd name="T110" fmla="*/ 10180 w 16276"/>
              <a:gd name="T111" fmla="*/ 3476 h 16224"/>
              <a:gd name="T112" fmla="*/ 10107 w 16276"/>
              <a:gd name="T113" fmla="*/ 3708 h 16224"/>
              <a:gd name="T114" fmla="*/ 6568 w 16276"/>
              <a:gd name="T115" fmla="*/ 3786 h 16224"/>
              <a:gd name="T116" fmla="*/ 6367 w 16276"/>
              <a:gd name="T117" fmla="*/ 3651 h 16224"/>
              <a:gd name="T118" fmla="*/ 6362 w 16276"/>
              <a:gd name="T119" fmla="*/ 3404 h 16224"/>
              <a:gd name="T120" fmla="*/ 8219 w 16276"/>
              <a:gd name="T121" fmla="*/ 3 h 16224"/>
              <a:gd name="T122" fmla="*/ 8460 w 16276"/>
              <a:gd name="T123" fmla="*/ 93 h 16224"/>
              <a:gd name="T124" fmla="*/ 8258 w 16276"/>
              <a:gd name="T125" fmla="*/ 15379 h 16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276" h="16224">
                <a:moveTo>
                  <a:pt x="15208" y="10694"/>
                </a:moveTo>
                <a:lnTo>
                  <a:pt x="15240" y="10695"/>
                </a:lnTo>
                <a:lnTo>
                  <a:pt x="15271" y="10697"/>
                </a:lnTo>
                <a:lnTo>
                  <a:pt x="15302" y="10701"/>
                </a:lnTo>
                <a:lnTo>
                  <a:pt x="15332" y="10706"/>
                </a:lnTo>
                <a:lnTo>
                  <a:pt x="15363" y="10713"/>
                </a:lnTo>
                <a:lnTo>
                  <a:pt x="15392" y="10721"/>
                </a:lnTo>
                <a:lnTo>
                  <a:pt x="15420" y="10732"/>
                </a:lnTo>
                <a:lnTo>
                  <a:pt x="15448" y="10743"/>
                </a:lnTo>
                <a:lnTo>
                  <a:pt x="15475" y="10755"/>
                </a:lnTo>
                <a:lnTo>
                  <a:pt x="15502" y="10768"/>
                </a:lnTo>
                <a:lnTo>
                  <a:pt x="15528" y="10783"/>
                </a:lnTo>
                <a:lnTo>
                  <a:pt x="15553" y="10799"/>
                </a:lnTo>
                <a:lnTo>
                  <a:pt x="15577" y="10816"/>
                </a:lnTo>
                <a:lnTo>
                  <a:pt x="15601" y="10834"/>
                </a:lnTo>
                <a:lnTo>
                  <a:pt x="15623" y="10854"/>
                </a:lnTo>
                <a:lnTo>
                  <a:pt x="15644" y="10874"/>
                </a:lnTo>
                <a:lnTo>
                  <a:pt x="15665" y="10895"/>
                </a:lnTo>
                <a:lnTo>
                  <a:pt x="15684" y="10918"/>
                </a:lnTo>
                <a:lnTo>
                  <a:pt x="15702" y="10941"/>
                </a:lnTo>
                <a:lnTo>
                  <a:pt x="15720" y="10966"/>
                </a:lnTo>
                <a:lnTo>
                  <a:pt x="15736" y="10991"/>
                </a:lnTo>
                <a:lnTo>
                  <a:pt x="15750" y="11016"/>
                </a:lnTo>
                <a:lnTo>
                  <a:pt x="15764" y="11043"/>
                </a:lnTo>
                <a:lnTo>
                  <a:pt x="15777" y="11070"/>
                </a:lnTo>
                <a:lnTo>
                  <a:pt x="15788" y="11099"/>
                </a:lnTo>
                <a:lnTo>
                  <a:pt x="15797" y="11127"/>
                </a:lnTo>
                <a:lnTo>
                  <a:pt x="15805" y="11156"/>
                </a:lnTo>
                <a:lnTo>
                  <a:pt x="15812" y="11186"/>
                </a:lnTo>
                <a:lnTo>
                  <a:pt x="15817" y="11217"/>
                </a:lnTo>
                <a:lnTo>
                  <a:pt x="15821" y="11247"/>
                </a:lnTo>
                <a:lnTo>
                  <a:pt x="15824" y="11279"/>
                </a:lnTo>
                <a:lnTo>
                  <a:pt x="15824" y="11311"/>
                </a:lnTo>
                <a:lnTo>
                  <a:pt x="15824" y="11342"/>
                </a:lnTo>
                <a:lnTo>
                  <a:pt x="15821" y="11374"/>
                </a:lnTo>
                <a:lnTo>
                  <a:pt x="15817" y="11404"/>
                </a:lnTo>
                <a:lnTo>
                  <a:pt x="15812" y="11435"/>
                </a:lnTo>
                <a:lnTo>
                  <a:pt x="15805" y="11464"/>
                </a:lnTo>
                <a:lnTo>
                  <a:pt x="15797" y="11494"/>
                </a:lnTo>
                <a:lnTo>
                  <a:pt x="15788" y="11522"/>
                </a:lnTo>
                <a:lnTo>
                  <a:pt x="15777" y="11551"/>
                </a:lnTo>
                <a:lnTo>
                  <a:pt x="15764" y="11578"/>
                </a:lnTo>
                <a:lnTo>
                  <a:pt x="15750" y="11605"/>
                </a:lnTo>
                <a:lnTo>
                  <a:pt x="15736" y="11630"/>
                </a:lnTo>
                <a:lnTo>
                  <a:pt x="15720" y="11655"/>
                </a:lnTo>
                <a:lnTo>
                  <a:pt x="15702" y="11680"/>
                </a:lnTo>
                <a:lnTo>
                  <a:pt x="15684" y="11702"/>
                </a:lnTo>
                <a:lnTo>
                  <a:pt x="15665" y="11725"/>
                </a:lnTo>
                <a:lnTo>
                  <a:pt x="15644" y="11746"/>
                </a:lnTo>
                <a:lnTo>
                  <a:pt x="15623" y="11767"/>
                </a:lnTo>
                <a:lnTo>
                  <a:pt x="15601" y="11787"/>
                </a:lnTo>
                <a:lnTo>
                  <a:pt x="15577" y="11805"/>
                </a:lnTo>
                <a:lnTo>
                  <a:pt x="15553" y="11821"/>
                </a:lnTo>
                <a:lnTo>
                  <a:pt x="15528" y="11838"/>
                </a:lnTo>
                <a:lnTo>
                  <a:pt x="15502" y="11853"/>
                </a:lnTo>
                <a:lnTo>
                  <a:pt x="15475" y="11866"/>
                </a:lnTo>
                <a:lnTo>
                  <a:pt x="15448" y="11878"/>
                </a:lnTo>
                <a:lnTo>
                  <a:pt x="15420" y="11889"/>
                </a:lnTo>
                <a:lnTo>
                  <a:pt x="15392" y="11900"/>
                </a:lnTo>
                <a:lnTo>
                  <a:pt x="15363" y="11908"/>
                </a:lnTo>
                <a:lnTo>
                  <a:pt x="15332" y="11915"/>
                </a:lnTo>
                <a:lnTo>
                  <a:pt x="15302" y="11920"/>
                </a:lnTo>
                <a:lnTo>
                  <a:pt x="15271" y="11924"/>
                </a:lnTo>
                <a:lnTo>
                  <a:pt x="15240" y="11926"/>
                </a:lnTo>
                <a:lnTo>
                  <a:pt x="15208" y="11927"/>
                </a:lnTo>
                <a:lnTo>
                  <a:pt x="11895" y="11927"/>
                </a:lnTo>
                <a:lnTo>
                  <a:pt x="11895" y="15242"/>
                </a:lnTo>
                <a:lnTo>
                  <a:pt x="11894" y="15274"/>
                </a:lnTo>
                <a:lnTo>
                  <a:pt x="11892" y="15304"/>
                </a:lnTo>
                <a:lnTo>
                  <a:pt x="11888" y="15336"/>
                </a:lnTo>
                <a:lnTo>
                  <a:pt x="11882" y="15366"/>
                </a:lnTo>
                <a:lnTo>
                  <a:pt x="11875" y="15396"/>
                </a:lnTo>
                <a:lnTo>
                  <a:pt x="11867" y="15425"/>
                </a:lnTo>
                <a:lnTo>
                  <a:pt x="11857" y="15454"/>
                </a:lnTo>
                <a:lnTo>
                  <a:pt x="11846" y="15481"/>
                </a:lnTo>
                <a:lnTo>
                  <a:pt x="11834" y="15509"/>
                </a:lnTo>
                <a:lnTo>
                  <a:pt x="11820" y="15535"/>
                </a:lnTo>
                <a:lnTo>
                  <a:pt x="11805" y="15562"/>
                </a:lnTo>
                <a:lnTo>
                  <a:pt x="11789" y="15586"/>
                </a:lnTo>
                <a:lnTo>
                  <a:pt x="11772" y="15610"/>
                </a:lnTo>
                <a:lnTo>
                  <a:pt x="11753" y="15634"/>
                </a:lnTo>
                <a:lnTo>
                  <a:pt x="11734" y="15656"/>
                </a:lnTo>
                <a:lnTo>
                  <a:pt x="11714" y="15678"/>
                </a:lnTo>
                <a:lnTo>
                  <a:pt x="11692" y="15698"/>
                </a:lnTo>
                <a:lnTo>
                  <a:pt x="11670" y="15717"/>
                </a:lnTo>
                <a:lnTo>
                  <a:pt x="11646" y="15736"/>
                </a:lnTo>
                <a:lnTo>
                  <a:pt x="11623" y="15753"/>
                </a:lnTo>
                <a:lnTo>
                  <a:pt x="11598" y="15769"/>
                </a:lnTo>
                <a:lnTo>
                  <a:pt x="11572" y="15783"/>
                </a:lnTo>
                <a:lnTo>
                  <a:pt x="11545" y="15798"/>
                </a:lnTo>
                <a:lnTo>
                  <a:pt x="11518" y="15810"/>
                </a:lnTo>
                <a:lnTo>
                  <a:pt x="11490" y="15821"/>
                </a:lnTo>
                <a:lnTo>
                  <a:pt x="11461" y="15830"/>
                </a:lnTo>
                <a:lnTo>
                  <a:pt x="11432" y="15838"/>
                </a:lnTo>
                <a:lnTo>
                  <a:pt x="11402" y="15845"/>
                </a:lnTo>
                <a:lnTo>
                  <a:pt x="11372" y="15852"/>
                </a:lnTo>
                <a:lnTo>
                  <a:pt x="11341" y="15855"/>
                </a:lnTo>
                <a:lnTo>
                  <a:pt x="11310" y="15858"/>
                </a:lnTo>
                <a:lnTo>
                  <a:pt x="11278" y="15858"/>
                </a:lnTo>
                <a:lnTo>
                  <a:pt x="11247" y="15858"/>
                </a:lnTo>
                <a:lnTo>
                  <a:pt x="11215" y="15855"/>
                </a:lnTo>
                <a:lnTo>
                  <a:pt x="11184" y="15852"/>
                </a:lnTo>
                <a:lnTo>
                  <a:pt x="11154" y="15845"/>
                </a:lnTo>
                <a:lnTo>
                  <a:pt x="11124" y="15838"/>
                </a:lnTo>
                <a:lnTo>
                  <a:pt x="11095" y="15830"/>
                </a:lnTo>
                <a:lnTo>
                  <a:pt x="11066" y="15821"/>
                </a:lnTo>
                <a:lnTo>
                  <a:pt x="11038" y="15810"/>
                </a:lnTo>
                <a:lnTo>
                  <a:pt x="11011" y="15798"/>
                </a:lnTo>
                <a:lnTo>
                  <a:pt x="10984" y="15783"/>
                </a:lnTo>
                <a:lnTo>
                  <a:pt x="10958" y="15769"/>
                </a:lnTo>
                <a:lnTo>
                  <a:pt x="10933" y="15753"/>
                </a:lnTo>
                <a:lnTo>
                  <a:pt x="10909" y="15736"/>
                </a:lnTo>
                <a:lnTo>
                  <a:pt x="10886" y="15717"/>
                </a:lnTo>
                <a:lnTo>
                  <a:pt x="10863" y="15698"/>
                </a:lnTo>
                <a:lnTo>
                  <a:pt x="10842" y="15678"/>
                </a:lnTo>
                <a:lnTo>
                  <a:pt x="10822" y="15656"/>
                </a:lnTo>
                <a:lnTo>
                  <a:pt x="10802" y="15634"/>
                </a:lnTo>
                <a:lnTo>
                  <a:pt x="10784" y="15610"/>
                </a:lnTo>
                <a:lnTo>
                  <a:pt x="10767" y="15586"/>
                </a:lnTo>
                <a:lnTo>
                  <a:pt x="10750" y="15562"/>
                </a:lnTo>
                <a:lnTo>
                  <a:pt x="10736" y="15535"/>
                </a:lnTo>
                <a:lnTo>
                  <a:pt x="10722" y="15509"/>
                </a:lnTo>
                <a:lnTo>
                  <a:pt x="10710" y="15481"/>
                </a:lnTo>
                <a:lnTo>
                  <a:pt x="10698" y="15454"/>
                </a:lnTo>
                <a:lnTo>
                  <a:pt x="10689" y="15425"/>
                </a:lnTo>
                <a:lnTo>
                  <a:pt x="10681" y="15396"/>
                </a:lnTo>
                <a:lnTo>
                  <a:pt x="10674" y="15366"/>
                </a:lnTo>
                <a:lnTo>
                  <a:pt x="10669" y="15336"/>
                </a:lnTo>
                <a:lnTo>
                  <a:pt x="10665" y="15304"/>
                </a:lnTo>
                <a:lnTo>
                  <a:pt x="10663" y="15274"/>
                </a:lnTo>
                <a:lnTo>
                  <a:pt x="10662" y="15242"/>
                </a:lnTo>
                <a:lnTo>
                  <a:pt x="10662" y="11942"/>
                </a:lnTo>
                <a:lnTo>
                  <a:pt x="5608" y="11942"/>
                </a:lnTo>
                <a:lnTo>
                  <a:pt x="5608" y="15242"/>
                </a:lnTo>
                <a:lnTo>
                  <a:pt x="5607" y="15274"/>
                </a:lnTo>
                <a:lnTo>
                  <a:pt x="5604" y="15304"/>
                </a:lnTo>
                <a:lnTo>
                  <a:pt x="5601" y="15336"/>
                </a:lnTo>
                <a:lnTo>
                  <a:pt x="5595" y="15366"/>
                </a:lnTo>
                <a:lnTo>
                  <a:pt x="5588" y="15396"/>
                </a:lnTo>
                <a:lnTo>
                  <a:pt x="5580" y="15425"/>
                </a:lnTo>
                <a:lnTo>
                  <a:pt x="5570" y="15454"/>
                </a:lnTo>
                <a:lnTo>
                  <a:pt x="5559" y="15481"/>
                </a:lnTo>
                <a:lnTo>
                  <a:pt x="5547" y="15509"/>
                </a:lnTo>
                <a:lnTo>
                  <a:pt x="5533" y="15535"/>
                </a:lnTo>
                <a:lnTo>
                  <a:pt x="5519" y="15562"/>
                </a:lnTo>
                <a:lnTo>
                  <a:pt x="5502" y="15586"/>
                </a:lnTo>
                <a:lnTo>
                  <a:pt x="5485" y="15610"/>
                </a:lnTo>
                <a:lnTo>
                  <a:pt x="5467" y="15634"/>
                </a:lnTo>
                <a:lnTo>
                  <a:pt x="5447" y="15656"/>
                </a:lnTo>
                <a:lnTo>
                  <a:pt x="5427" y="15678"/>
                </a:lnTo>
                <a:lnTo>
                  <a:pt x="5406" y="15698"/>
                </a:lnTo>
                <a:lnTo>
                  <a:pt x="5383" y="15717"/>
                </a:lnTo>
                <a:lnTo>
                  <a:pt x="5360" y="15736"/>
                </a:lnTo>
                <a:lnTo>
                  <a:pt x="5335" y="15753"/>
                </a:lnTo>
                <a:lnTo>
                  <a:pt x="5311" y="15769"/>
                </a:lnTo>
                <a:lnTo>
                  <a:pt x="5285" y="15783"/>
                </a:lnTo>
                <a:lnTo>
                  <a:pt x="5258" y="15798"/>
                </a:lnTo>
                <a:lnTo>
                  <a:pt x="5231" y="15810"/>
                </a:lnTo>
                <a:lnTo>
                  <a:pt x="5203" y="15821"/>
                </a:lnTo>
                <a:lnTo>
                  <a:pt x="5175" y="15830"/>
                </a:lnTo>
                <a:lnTo>
                  <a:pt x="5145" y="15838"/>
                </a:lnTo>
                <a:lnTo>
                  <a:pt x="5116" y="15845"/>
                </a:lnTo>
                <a:lnTo>
                  <a:pt x="5085" y="15852"/>
                </a:lnTo>
                <a:lnTo>
                  <a:pt x="5054" y="15855"/>
                </a:lnTo>
                <a:lnTo>
                  <a:pt x="5023" y="15858"/>
                </a:lnTo>
                <a:lnTo>
                  <a:pt x="4992" y="15859"/>
                </a:lnTo>
                <a:lnTo>
                  <a:pt x="4959" y="15858"/>
                </a:lnTo>
                <a:lnTo>
                  <a:pt x="4929" y="15855"/>
                </a:lnTo>
                <a:lnTo>
                  <a:pt x="4897" y="15852"/>
                </a:lnTo>
                <a:lnTo>
                  <a:pt x="4867" y="15845"/>
                </a:lnTo>
                <a:lnTo>
                  <a:pt x="4837" y="15838"/>
                </a:lnTo>
                <a:lnTo>
                  <a:pt x="4808" y="15830"/>
                </a:lnTo>
                <a:lnTo>
                  <a:pt x="4779" y="15821"/>
                </a:lnTo>
                <a:lnTo>
                  <a:pt x="4752" y="15810"/>
                </a:lnTo>
                <a:lnTo>
                  <a:pt x="4724" y="15798"/>
                </a:lnTo>
                <a:lnTo>
                  <a:pt x="4698" y="15783"/>
                </a:lnTo>
                <a:lnTo>
                  <a:pt x="4671" y="15769"/>
                </a:lnTo>
                <a:lnTo>
                  <a:pt x="4647" y="15753"/>
                </a:lnTo>
                <a:lnTo>
                  <a:pt x="4622" y="15736"/>
                </a:lnTo>
                <a:lnTo>
                  <a:pt x="4599" y="15717"/>
                </a:lnTo>
                <a:lnTo>
                  <a:pt x="4577" y="15698"/>
                </a:lnTo>
                <a:lnTo>
                  <a:pt x="4555" y="15678"/>
                </a:lnTo>
                <a:lnTo>
                  <a:pt x="4535" y="15656"/>
                </a:lnTo>
                <a:lnTo>
                  <a:pt x="4516" y="15634"/>
                </a:lnTo>
                <a:lnTo>
                  <a:pt x="4497" y="15610"/>
                </a:lnTo>
                <a:lnTo>
                  <a:pt x="4480" y="15586"/>
                </a:lnTo>
                <a:lnTo>
                  <a:pt x="4464" y="15562"/>
                </a:lnTo>
                <a:lnTo>
                  <a:pt x="4449" y="15535"/>
                </a:lnTo>
                <a:lnTo>
                  <a:pt x="4435" y="15509"/>
                </a:lnTo>
                <a:lnTo>
                  <a:pt x="4423" y="15481"/>
                </a:lnTo>
                <a:lnTo>
                  <a:pt x="4412" y="15454"/>
                </a:lnTo>
                <a:lnTo>
                  <a:pt x="4403" y="15425"/>
                </a:lnTo>
                <a:lnTo>
                  <a:pt x="4395" y="15396"/>
                </a:lnTo>
                <a:lnTo>
                  <a:pt x="4387" y="15366"/>
                </a:lnTo>
                <a:lnTo>
                  <a:pt x="4381" y="15336"/>
                </a:lnTo>
                <a:lnTo>
                  <a:pt x="4378" y="15304"/>
                </a:lnTo>
                <a:lnTo>
                  <a:pt x="4375" y="15274"/>
                </a:lnTo>
                <a:lnTo>
                  <a:pt x="4374" y="15242"/>
                </a:lnTo>
                <a:lnTo>
                  <a:pt x="4374" y="11927"/>
                </a:lnTo>
                <a:lnTo>
                  <a:pt x="1061" y="11927"/>
                </a:lnTo>
                <a:lnTo>
                  <a:pt x="1029" y="11926"/>
                </a:lnTo>
                <a:lnTo>
                  <a:pt x="998" y="11924"/>
                </a:lnTo>
                <a:lnTo>
                  <a:pt x="967" y="11920"/>
                </a:lnTo>
                <a:lnTo>
                  <a:pt x="937" y="11915"/>
                </a:lnTo>
                <a:lnTo>
                  <a:pt x="907" y="11908"/>
                </a:lnTo>
                <a:lnTo>
                  <a:pt x="878" y="11900"/>
                </a:lnTo>
                <a:lnTo>
                  <a:pt x="849" y="11889"/>
                </a:lnTo>
                <a:lnTo>
                  <a:pt x="821" y="11878"/>
                </a:lnTo>
                <a:lnTo>
                  <a:pt x="793" y="11866"/>
                </a:lnTo>
                <a:lnTo>
                  <a:pt x="767" y="11853"/>
                </a:lnTo>
                <a:lnTo>
                  <a:pt x="742" y="11838"/>
                </a:lnTo>
                <a:lnTo>
                  <a:pt x="716" y="11821"/>
                </a:lnTo>
                <a:lnTo>
                  <a:pt x="692" y="11805"/>
                </a:lnTo>
                <a:lnTo>
                  <a:pt x="668" y="11787"/>
                </a:lnTo>
                <a:lnTo>
                  <a:pt x="646" y="11767"/>
                </a:lnTo>
                <a:lnTo>
                  <a:pt x="625" y="11746"/>
                </a:lnTo>
                <a:lnTo>
                  <a:pt x="604" y="11725"/>
                </a:lnTo>
                <a:lnTo>
                  <a:pt x="585" y="11702"/>
                </a:lnTo>
                <a:lnTo>
                  <a:pt x="567" y="11680"/>
                </a:lnTo>
                <a:lnTo>
                  <a:pt x="549" y="11655"/>
                </a:lnTo>
                <a:lnTo>
                  <a:pt x="534" y="11630"/>
                </a:lnTo>
                <a:lnTo>
                  <a:pt x="519" y="11605"/>
                </a:lnTo>
                <a:lnTo>
                  <a:pt x="506" y="11578"/>
                </a:lnTo>
                <a:lnTo>
                  <a:pt x="493" y="11551"/>
                </a:lnTo>
                <a:lnTo>
                  <a:pt x="482" y="11522"/>
                </a:lnTo>
                <a:lnTo>
                  <a:pt x="472" y="11494"/>
                </a:lnTo>
                <a:lnTo>
                  <a:pt x="464" y="11464"/>
                </a:lnTo>
                <a:lnTo>
                  <a:pt x="457" y="11435"/>
                </a:lnTo>
                <a:lnTo>
                  <a:pt x="452" y="11404"/>
                </a:lnTo>
                <a:lnTo>
                  <a:pt x="448" y="11374"/>
                </a:lnTo>
                <a:lnTo>
                  <a:pt x="446" y="11342"/>
                </a:lnTo>
                <a:lnTo>
                  <a:pt x="445" y="11311"/>
                </a:lnTo>
                <a:lnTo>
                  <a:pt x="446" y="11279"/>
                </a:lnTo>
                <a:lnTo>
                  <a:pt x="448" y="11247"/>
                </a:lnTo>
                <a:lnTo>
                  <a:pt x="452" y="11217"/>
                </a:lnTo>
                <a:lnTo>
                  <a:pt x="457" y="11186"/>
                </a:lnTo>
                <a:lnTo>
                  <a:pt x="464" y="11157"/>
                </a:lnTo>
                <a:lnTo>
                  <a:pt x="472" y="11127"/>
                </a:lnTo>
                <a:lnTo>
                  <a:pt x="482" y="11099"/>
                </a:lnTo>
                <a:lnTo>
                  <a:pt x="493" y="11070"/>
                </a:lnTo>
                <a:lnTo>
                  <a:pt x="506" y="11043"/>
                </a:lnTo>
                <a:lnTo>
                  <a:pt x="519" y="11016"/>
                </a:lnTo>
                <a:lnTo>
                  <a:pt x="534" y="10991"/>
                </a:lnTo>
                <a:lnTo>
                  <a:pt x="549" y="10966"/>
                </a:lnTo>
                <a:lnTo>
                  <a:pt x="567" y="10941"/>
                </a:lnTo>
                <a:lnTo>
                  <a:pt x="585" y="10919"/>
                </a:lnTo>
                <a:lnTo>
                  <a:pt x="604" y="10896"/>
                </a:lnTo>
                <a:lnTo>
                  <a:pt x="625" y="10874"/>
                </a:lnTo>
                <a:lnTo>
                  <a:pt x="646" y="10854"/>
                </a:lnTo>
                <a:lnTo>
                  <a:pt x="668" y="10834"/>
                </a:lnTo>
                <a:lnTo>
                  <a:pt x="692" y="10816"/>
                </a:lnTo>
                <a:lnTo>
                  <a:pt x="716" y="10799"/>
                </a:lnTo>
                <a:lnTo>
                  <a:pt x="742" y="10783"/>
                </a:lnTo>
                <a:lnTo>
                  <a:pt x="767" y="10768"/>
                </a:lnTo>
                <a:lnTo>
                  <a:pt x="793" y="10755"/>
                </a:lnTo>
                <a:lnTo>
                  <a:pt x="821" y="10743"/>
                </a:lnTo>
                <a:lnTo>
                  <a:pt x="849" y="10732"/>
                </a:lnTo>
                <a:lnTo>
                  <a:pt x="878" y="10721"/>
                </a:lnTo>
                <a:lnTo>
                  <a:pt x="907" y="10713"/>
                </a:lnTo>
                <a:lnTo>
                  <a:pt x="937" y="10706"/>
                </a:lnTo>
                <a:lnTo>
                  <a:pt x="967" y="10701"/>
                </a:lnTo>
                <a:lnTo>
                  <a:pt x="998" y="10697"/>
                </a:lnTo>
                <a:lnTo>
                  <a:pt x="1029" y="10695"/>
                </a:lnTo>
                <a:lnTo>
                  <a:pt x="1061" y="10694"/>
                </a:lnTo>
                <a:lnTo>
                  <a:pt x="4360" y="10694"/>
                </a:lnTo>
                <a:lnTo>
                  <a:pt x="4360" y="5639"/>
                </a:lnTo>
                <a:lnTo>
                  <a:pt x="1061" y="5639"/>
                </a:lnTo>
                <a:lnTo>
                  <a:pt x="1029" y="5638"/>
                </a:lnTo>
                <a:lnTo>
                  <a:pt x="998" y="5636"/>
                </a:lnTo>
                <a:lnTo>
                  <a:pt x="967" y="5632"/>
                </a:lnTo>
                <a:lnTo>
                  <a:pt x="937" y="5626"/>
                </a:lnTo>
                <a:lnTo>
                  <a:pt x="907" y="5620"/>
                </a:lnTo>
                <a:lnTo>
                  <a:pt x="878" y="5611"/>
                </a:lnTo>
                <a:lnTo>
                  <a:pt x="849" y="5601"/>
                </a:lnTo>
                <a:lnTo>
                  <a:pt x="821" y="5590"/>
                </a:lnTo>
                <a:lnTo>
                  <a:pt x="793" y="5578"/>
                </a:lnTo>
                <a:lnTo>
                  <a:pt x="767" y="5565"/>
                </a:lnTo>
                <a:lnTo>
                  <a:pt x="742" y="5549"/>
                </a:lnTo>
                <a:lnTo>
                  <a:pt x="716" y="5533"/>
                </a:lnTo>
                <a:lnTo>
                  <a:pt x="692" y="5516"/>
                </a:lnTo>
                <a:lnTo>
                  <a:pt x="668" y="5498"/>
                </a:lnTo>
                <a:lnTo>
                  <a:pt x="646" y="5478"/>
                </a:lnTo>
                <a:lnTo>
                  <a:pt x="625" y="5458"/>
                </a:lnTo>
                <a:lnTo>
                  <a:pt x="604" y="5436"/>
                </a:lnTo>
                <a:lnTo>
                  <a:pt x="585" y="5414"/>
                </a:lnTo>
                <a:lnTo>
                  <a:pt x="567" y="5391"/>
                </a:lnTo>
                <a:lnTo>
                  <a:pt x="549" y="5367"/>
                </a:lnTo>
                <a:lnTo>
                  <a:pt x="534" y="5342"/>
                </a:lnTo>
                <a:lnTo>
                  <a:pt x="519" y="5316"/>
                </a:lnTo>
                <a:lnTo>
                  <a:pt x="506" y="5290"/>
                </a:lnTo>
                <a:lnTo>
                  <a:pt x="493" y="5262"/>
                </a:lnTo>
                <a:lnTo>
                  <a:pt x="482" y="5234"/>
                </a:lnTo>
                <a:lnTo>
                  <a:pt x="472" y="5206"/>
                </a:lnTo>
                <a:lnTo>
                  <a:pt x="464" y="5176"/>
                </a:lnTo>
                <a:lnTo>
                  <a:pt x="457" y="5147"/>
                </a:lnTo>
                <a:lnTo>
                  <a:pt x="452" y="5116"/>
                </a:lnTo>
                <a:lnTo>
                  <a:pt x="448" y="5085"/>
                </a:lnTo>
                <a:lnTo>
                  <a:pt x="446" y="5054"/>
                </a:lnTo>
                <a:lnTo>
                  <a:pt x="445" y="5022"/>
                </a:lnTo>
                <a:lnTo>
                  <a:pt x="446" y="4991"/>
                </a:lnTo>
                <a:lnTo>
                  <a:pt x="448" y="4959"/>
                </a:lnTo>
                <a:lnTo>
                  <a:pt x="452" y="4929"/>
                </a:lnTo>
                <a:lnTo>
                  <a:pt x="457" y="4898"/>
                </a:lnTo>
                <a:lnTo>
                  <a:pt x="464" y="4868"/>
                </a:lnTo>
                <a:lnTo>
                  <a:pt x="472" y="4839"/>
                </a:lnTo>
                <a:lnTo>
                  <a:pt x="482" y="4810"/>
                </a:lnTo>
                <a:lnTo>
                  <a:pt x="493" y="4782"/>
                </a:lnTo>
                <a:lnTo>
                  <a:pt x="506" y="4755"/>
                </a:lnTo>
                <a:lnTo>
                  <a:pt x="519" y="4728"/>
                </a:lnTo>
                <a:lnTo>
                  <a:pt x="534" y="4703"/>
                </a:lnTo>
                <a:lnTo>
                  <a:pt x="549" y="4677"/>
                </a:lnTo>
                <a:lnTo>
                  <a:pt x="567" y="4653"/>
                </a:lnTo>
                <a:lnTo>
                  <a:pt x="585" y="4630"/>
                </a:lnTo>
                <a:lnTo>
                  <a:pt x="604" y="4607"/>
                </a:lnTo>
                <a:lnTo>
                  <a:pt x="625" y="4586"/>
                </a:lnTo>
                <a:lnTo>
                  <a:pt x="646" y="4566"/>
                </a:lnTo>
                <a:lnTo>
                  <a:pt x="668" y="4546"/>
                </a:lnTo>
                <a:lnTo>
                  <a:pt x="692" y="4528"/>
                </a:lnTo>
                <a:lnTo>
                  <a:pt x="716" y="4511"/>
                </a:lnTo>
                <a:lnTo>
                  <a:pt x="742" y="4495"/>
                </a:lnTo>
                <a:lnTo>
                  <a:pt x="767" y="4480"/>
                </a:lnTo>
                <a:lnTo>
                  <a:pt x="793" y="4467"/>
                </a:lnTo>
                <a:lnTo>
                  <a:pt x="821" y="4454"/>
                </a:lnTo>
                <a:lnTo>
                  <a:pt x="849" y="4443"/>
                </a:lnTo>
                <a:lnTo>
                  <a:pt x="878" y="4433"/>
                </a:lnTo>
                <a:lnTo>
                  <a:pt x="907" y="4425"/>
                </a:lnTo>
                <a:lnTo>
                  <a:pt x="937" y="4418"/>
                </a:lnTo>
                <a:lnTo>
                  <a:pt x="967" y="4413"/>
                </a:lnTo>
                <a:lnTo>
                  <a:pt x="998" y="4409"/>
                </a:lnTo>
                <a:lnTo>
                  <a:pt x="1029" y="4407"/>
                </a:lnTo>
                <a:lnTo>
                  <a:pt x="1061" y="4406"/>
                </a:lnTo>
                <a:lnTo>
                  <a:pt x="4374" y="4406"/>
                </a:lnTo>
                <a:lnTo>
                  <a:pt x="4374" y="1091"/>
                </a:lnTo>
                <a:lnTo>
                  <a:pt x="4375" y="1059"/>
                </a:lnTo>
                <a:lnTo>
                  <a:pt x="4378" y="1028"/>
                </a:lnTo>
                <a:lnTo>
                  <a:pt x="4381" y="997"/>
                </a:lnTo>
                <a:lnTo>
                  <a:pt x="4387" y="967"/>
                </a:lnTo>
                <a:lnTo>
                  <a:pt x="4395" y="937"/>
                </a:lnTo>
                <a:lnTo>
                  <a:pt x="4403" y="908"/>
                </a:lnTo>
                <a:lnTo>
                  <a:pt x="4412" y="879"/>
                </a:lnTo>
                <a:lnTo>
                  <a:pt x="4423" y="851"/>
                </a:lnTo>
                <a:lnTo>
                  <a:pt x="4435" y="823"/>
                </a:lnTo>
                <a:lnTo>
                  <a:pt x="4449" y="797"/>
                </a:lnTo>
                <a:lnTo>
                  <a:pt x="4464" y="771"/>
                </a:lnTo>
                <a:lnTo>
                  <a:pt x="4480" y="746"/>
                </a:lnTo>
                <a:lnTo>
                  <a:pt x="4497" y="722"/>
                </a:lnTo>
                <a:lnTo>
                  <a:pt x="4516" y="699"/>
                </a:lnTo>
                <a:lnTo>
                  <a:pt x="4535" y="677"/>
                </a:lnTo>
                <a:lnTo>
                  <a:pt x="4555" y="655"/>
                </a:lnTo>
                <a:lnTo>
                  <a:pt x="4577" y="635"/>
                </a:lnTo>
                <a:lnTo>
                  <a:pt x="4599" y="616"/>
                </a:lnTo>
                <a:lnTo>
                  <a:pt x="4622" y="597"/>
                </a:lnTo>
                <a:lnTo>
                  <a:pt x="4647" y="580"/>
                </a:lnTo>
                <a:lnTo>
                  <a:pt x="4671" y="564"/>
                </a:lnTo>
                <a:lnTo>
                  <a:pt x="4698" y="548"/>
                </a:lnTo>
                <a:lnTo>
                  <a:pt x="4724" y="535"/>
                </a:lnTo>
                <a:lnTo>
                  <a:pt x="4752" y="523"/>
                </a:lnTo>
                <a:lnTo>
                  <a:pt x="4779" y="512"/>
                </a:lnTo>
                <a:lnTo>
                  <a:pt x="4808" y="502"/>
                </a:lnTo>
                <a:lnTo>
                  <a:pt x="4837" y="493"/>
                </a:lnTo>
                <a:lnTo>
                  <a:pt x="4867" y="486"/>
                </a:lnTo>
                <a:lnTo>
                  <a:pt x="4897" y="481"/>
                </a:lnTo>
                <a:lnTo>
                  <a:pt x="4929" y="477"/>
                </a:lnTo>
                <a:lnTo>
                  <a:pt x="4959" y="475"/>
                </a:lnTo>
                <a:lnTo>
                  <a:pt x="4992" y="474"/>
                </a:lnTo>
                <a:lnTo>
                  <a:pt x="5023" y="475"/>
                </a:lnTo>
                <a:lnTo>
                  <a:pt x="5054" y="477"/>
                </a:lnTo>
                <a:lnTo>
                  <a:pt x="5085" y="481"/>
                </a:lnTo>
                <a:lnTo>
                  <a:pt x="5116" y="486"/>
                </a:lnTo>
                <a:lnTo>
                  <a:pt x="5145" y="493"/>
                </a:lnTo>
                <a:lnTo>
                  <a:pt x="5175" y="502"/>
                </a:lnTo>
                <a:lnTo>
                  <a:pt x="5203" y="512"/>
                </a:lnTo>
                <a:lnTo>
                  <a:pt x="5231" y="523"/>
                </a:lnTo>
                <a:lnTo>
                  <a:pt x="5258" y="535"/>
                </a:lnTo>
                <a:lnTo>
                  <a:pt x="5285" y="548"/>
                </a:lnTo>
                <a:lnTo>
                  <a:pt x="5311" y="564"/>
                </a:lnTo>
                <a:lnTo>
                  <a:pt x="5335" y="580"/>
                </a:lnTo>
                <a:lnTo>
                  <a:pt x="5360" y="597"/>
                </a:lnTo>
                <a:lnTo>
                  <a:pt x="5383" y="616"/>
                </a:lnTo>
                <a:lnTo>
                  <a:pt x="5406" y="635"/>
                </a:lnTo>
                <a:lnTo>
                  <a:pt x="5427" y="655"/>
                </a:lnTo>
                <a:lnTo>
                  <a:pt x="5447" y="677"/>
                </a:lnTo>
                <a:lnTo>
                  <a:pt x="5467" y="699"/>
                </a:lnTo>
                <a:lnTo>
                  <a:pt x="5485" y="722"/>
                </a:lnTo>
                <a:lnTo>
                  <a:pt x="5502" y="746"/>
                </a:lnTo>
                <a:lnTo>
                  <a:pt x="5519" y="771"/>
                </a:lnTo>
                <a:lnTo>
                  <a:pt x="5533" y="797"/>
                </a:lnTo>
                <a:lnTo>
                  <a:pt x="5547" y="823"/>
                </a:lnTo>
                <a:lnTo>
                  <a:pt x="5559" y="851"/>
                </a:lnTo>
                <a:lnTo>
                  <a:pt x="5570" y="879"/>
                </a:lnTo>
                <a:lnTo>
                  <a:pt x="5580" y="908"/>
                </a:lnTo>
                <a:lnTo>
                  <a:pt x="5588" y="937"/>
                </a:lnTo>
                <a:lnTo>
                  <a:pt x="5595" y="967"/>
                </a:lnTo>
                <a:lnTo>
                  <a:pt x="5601" y="997"/>
                </a:lnTo>
                <a:lnTo>
                  <a:pt x="5604" y="1028"/>
                </a:lnTo>
                <a:lnTo>
                  <a:pt x="5607" y="1059"/>
                </a:lnTo>
                <a:lnTo>
                  <a:pt x="5608" y="1091"/>
                </a:lnTo>
                <a:lnTo>
                  <a:pt x="5608" y="4391"/>
                </a:lnTo>
                <a:lnTo>
                  <a:pt x="10662" y="4391"/>
                </a:lnTo>
                <a:lnTo>
                  <a:pt x="10662" y="1091"/>
                </a:lnTo>
                <a:lnTo>
                  <a:pt x="10663" y="1059"/>
                </a:lnTo>
                <a:lnTo>
                  <a:pt x="10665" y="1028"/>
                </a:lnTo>
                <a:lnTo>
                  <a:pt x="10669" y="997"/>
                </a:lnTo>
                <a:lnTo>
                  <a:pt x="10674" y="967"/>
                </a:lnTo>
                <a:lnTo>
                  <a:pt x="10681" y="937"/>
                </a:lnTo>
                <a:lnTo>
                  <a:pt x="10689" y="908"/>
                </a:lnTo>
                <a:lnTo>
                  <a:pt x="10698" y="879"/>
                </a:lnTo>
                <a:lnTo>
                  <a:pt x="10710" y="851"/>
                </a:lnTo>
                <a:lnTo>
                  <a:pt x="10722" y="823"/>
                </a:lnTo>
                <a:lnTo>
                  <a:pt x="10736" y="797"/>
                </a:lnTo>
                <a:lnTo>
                  <a:pt x="10750" y="771"/>
                </a:lnTo>
                <a:lnTo>
                  <a:pt x="10767" y="746"/>
                </a:lnTo>
                <a:lnTo>
                  <a:pt x="10784" y="722"/>
                </a:lnTo>
                <a:lnTo>
                  <a:pt x="10802" y="699"/>
                </a:lnTo>
                <a:lnTo>
                  <a:pt x="10822" y="677"/>
                </a:lnTo>
                <a:lnTo>
                  <a:pt x="10842" y="655"/>
                </a:lnTo>
                <a:lnTo>
                  <a:pt x="10863" y="635"/>
                </a:lnTo>
                <a:lnTo>
                  <a:pt x="10886" y="616"/>
                </a:lnTo>
                <a:lnTo>
                  <a:pt x="10909" y="597"/>
                </a:lnTo>
                <a:lnTo>
                  <a:pt x="10933" y="580"/>
                </a:lnTo>
                <a:lnTo>
                  <a:pt x="10958" y="564"/>
                </a:lnTo>
                <a:lnTo>
                  <a:pt x="10984" y="548"/>
                </a:lnTo>
                <a:lnTo>
                  <a:pt x="11011" y="535"/>
                </a:lnTo>
                <a:lnTo>
                  <a:pt x="11038" y="523"/>
                </a:lnTo>
                <a:lnTo>
                  <a:pt x="11066" y="512"/>
                </a:lnTo>
                <a:lnTo>
                  <a:pt x="11095" y="502"/>
                </a:lnTo>
                <a:lnTo>
                  <a:pt x="11124" y="493"/>
                </a:lnTo>
                <a:lnTo>
                  <a:pt x="11154" y="486"/>
                </a:lnTo>
                <a:lnTo>
                  <a:pt x="11184" y="481"/>
                </a:lnTo>
                <a:lnTo>
                  <a:pt x="11215" y="477"/>
                </a:lnTo>
                <a:lnTo>
                  <a:pt x="11247" y="475"/>
                </a:lnTo>
                <a:lnTo>
                  <a:pt x="11278" y="474"/>
                </a:lnTo>
                <a:lnTo>
                  <a:pt x="11310" y="475"/>
                </a:lnTo>
                <a:lnTo>
                  <a:pt x="11341" y="477"/>
                </a:lnTo>
                <a:lnTo>
                  <a:pt x="11372" y="481"/>
                </a:lnTo>
                <a:lnTo>
                  <a:pt x="11402" y="486"/>
                </a:lnTo>
                <a:lnTo>
                  <a:pt x="11432" y="493"/>
                </a:lnTo>
                <a:lnTo>
                  <a:pt x="11461" y="502"/>
                </a:lnTo>
                <a:lnTo>
                  <a:pt x="11490" y="512"/>
                </a:lnTo>
                <a:lnTo>
                  <a:pt x="11518" y="523"/>
                </a:lnTo>
                <a:lnTo>
                  <a:pt x="11545" y="535"/>
                </a:lnTo>
                <a:lnTo>
                  <a:pt x="11572" y="548"/>
                </a:lnTo>
                <a:lnTo>
                  <a:pt x="11598" y="564"/>
                </a:lnTo>
                <a:lnTo>
                  <a:pt x="11622" y="580"/>
                </a:lnTo>
                <a:lnTo>
                  <a:pt x="11646" y="597"/>
                </a:lnTo>
                <a:lnTo>
                  <a:pt x="11670" y="616"/>
                </a:lnTo>
                <a:lnTo>
                  <a:pt x="11692" y="635"/>
                </a:lnTo>
                <a:lnTo>
                  <a:pt x="11714" y="655"/>
                </a:lnTo>
                <a:lnTo>
                  <a:pt x="11734" y="677"/>
                </a:lnTo>
                <a:lnTo>
                  <a:pt x="11753" y="699"/>
                </a:lnTo>
                <a:lnTo>
                  <a:pt x="11772" y="722"/>
                </a:lnTo>
                <a:lnTo>
                  <a:pt x="11789" y="746"/>
                </a:lnTo>
                <a:lnTo>
                  <a:pt x="11805" y="771"/>
                </a:lnTo>
                <a:lnTo>
                  <a:pt x="11820" y="797"/>
                </a:lnTo>
                <a:lnTo>
                  <a:pt x="11834" y="823"/>
                </a:lnTo>
                <a:lnTo>
                  <a:pt x="11846" y="851"/>
                </a:lnTo>
                <a:lnTo>
                  <a:pt x="11857" y="879"/>
                </a:lnTo>
                <a:lnTo>
                  <a:pt x="11866" y="908"/>
                </a:lnTo>
                <a:lnTo>
                  <a:pt x="11875" y="937"/>
                </a:lnTo>
                <a:lnTo>
                  <a:pt x="11881" y="967"/>
                </a:lnTo>
                <a:lnTo>
                  <a:pt x="11888" y="997"/>
                </a:lnTo>
                <a:lnTo>
                  <a:pt x="11892" y="1028"/>
                </a:lnTo>
                <a:lnTo>
                  <a:pt x="11894" y="1059"/>
                </a:lnTo>
                <a:lnTo>
                  <a:pt x="11895" y="1091"/>
                </a:lnTo>
                <a:lnTo>
                  <a:pt x="11895" y="4406"/>
                </a:lnTo>
                <a:lnTo>
                  <a:pt x="15208" y="4406"/>
                </a:lnTo>
                <a:lnTo>
                  <a:pt x="15239" y="4407"/>
                </a:lnTo>
                <a:lnTo>
                  <a:pt x="15271" y="4409"/>
                </a:lnTo>
                <a:lnTo>
                  <a:pt x="15302" y="4413"/>
                </a:lnTo>
                <a:lnTo>
                  <a:pt x="15332" y="4418"/>
                </a:lnTo>
                <a:lnTo>
                  <a:pt x="15363" y="4425"/>
                </a:lnTo>
                <a:lnTo>
                  <a:pt x="15391" y="4433"/>
                </a:lnTo>
                <a:lnTo>
                  <a:pt x="15420" y="4443"/>
                </a:lnTo>
                <a:lnTo>
                  <a:pt x="15448" y="4454"/>
                </a:lnTo>
                <a:lnTo>
                  <a:pt x="15475" y="4467"/>
                </a:lnTo>
                <a:lnTo>
                  <a:pt x="15502" y="4480"/>
                </a:lnTo>
                <a:lnTo>
                  <a:pt x="15528" y="4495"/>
                </a:lnTo>
                <a:lnTo>
                  <a:pt x="15553" y="4511"/>
                </a:lnTo>
                <a:lnTo>
                  <a:pt x="15577" y="4528"/>
                </a:lnTo>
                <a:lnTo>
                  <a:pt x="15601" y="4546"/>
                </a:lnTo>
                <a:lnTo>
                  <a:pt x="15623" y="4566"/>
                </a:lnTo>
                <a:lnTo>
                  <a:pt x="15644" y="4586"/>
                </a:lnTo>
                <a:lnTo>
                  <a:pt x="15665" y="4607"/>
                </a:lnTo>
                <a:lnTo>
                  <a:pt x="15684" y="4630"/>
                </a:lnTo>
                <a:lnTo>
                  <a:pt x="15702" y="4653"/>
                </a:lnTo>
                <a:lnTo>
                  <a:pt x="15720" y="4677"/>
                </a:lnTo>
                <a:lnTo>
                  <a:pt x="15736" y="4703"/>
                </a:lnTo>
                <a:lnTo>
                  <a:pt x="15750" y="4728"/>
                </a:lnTo>
                <a:lnTo>
                  <a:pt x="15764" y="4755"/>
                </a:lnTo>
                <a:lnTo>
                  <a:pt x="15777" y="4782"/>
                </a:lnTo>
                <a:lnTo>
                  <a:pt x="15788" y="4810"/>
                </a:lnTo>
                <a:lnTo>
                  <a:pt x="15797" y="4839"/>
                </a:lnTo>
                <a:lnTo>
                  <a:pt x="15805" y="4868"/>
                </a:lnTo>
                <a:lnTo>
                  <a:pt x="15812" y="4898"/>
                </a:lnTo>
                <a:lnTo>
                  <a:pt x="15817" y="4929"/>
                </a:lnTo>
                <a:lnTo>
                  <a:pt x="15821" y="4959"/>
                </a:lnTo>
                <a:lnTo>
                  <a:pt x="15824" y="4991"/>
                </a:lnTo>
                <a:lnTo>
                  <a:pt x="15824" y="5022"/>
                </a:lnTo>
                <a:lnTo>
                  <a:pt x="15824" y="5054"/>
                </a:lnTo>
                <a:lnTo>
                  <a:pt x="15821" y="5085"/>
                </a:lnTo>
                <a:lnTo>
                  <a:pt x="15817" y="5116"/>
                </a:lnTo>
                <a:lnTo>
                  <a:pt x="15812" y="5147"/>
                </a:lnTo>
                <a:lnTo>
                  <a:pt x="15805" y="5176"/>
                </a:lnTo>
                <a:lnTo>
                  <a:pt x="15797" y="5206"/>
                </a:lnTo>
                <a:lnTo>
                  <a:pt x="15788" y="5234"/>
                </a:lnTo>
                <a:lnTo>
                  <a:pt x="15777" y="5262"/>
                </a:lnTo>
                <a:lnTo>
                  <a:pt x="15764" y="5290"/>
                </a:lnTo>
                <a:lnTo>
                  <a:pt x="15750" y="5316"/>
                </a:lnTo>
                <a:lnTo>
                  <a:pt x="15736" y="5342"/>
                </a:lnTo>
                <a:lnTo>
                  <a:pt x="15720" y="5367"/>
                </a:lnTo>
                <a:lnTo>
                  <a:pt x="15702" y="5391"/>
                </a:lnTo>
                <a:lnTo>
                  <a:pt x="15684" y="5414"/>
                </a:lnTo>
                <a:lnTo>
                  <a:pt x="15665" y="5436"/>
                </a:lnTo>
                <a:lnTo>
                  <a:pt x="15644" y="5458"/>
                </a:lnTo>
                <a:lnTo>
                  <a:pt x="15623" y="5478"/>
                </a:lnTo>
                <a:lnTo>
                  <a:pt x="15601" y="5498"/>
                </a:lnTo>
                <a:lnTo>
                  <a:pt x="15577" y="5516"/>
                </a:lnTo>
                <a:lnTo>
                  <a:pt x="15553" y="5533"/>
                </a:lnTo>
                <a:lnTo>
                  <a:pt x="15528" y="5549"/>
                </a:lnTo>
                <a:lnTo>
                  <a:pt x="15502" y="5565"/>
                </a:lnTo>
                <a:lnTo>
                  <a:pt x="15475" y="5578"/>
                </a:lnTo>
                <a:lnTo>
                  <a:pt x="15448" y="5590"/>
                </a:lnTo>
                <a:lnTo>
                  <a:pt x="15420" y="5601"/>
                </a:lnTo>
                <a:lnTo>
                  <a:pt x="15391" y="5611"/>
                </a:lnTo>
                <a:lnTo>
                  <a:pt x="15363" y="5620"/>
                </a:lnTo>
                <a:lnTo>
                  <a:pt x="15332" y="5626"/>
                </a:lnTo>
                <a:lnTo>
                  <a:pt x="15302" y="5632"/>
                </a:lnTo>
                <a:lnTo>
                  <a:pt x="15271" y="5636"/>
                </a:lnTo>
                <a:lnTo>
                  <a:pt x="15239" y="5638"/>
                </a:lnTo>
                <a:lnTo>
                  <a:pt x="15208" y="5639"/>
                </a:lnTo>
                <a:lnTo>
                  <a:pt x="11909" y="5639"/>
                </a:lnTo>
                <a:lnTo>
                  <a:pt x="11909" y="10694"/>
                </a:lnTo>
                <a:lnTo>
                  <a:pt x="15208" y="10694"/>
                </a:lnTo>
                <a:close/>
                <a:moveTo>
                  <a:pt x="12948" y="6362"/>
                </a:moveTo>
                <a:lnTo>
                  <a:pt x="16136" y="8020"/>
                </a:lnTo>
                <a:lnTo>
                  <a:pt x="16154" y="8030"/>
                </a:lnTo>
                <a:lnTo>
                  <a:pt x="16171" y="8041"/>
                </a:lnTo>
                <a:lnTo>
                  <a:pt x="16187" y="8053"/>
                </a:lnTo>
                <a:lnTo>
                  <a:pt x="16202" y="8067"/>
                </a:lnTo>
                <a:lnTo>
                  <a:pt x="16215" y="8080"/>
                </a:lnTo>
                <a:lnTo>
                  <a:pt x="16226" y="8095"/>
                </a:lnTo>
                <a:lnTo>
                  <a:pt x="16237" y="8109"/>
                </a:lnTo>
                <a:lnTo>
                  <a:pt x="16246" y="8125"/>
                </a:lnTo>
                <a:lnTo>
                  <a:pt x="16254" y="8141"/>
                </a:lnTo>
                <a:lnTo>
                  <a:pt x="16261" y="8157"/>
                </a:lnTo>
                <a:lnTo>
                  <a:pt x="16266" y="8175"/>
                </a:lnTo>
                <a:lnTo>
                  <a:pt x="16271" y="8192"/>
                </a:lnTo>
                <a:lnTo>
                  <a:pt x="16274" y="8208"/>
                </a:lnTo>
                <a:lnTo>
                  <a:pt x="16275" y="8226"/>
                </a:lnTo>
                <a:lnTo>
                  <a:pt x="16276" y="8244"/>
                </a:lnTo>
                <a:lnTo>
                  <a:pt x="16275" y="8261"/>
                </a:lnTo>
                <a:lnTo>
                  <a:pt x="16274" y="8278"/>
                </a:lnTo>
                <a:lnTo>
                  <a:pt x="16271" y="8297"/>
                </a:lnTo>
                <a:lnTo>
                  <a:pt x="16267" y="8313"/>
                </a:lnTo>
                <a:lnTo>
                  <a:pt x="16262" y="8330"/>
                </a:lnTo>
                <a:lnTo>
                  <a:pt x="16256" y="8348"/>
                </a:lnTo>
                <a:lnTo>
                  <a:pt x="16249" y="8364"/>
                </a:lnTo>
                <a:lnTo>
                  <a:pt x="16240" y="8380"/>
                </a:lnTo>
                <a:lnTo>
                  <a:pt x="16231" y="8395"/>
                </a:lnTo>
                <a:lnTo>
                  <a:pt x="16220" y="8411"/>
                </a:lnTo>
                <a:lnTo>
                  <a:pt x="16209" y="8425"/>
                </a:lnTo>
                <a:lnTo>
                  <a:pt x="16197" y="8439"/>
                </a:lnTo>
                <a:lnTo>
                  <a:pt x="16183" y="8452"/>
                </a:lnTo>
                <a:lnTo>
                  <a:pt x="16169" y="8465"/>
                </a:lnTo>
                <a:lnTo>
                  <a:pt x="16154" y="8477"/>
                </a:lnTo>
                <a:lnTo>
                  <a:pt x="16138" y="8487"/>
                </a:lnTo>
                <a:lnTo>
                  <a:pt x="16120" y="8497"/>
                </a:lnTo>
                <a:lnTo>
                  <a:pt x="12939" y="10151"/>
                </a:lnTo>
                <a:lnTo>
                  <a:pt x="12921" y="10160"/>
                </a:lnTo>
                <a:lnTo>
                  <a:pt x="12902" y="10167"/>
                </a:lnTo>
                <a:lnTo>
                  <a:pt x="12883" y="10173"/>
                </a:lnTo>
                <a:lnTo>
                  <a:pt x="12866" y="10177"/>
                </a:lnTo>
                <a:lnTo>
                  <a:pt x="12848" y="10180"/>
                </a:lnTo>
                <a:lnTo>
                  <a:pt x="12830" y="10182"/>
                </a:lnTo>
                <a:lnTo>
                  <a:pt x="12812" y="10182"/>
                </a:lnTo>
                <a:lnTo>
                  <a:pt x="12795" y="10181"/>
                </a:lnTo>
                <a:lnTo>
                  <a:pt x="12779" y="10179"/>
                </a:lnTo>
                <a:lnTo>
                  <a:pt x="12761" y="10176"/>
                </a:lnTo>
                <a:lnTo>
                  <a:pt x="12745" y="10172"/>
                </a:lnTo>
                <a:lnTo>
                  <a:pt x="12730" y="10167"/>
                </a:lnTo>
                <a:lnTo>
                  <a:pt x="12715" y="10160"/>
                </a:lnTo>
                <a:lnTo>
                  <a:pt x="12699" y="10153"/>
                </a:lnTo>
                <a:lnTo>
                  <a:pt x="12686" y="10143"/>
                </a:lnTo>
                <a:lnTo>
                  <a:pt x="12672" y="10134"/>
                </a:lnTo>
                <a:lnTo>
                  <a:pt x="12659" y="10124"/>
                </a:lnTo>
                <a:lnTo>
                  <a:pt x="12646" y="10113"/>
                </a:lnTo>
                <a:lnTo>
                  <a:pt x="12634" y="10101"/>
                </a:lnTo>
                <a:lnTo>
                  <a:pt x="12623" y="10088"/>
                </a:lnTo>
                <a:lnTo>
                  <a:pt x="12613" y="10075"/>
                </a:lnTo>
                <a:lnTo>
                  <a:pt x="12603" y="10061"/>
                </a:lnTo>
                <a:lnTo>
                  <a:pt x="12594" y="10047"/>
                </a:lnTo>
                <a:lnTo>
                  <a:pt x="12585" y="10032"/>
                </a:lnTo>
                <a:lnTo>
                  <a:pt x="12578" y="10015"/>
                </a:lnTo>
                <a:lnTo>
                  <a:pt x="12572" y="9999"/>
                </a:lnTo>
                <a:lnTo>
                  <a:pt x="12566" y="9982"/>
                </a:lnTo>
                <a:lnTo>
                  <a:pt x="12562" y="9965"/>
                </a:lnTo>
                <a:lnTo>
                  <a:pt x="12558" y="9947"/>
                </a:lnTo>
                <a:lnTo>
                  <a:pt x="12556" y="9930"/>
                </a:lnTo>
                <a:lnTo>
                  <a:pt x="12554" y="9911"/>
                </a:lnTo>
                <a:lnTo>
                  <a:pt x="12554" y="9893"/>
                </a:lnTo>
                <a:lnTo>
                  <a:pt x="12554" y="6592"/>
                </a:lnTo>
                <a:lnTo>
                  <a:pt x="12554" y="6573"/>
                </a:lnTo>
                <a:lnTo>
                  <a:pt x="12556" y="6555"/>
                </a:lnTo>
                <a:lnTo>
                  <a:pt x="12559" y="6536"/>
                </a:lnTo>
                <a:lnTo>
                  <a:pt x="12563" y="6519"/>
                </a:lnTo>
                <a:lnTo>
                  <a:pt x="12569" y="6503"/>
                </a:lnTo>
                <a:lnTo>
                  <a:pt x="12575" y="6487"/>
                </a:lnTo>
                <a:lnTo>
                  <a:pt x="12582" y="6471"/>
                </a:lnTo>
                <a:lnTo>
                  <a:pt x="12592" y="6456"/>
                </a:lnTo>
                <a:lnTo>
                  <a:pt x="12601" y="6442"/>
                </a:lnTo>
                <a:lnTo>
                  <a:pt x="12611" y="6429"/>
                </a:lnTo>
                <a:lnTo>
                  <a:pt x="12622" y="6416"/>
                </a:lnTo>
                <a:lnTo>
                  <a:pt x="12633" y="6404"/>
                </a:lnTo>
                <a:lnTo>
                  <a:pt x="12646" y="6393"/>
                </a:lnTo>
                <a:lnTo>
                  <a:pt x="12659" y="6383"/>
                </a:lnTo>
                <a:lnTo>
                  <a:pt x="12673" y="6373"/>
                </a:lnTo>
                <a:lnTo>
                  <a:pt x="12687" y="6364"/>
                </a:lnTo>
                <a:lnTo>
                  <a:pt x="12702" y="6356"/>
                </a:lnTo>
                <a:lnTo>
                  <a:pt x="12717" y="6349"/>
                </a:lnTo>
                <a:lnTo>
                  <a:pt x="12733" y="6344"/>
                </a:lnTo>
                <a:lnTo>
                  <a:pt x="12748" y="6339"/>
                </a:lnTo>
                <a:lnTo>
                  <a:pt x="12764" y="6335"/>
                </a:lnTo>
                <a:lnTo>
                  <a:pt x="12782" y="6332"/>
                </a:lnTo>
                <a:lnTo>
                  <a:pt x="12798" y="6330"/>
                </a:lnTo>
                <a:lnTo>
                  <a:pt x="12814" y="6329"/>
                </a:lnTo>
                <a:lnTo>
                  <a:pt x="12832" y="6329"/>
                </a:lnTo>
                <a:lnTo>
                  <a:pt x="12849" y="6330"/>
                </a:lnTo>
                <a:lnTo>
                  <a:pt x="12865" y="6333"/>
                </a:lnTo>
                <a:lnTo>
                  <a:pt x="12882" y="6336"/>
                </a:lnTo>
                <a:lnTo>
                  <a:pt x="12899" y="6341"/>
                </a:lnTo>
                <a:lnTo>
                  <a:pt x="12916" y="6346"/>
                </a:lnTo>
                <a:lnTo>
                  <a:pt x="12932" y="6353"/>
                </a:lnTo>
                <a:lnTo>
                  <a:pt x="12948" y="6362"/>
                </a:lnTo>
                <a:close/>
                <a:moveTo>
                  <a:pt x="140" y="8020"/>
                </a:moveTo>
                <a:lnTo>
                  <a:pt x="3329" y="6361"/>
                </a:lnTo>
                <a:lnTo>
                  <a:pt x="3346" y="6353"/>
                </a:lnTo>
                <a:lnTo>
                  <a:pt x="3362" y="6346"/>
                </a:lnTo>
                <a:lnTo>
                  <a:pt x="3378" y="6340"/>
                </a:lnTo>
                <a:lnTo>
                  <a:pt x="3396" y="6336"/>
                </a:lnTo>
                <a:lnTo>
                  <a:pt x="3412" y="6332"/>
                </a:lnTo>
                <a:lnTo>
                  <a:pt x="3429" y="6330"/>
                </a:lnTo>
                <a:lnTo>
                  <a:pt x="3445" y="6329"/>
                </a:lnTo>
                <a:lnTo>
                  <a:pt x="3463" y="6329"/>
                </a:lnTo>
                <a:lnTo>
                  <a:pt x="3479" y="6330"/>
                </a:lnTo>
                <a:lnTo>
                  <a:pt x="3496" y="6332"/>
                </a:lnTo>
                <a:lnTo>
                  <a:pt x="3513" y="6335"/>
                </a:lnTo>
                <a:lnTo>
                  <a:pt x="3529" y="6339"/>
                </a:lnTo>
                <a:lnTo>
                  <a:pt x="3544" y="6344"/>
                </a:lnTo>
                <a:lnTo>
                  <a:pt x="3560" y="6350"/>
                </a:lnTo>
                <a:lnTo>
                  <a:pt x="3576" y="6356"/>
                </a:lnTo>
                <a:lnTo>
                  <a:pt x="3590" y="6364"/>
                </a:lnTo>
                <a:lnTo>
                  <a:pt x="3604" y="6374"/>
                </a:lnTo>
                <a:lnTo>
                  <a:pt x="3617" y="6383"/>
                </a:lnTo>
                <a:lnTo>
                  <a:pt x="3631" y="6393"/>
                </a:lnTo>
                <a:lnTo>
                  <a:pt x="3643" y="6404"/>
                </a:lnTo>
                <a:lnTo>
                  <a:pt x="3655" y="6416"/>
                </a:lnTo>
                <a:lnTo>
                  <a:pt x="3666" y="6429"/>
                </a:lnTo>
                <a:lnTo>
                  <a:pt x="3676" y="6443"/>
                </a:lnTo>
                <a:lnTo>
                  <a:pt x="3685" y="6457"/>
                </a:lnTo>
                <a:lnTo>
                  <a:pt x="3694" y="6471"/>
                </a:lnTo>
                <a:lnTo>
                  <a:pt x="3701" y="6487"/>
                </a:lnTo>
                <a:lnTo>
                  <a:pt x="3708" y="6503"/>
                </a:lnTo>
                <a:lnTo>
                  <a:pt x="3713" y="6520"/>
                </a:lnTo>
                <a:lnTo>
                  <a:pt x="3717" y="6537"/>
                </a:lnTo>
                <a:lnTo>
                  <a:pt x="3720" y="6555"/>
                </a:lnTo>
                <a:lnTo>
                  <a:pt x="3722" y="6573"/>
                </a:lnTo>
                <a:lnTo>
                  <a:pt x="3723" y="6592"/>
                </a:lnTo>
                <a:lnTo>
                  <a:pt x="3723" y="9887"/>
                </a:lnTo>
                <a:lnTo>
                  <a:pt x="3722" y="9905"/>
                </a:lnTo>
                <a:lnTo>
                  <a:pt x="3721" y="9924"/>
                </a:lnTo>
                <a:lnTo>
                  <a:pt x="3718" y="9942"/>
                </a:lnTo>
                <a:lnTo>
                  <a:pt x="3715" y="9959"/>
                </a:lnTo>
                <a:lnTo>
                  <a:pt x="3710" y="9977"/>
                </a:lnTo>
                <a:lnTo>
                  <a:pt x="3705" y="9994"/>
                </a:lnTo>
                <a:lnTo>
                  <a:pt x="3699" y="10010"/>
                </a:lnTo>
                <a:lnTo>
                  <a:pt x="3692" y="10026"/>
                </a:lnTo>
                <a:lnTo>
                  <a:pt x="3683" y="10043"/>
                </a:lnTo>
                <a:lnTo>
                  <a:pt x="3674" y="10057"/>
                </a:lnTo>
                <a:lnTo>
                  <a:pt x="3665" y="10072"/>
                </a:lnTo>
                <a:lnTo>
                  <a:pt x="3655" y="10085"/>
                </a:lnTo>
                <a:lnTo>
                  <a:pt x="3644" y="10099"/>
                </a:lnTo>
                <a:lnTo>
                  <a:pt x="3633" y="10111"/>
                </a:lnTo>
                <a:lnTo>
                  <a:pt x="3620" y="10122"/>
                </a:lnTo>
                <a:lnTo>
                  <a:pt x="3607" y="10133"/>
                </a:lnTo>
                <a:lnTo>
                  <a:pt x="3593" y="10142"/>
                </a:lnTo>
                <a:lnTo>
                  <a:pt x="3580" y="10152"/>
                </a:lnTo>
                <a:lnTo>
                  <a:pt x="3564" y="10160"/>
                </a:lnTo>
                <a:lnTo>
                  <a:pt x="3549" y="10166"/>
                </a:lnTo>
                <a:lnTo>
                  <a:pt x="3534" y="10172"/>
                </a:lnTo>
                <a:lnTo>
                  <a:pt x="3518" y="10177"/>
                </a:lnTo>
                <a:lnTo>
                  <a:pt x="3501" y="10180"/>
                </a:lnTo>
                <a:lnTo>
                  <a:pt x="3484" y="10182"/>
                </a:lnTo>
                <a:lnTo>
                  <a:pt x="3467" y="10183"/>
                </a:lnTo>
                <a:lnTo>
                  <a:pt x="3448" y="10183"/>
                </a:lnTo>
                <a:lnTo>
                  <a:pt x="3431" y="10181"/>
                </a:lnTo>
                <a:lnTo>
                  <a:pt x="3413" y="10178"/>
                </a:lnTo>
                <a:lnTo>
                  <a:pt x="3394" y="10173"/>
                </a:lnTo>
                <a:lnTo>
                  <a:pt x="3375" y="10167"/>
                </a:lnTo>
                <a:lnTo>
                  <a:pt x="3356" y="10160"/>
                </a:lnTo>
                <a:lnTo>
                  <a:pt x="3337" y="10151"/>
                </a:lnTo>
                <a:lnTo>
                  <a:pt x="143" y="8490"/>
                </a:lnTo>
                <a:lnTo>
                  <a:pt x="127" y="8481"/>
                </a:lnTo>
                <a:lnTo>
                  <a:pt x="111" y="8471"/>
                </a:lnTo>
                <a:lnTo>
                  <a:pt x="96" y="8459"/>
                </a:lnTo>
                <a:lnTo>
                  <a:pt x="82" y="8447"/>
                </a:lnTo>
                <a:lnTo>
                  <a:pt x="69" y="8434"/>
                </a:lnTo>
                <a:lnTo>
                  <a:pt x="58" y="8421"/>
                </a:lnTo>
                <a:lnTo>
                  <a:pt x="48" y="8407"/>
                </a:lnTo>
                <a:lnTo>
                  <a:pt x="38" y="8391"/>
                </a:lnTo>
                <a:lnTo>
                  <a:pt x="30" y="8376"/>
                </a:lnTo>
                <a:lnTo>
                  <a:pt x="21" y="8360"/>
                </a:lnTo>
                <a:lnTo>
                  <a:pt x="15" y="8343"/>
                </a:lnTo>
                <a:lnTo>
                  <a:pt x="10" y="8327"/>
                </a:lnTo>
                <a:lnTo>
                  <a:pt x="6" y="8310"/>
                </a:lnTo>
                <a:lnTo>
                  <a:pt x="3" y="8293"/>
                </a:lnTo>
                <a:lnTo>
                  <a:pt x="1" y="8275"/>
                </a:lnTo>
                <a:lnTo>
                  <a:pt x="0" y="8258"/>
                </a:lnTo>
                <a:lnTo>
                  <a:pt x="0" y="8240"/>
                </a:lnTo>
                <a:lnTo>
                  <a:pt x="2" y="8222"/>
                </a:lnTo>
                <a:lnTo>
                  <a:pt x="4" y="8205"/>
                </a:lnTo>
                <a:lnTo>
                  <a:pt x="8" y="8188"/>
                </a:lnTo>
                <a:lnTo>
                  <a:pt x="12" y="8172"/>
                </a:lnTo>
                <a:lnTo>
                  <a:pt x="18" y="8154"/>
                </a:lnTo>
                <a:lnTo>
                  <a:pt x="25" y="8138"/>
                </a:lnTo>
                <a:lnTo>
                  <a:pt x="34" y="8123"/>
                </a:lnTo>
                <a:lnTo>
                  <a:pt x="43" y="8107"/>
                </a:lnTo>
                <a:lnTo>
                  <a:pt x="53" y="8092"/>
                </a:lnTo>
                <a:lnTo>
                  <a:pt x="65" y="8078"/>
                </a:lnTo>
                <a:lnTo>
                  <a:pt x="77" y="8065"/>
                </a:lnTo>
                <a:lnTo>
                  <a:pt x="92" y="8052"/>
                </a:lnTo>
                <a:lnTo>
                  <a:pt x="107" y="8040"/>
                </a:lnTo>
                <a:lnTo>
                  <a:pt x="123" y="8030"/>
                </a:lnTo>
                <a:lnTo>
                  <a:pt x="140" y="8020"/>
                </a:lnTo>
                <a:close/>
                <a:moveTo>
                  <a:pt x="10149" y="12832"/>
                </a:moveTo>
                <a:lnTo>
                  <a:pt x="8494" y="16081"/>
                </a:lnTo>
                <a:lnTo>
                  <a:pt x="8483" y="16100"/>
                </a:lnTo>
                <a:lnTo>
                  <a:pt x="8472" y="16117"/>
                </a:lnTo>
                <a:lnTo>
                  <a:pt x="8459" y="16133"/>
                </a:lnTo>
                <a:lnTo>
                  <a:pt x="8447" y="16148"/>
                </a:lnTo>
                <a:lnTo>
                  <a:pt x="8433" y="16161"/>
                </a:lnTo>
                <a:lnTo>
                  <a:pt x="8419" y="16173"/>
                </a:lnTo>
                <a:lnTo>
                  <a:pt x="8404" y="16183"/>
                </a:lnTo>
                <a:lnTo>
                  <a:pt x="8388" y="16193"/>
                </a:lnTo>
                <a:lnTo>
                  <a:pt x="8372" y="16202"/>
                </a:lnTo>
                <a:lnTo>
                  <a:pt x="8356" y="16208"/>
                </a:lnTo>
                <a:lnTo>
                  <a:pt x="8339" y="16214"/>
                </a:lnTo>
                <a:lnTo>
                  <a:pt x="8322" y="16218"/>
                </a:lnTo>
                <a:lnTo>
                  <a:pt x="8305" y="16221"/>
                </a:lnTo>
                <a:lnTo>
                  <a:pt x="8287" y="16223"/>
                </a:lnTo>
                <a:lnTo>
                  <a:pt x="8269" y="16224"/>
                </a:lnTo>
                <a:lnTo>
                  <a:pt x="8252" y="16224"/>
                </a:lnTo>
                <a:lnTo>
                  <a:pt x="8235" y="16222"/>
                </a:lnTo>
                <a:lnTo>
                  <a:pt x="8216" y="16219"/>
                </a:lnTo>
                <a:lnTo>
                  <a:pt x="8199" y="16216"/>
                </a:lnTo>
                <a:lnTo>
                  <a:pt x="8182" y="16211"/>
                </a:lnTo>
                <a:lnTo>
                  <a:pt x="8165" y="16205"/>
                </a:lnTo>
                <a:lnTo>
                  <a:pt x="8149" y="16198"/>
                </a:lnTo>
                <a:lnTo>
                  <a:pt x="8133" y="16189"/>
                </a:lnTo>
                <a:lnTo>
                  <a:pt x="8118" y="16180"/>
                </a:lnTo>
                <a:lnTo>
                  <a:pt x="8102" y="16169"/>
                </a:lnTo>
                <a:lnTo>
                  <a:pt x="8087" y="16158"/>
                </a:lnTo>
                <a:lnTo>
                  <a:pt x="8074" y="16146"/>
                </a:lnTo>
                <a:lnTo>
                  <a:pt x="8061" y="16132"/>
                </a:lnTo>
                <a:lnTo>
                  <a:pt x="8048" y="16118"/>
                </a:lnTo>
                <a:lnTo>
                  <a:pt x="8037" y="16103"/>
                </a:lnTo>
                <a:lnTo>
                  <a:pt x="8026" y="16087"/>
                </a:lnTo>
                <a:lnTo>
                  <a:pt x="8017" y="16069"/>
                </a:lnTo>
                <a:lnTo>
                  <a:pt x="6362" y="12819"/>
                </a:lnTo>
                <a:lnTo>
                  <a:pt x="6353" y="12802"/>
                </a:lnTo>
                <a:lnTo>
                  <a:pt x="6347" y="12784"/>
                </a:lnTo>
                <a:lnTo>
                  <a:pt x="6341" y="12767"/>
                </a:lnTo>
                <a:lnTo>
                  <a:pt x="6336" y="12749"/>
                </a:lnTo>
                <a:lnTo>
                  <a:pt x="6333" y="12732"/>
                </a:lnTo>
                <a:lnTo>
                  <a:pt x="6332" y="12715"/>
                </a:lnTo>
                <a:lnTo>
                  <a:pt x="6331" y="12697"/>
                </a:lnTo>
                <a:lnTo>
                  <a:pt x="6332" y="12680"/>
                </a:lnTo>
                <a:lnTo>
                  <a:pt x="6334" y="12664"/>
                </a:lnTo>
                <a:lnTo>
                  <a:pt x="6337" y="12647"/>
                </a:lnTo>
                <a:lnTo>
                  <a:pt x="6342" y="12631"/>
                </a:lnTo>
                <a:lnTo>
                  <a:pt x="6347" y="12615"/>
                </a:lnTo>
                <a:lnTo>
                  <a:pt x="6353" y="12600"/>
                </a:lnTo>
                <a:lnTo>
                  <a:pt x="6360" y="12585"/>
                </a:lnTo>
                <a:lnTo>
                  <a:pt x="6368" y="12571"/>
                </a:lnTo>
                <a:lnTo>
                  <a:pt x="6376" y="12557"/>
                </a:lnTo>
                <a:lnTo>
                  <a:pt x="6386" y="12544"/>
                </a:lnTo>
                <a:lnTo>
                  <a:pt x="6396" y="12530"/>
                </a:lnTo>
                <a:lnTo>
                  <a:pt x="6408" y="12519"/>
                </a:lnTo>
                <a:lnTo>
                  <a:pt x="6420" y="12507"/>
                </a:lnTo>
                <a:lnTo>
                  <a:pt x="6433" y="12497"/>
                </a:lnTo>
                <a:lnTo>
                  <a:pt x="6446" y="12487"/>
                </a:lnTo>
                <a:lnTo>
                  <a:pt x="6461" y="12478"/>
                </a:lnTo>
                <a:lnTo>
                  <a:pt x="6475" y="12469"/>
                </a:lnTo>
                <a:lnTo>
                  <a:pt x="6490" y="12461"/>
                </a:lnTo>
                <a:lnTo>
                  <a:pt x="6505" y="12455"/>
                </a:lnTo>
                <a:lnTo>
                  <a:pt x="6522" y="12449"/>
                </a:lnTo>
                <a:lnTo>
                  <a:pt x="6539" y="12444"/>
                </a:lnTo>
                <a:lnTo>
                  <a:pt x="6555" y="12441"/>
                </a:lnTo>
                <a:lnTo>
                  <a:pt x="6572" y="12438"/>
                </a:lnTo>
                <a:lnTo>
                  <a:pt x="6591" y="12436"/>
                </a:lnTo>
                <a:lnTo>
                  <a:pt x="6609" y="12436"/>
                </a:lnTo>
                <a:lnTo>
                  <a:pt x="9920" y="12436"/>
                </a:lnTo>
                <a:lnTo>
                  <a:pt x="9939" y="12436"/>
                </a:lnTo>
                <a:lnTo>
                  <a:pt x="9958" y="12438"/>
                </a:lnTo>
                <a:lnTo>
                  <a:pt x="9975" y="12441"/>
                </a:lnTo>
                <a:lnTo>
                  <a:pt x="9992" y="12446"/>
                </a:lnTo>
                <a:lnTo>
                  <a:pt x="10010" y="12451"/>
                </a:lnTo>
                <a:lnTo>
                  <a:pt x="10026" y="12457"/>
                </a:lnTo>
                <a:lnTo>
                  <a:pt x="10041" y="12465"/>
                </a:lnTo>
                <a:lnTo>
                  <a:pt x="10056" y="12474"/>
                </a:lnTo>
                <a:lnTo>
                  <a:pt x="10070" y="12483"/>
                </a:lnTo>
                <a:lnTo>
                  <a:pt x="10084" y="12493"/>
                </a:lnTo>
                <a:lnTo>
                  <a:pt x="10096" y="12504"/>
                </a:lnTo>
                <a:lnTo>
                  <a:pt x="10108" y="12516"/>
                </a:lnTo>
                <a:lnTo>
                  <a:pt x="10120" y="12528"/>
                </a:lnTo>
                <a:lnTo>
                  <a:pt x="10130" y="12542"/>
                </a:lnTo>
                <a:lnTo>
                  <a:pt x="10139" y="12556"/>
                </a:lnTo>
                <a:lnTo>
                  <a:pt x="10148" y="12570"/>
                </a:lnTo>
                <a:lnTo>
                  <a:pt x="10156" y="12584"/>
                </a:lnTo>
                <a:lnTo>
                  <a:pt x="10162" y="12600"/>
                </a:lnTo>
                <a:lnTo>
                  <a:pt x="10168" y="12616"/>
                </a:lnTo>
                <a:lnTo>
                  <a:pt x="10174" y="12631"/>
                </a:lnTo>
                <a:lnTo>
                  <a:pt x="10178" y="12647"/>
                </a:lnTo>
                <a:lnTo>
                  <a:pt x="10181" y="12665"/>
                </a:lnTo>
                <a:lnTo>
                  <a:pt x="10183" y="12681"/>
                </a:lnTo>
                <a:lnTo>
                  <a:pt x="10184" y="12698"/>
                </a:lnTo>
                <a:lnTo>
                  <a:pt x="10184" y="12715"/>
                </a:lnTo>
                <a:lnTo>
                  <a:pt x="10182" y="12732"/>
                </a:lnTo>
                <a:lnTo>
                  <a:pt x="10180" y="12748"/>
                </a:lnTo>
                <a:lnTo>
                  <a:pt x="10176" y="12766"/>
                </a:lnTo>
                <a:lnTo>
                  <a:pt x="10171" y="12783"/>
                </a:lnTo>
                <a:lnTo>
                  <a:pt x="10165" y="12799"/>
                </a:lnTo>
                <a:lnTo>
                  <a:pt x="10158" y="12815"/>
                </a:lnTo>
                <a:lnTo>
                  <a:pt x="10149" y="12832"/>
                </a:lnTo>
                <a:close/>
                <a:moveTo>
                  <a:pt x="8494" y="142"/>
                </a:moveTo>
                <a:lnTo>
                  <a:pt x="10150" y="3393"/>
                </a:lnTo>
                <a:lnTo>
                  <a:pt x="10158" y="3410"/>
                </a:lnTo>
                <a:lnTo>
                  <a:pt x="10165" y="3426"/>
                </a:lnTo>
                <a:lnTo>
                  <a:pt x="10171" y="3442"/>
                </a:lnTo>
                <a:lnTo>
                  <a:pt x="10177" y="3459"/>
                </a:lnTo>
                <a:lnTo>
                  <a:pt x="10180" y="3476"/>
                </a:lnTo>
                <a:lnTo>
                  <a:pt x="10182" y="3493"/>
                </a:lnTo>
                <a:lnTo>
                  <a:pt x="10184" y="3509"/>
                </a:lnTo>
                <a:lnTo>
                  <a:pt x="10184" y="3527"/>
                </a:lnTo>
                <a:lnTo>
                  <a:pt x="10183" y="3544"/>
                </a:lnTo>
                <a:lnTo>
                  <a:pt x="10181" y="3560"/>
                </a:lnTo>
                <a:lnTo>
                  <a:pt x="10178" y="3577"/>
                </a:lnTo>
                <a:lnTo>
                  <a:pt x="10174" y="3593"/>
                </a:lnTo>
                <a:lnTo>
                  <a:pt x="10168" y="3609"/>
                </a:lnTo>
                <a:lnTo>
                  <a:pt x="10162" y="3624"/>
                </a:lnTo>
                <a:lnTo>
                  <a:pt x="10155" y="3640"/>
                </a:lnTo>
                <a:lnTo>
                  <a:pt x="10148" y="3655"/>
                </a:lnTo>
                <a:lnTo>
                  <a:pt x="10139" y="3669"/>
                </a:lnTo>
                <a:lnTo>
                  <a:pt x="10130" y="3682"/>
                </a:lnTo>
                <a:lnTo>
                  <a:pt x="10119" y="3696"/>
                </a:lnTo>
                <a:lnTo>
                  <a:pt x="10107" y="3708"/>
                </a:lnTo>
                <a:lnTo>
                  <a:pt x="10096" y="3720"/>
                </a:lnTo>
                <a:lnTo>
                  <a:pt x="10083" y="3731"/>
                </a:lnTo>
                <a:lnTo>
                  <a:pt x="10070" y="3741"/>
                </a:lnTo>
                <a:lnTo>
                  <a:pt x="10056" y="3750"/>
                </a:lnTo>
                <a:lnTo>
                  <a:pt x="10040" y="3759"/>
                </a:lnTo>
                <a:lnTo>
                  <a:pt x="10025" y="3766"/>
                </a:lnTo>
                <a:lnTo>
                  <a:pt x="10009" y="3773"/>
                </a:lnTo>
                <a:lnTo>
                  <a:pt x="9992" y="3778"/>
                </a:lnTo>
                <a:lnTo>
                  <a:pt x="9975" y="3782"/>
                </a:lnTo>
                <a:lnTo>
                  <a:pt x="9957" y="3785"/>
                </a:lnTo>
                <a:lnTo>
                  <a:pt x="9939" y="3787"/>
                </a:lnTo>
                <a:lnTo>
                  <a:pt x="9920" y="3788"/>
                </a:lnTo>
                <a:lnTo>
                  <a:pt x="6603" y="3788"/>
                </a:lnTo>
                <a:lnTo>
                  <a:pt x="6586" y="3787"/>
                </a:lnTo>
                <a:lnTo>
                  <a:pt x="6568" y="3786"/>
                </a:lnTo>
                <a:lnTo>
                  <a:pt x="6551" y="3783"/>
                </a:lnTo>
                <a:lnTo>
                  <a:pt x="6534" y="3779"/>
                </a:lnTo>
                <a:lnTo>
                  <a:pt x="6518" y="3774"/>
                </a:lnTo>
                <a:lnTo>
                  <a:pt x="6501" y="3768"/>
                </a:lnTo>
                <a:lnTo>
                  <a:pt x="6486" y="3762"/>
                </a:lnTo>
                <a:lnTo>
                  <a:pt x="6472" y="3754"/>
                </a:lnTo>
                <a:lnTo>
                  <a:pt x="6458" y="3745"/>
                </a:lnTo>
                <a:lnTo>
                  <a:pt x="6443" y="3736"/>
                </a:lnTo>
                <a:lnTo>
                  <a:pt x="6430" y="3726"/>
                </a:lnTo>
                <a:lnTo>
                  <a:pt x="6418" y="3715"/>
                </a:lnTo>
                <a:lnTo>
                  <a:pt x="6406" y="3704"/>
                </a:lnTo>
                <a:lnTo>
                  <a:pt x="6395" y="3691"/>
                </a:lnTo>
                <a:lnTo>
                  <a:pt x="6384" y="3678"/>
                </a:lnTo>
                <a:lnTo>
                  <a:pt x="6375" y="3665"/>
                </a:lnTo>
                <a:lnTo>
                  <a:pt x="6367" y="3651"/>
                </a:lnTo>
                <a:lnTo>
                  <a:pt x="6359" y="3637"/>
                </a:lnTo>
                <a:lnTo>
                  <a:pt x="6352" y="3621"/>
                </a:lnTo>
                <a:lnTo>
                  <a:pt x="6347" y="3606"/>
                </a:lnTo>
                <a:lnTo>
                  <a:pt x="6342" y="3591"/>
                </a:lnTo>
                <a:lnTo>
                  <a:pt x="6337" y="3574"/>
                </a:lnTo>
                <a:lnTo>
                  <a:pt x="6334" y="3558"/>
                </a:lnTo>
                <a:lnTo>
                  <a:pt x="6332" y="3541"/>
                </a:lnTo>
                <a:lnTo>
                  <a:pt x="6332" y="3525"/>
                </a:lnTo>
                <a:lnTo>
                  <a:pt x="6332" y="3507"/>
                </a:lnTo>
                <a:lnTo>
                  <a:pt x="6334" y="3490"/>
                </a:lnTo>
                <a:lnTo>
                  <a:pt x="6337" y="3473"/>
                </a:lnTo>
                <a:lnTo>
                  <a:pt x="6342" y="3455"/>
                </a:lnTo>
                <a:lnTo>
                  <a:pt x="6347" y="3438"/>
                </a:lnTo>
                <a:lnTo>
                  <a:pt x="6354" y="3421"/>
                </a:lnTo>
                <a:lnTo>
                  <a:pt x="6362" y="3404"/>
                </a:lnTo>
                <a:lnTo>
                  <a:pt x="8021" y="147"/>
                </a:lnTo>
                <a:lnTo>
                  <a:pt x="8030" y="129"/>
                </a:lnTo>
                <a:lnTo>
                  <a:pt x="8040" y="114"/>
                </a:lnTo>
                <a:lnTo>
                  <a:pt x="8053" y="99"/>
                </a:lnTo>
                <a:lnTo>
                  <a:pt x="8065" y="84"/>
                </a:lnTo>
                <a:lnTo>
                  <a:pt x="8077" y="71"/>
                </a:lnTo>
                <a:lnTo>
                  <a:pt x="8091" y="60"/>
                </a:lnTo>
                <a:lnTo>
                  <a:pt x="8105" y="49"/>
                </a:lnTo>
                <a:lnTo>
                  <a:pt x="8121" y="39"/>
                </a:lnTo>
                <a:lnTo>
                  <a:pt x="8136" y="31"/>
                </a:lnTo>
                <a:lnTo>
                  <a:pt x="8152" y="22"/>
                </a:lnTo>
                <a:lnTo>
                  <a:pt x="8169" y="16"/>
                </a:lnTo>
                <a:lnTo>
                  <a:pt x="8186" y="11"/>
                </a:lnTo>
                <a:lnTo>
                  <a:pt x="8202" y="6"/>
                </a:lnTo>
                <a:lnTo>
                  <a:pt x="8219" y="3"/>
                </a:lnTo>
                <a:lnTo>
                  <a:pt x="8238" y="1"/>
                </a:lnTo>
                <a:lnTo>
                  <a:pt x="8255" y="0"/>
                </a:lnTo>
                <a:lnTo>
                  <a:pt x="8272" y="0"/>
                </a:lnTo>
                <a:lnTo>
                  <a:pt x="8290" y="1"/>
                </a:lnTo>
                <a:lnTo>
                  <a:pt x="8308" y="4"/>
                </a:lnTo>
                <a:lnTo>
                  <a:pt x="8324" y="7"/>
                </a:lnTo>
                <a:lnTo>
                  <a:pt x="8341" y="12"/>
                </a:lnTo>
                <a:lnTo>
                  <a:pt x="8359" y="18"/>
                </a:lnTo>
                <a:lnTo>
                  <a:pt x="8375" y="25"/>
                </a:lnTo>
                <a:lnTo>
                  <a:pt x="8390" y="34"/>
                </a:lnTo>
                <a:lnTo>
                  <a:pt x="8406" y="43"/>
                </a:lnTo>
                <a:lnTo>
                  <a:pt x="8421" y="53"/>
                </a:lnTo>
                <a:lnTo>
                  <a:pt x="8435" y="65"/>
                </a:lnTo>
                <a:lnTo>
                  <a:pt x="8448" y="78"/>
                </a:lnTo>
                <a:lnTo>
                  <a:pt x="8460" y="93"/>
                </a:lnTo>
                <a:lnTo>
                  <a:pt x="8473" y="108"/>
                </a:lnTo>
                <a:lnTo>
                  <a:pt x="8484" y="124"/>
                </a:lnTo>
                <a:lnTo>
                  <a:pt x="8494" y="142"/>
                </a:lnTo>
                <a:close/>
                <a:moveTo>
                  <a:pt x="15442" y="8254"/>
                </a:moveTo>
                <a:lnTo>
                  <a:pt x="13082" y="7027"/>
                </a:lnTo>
                <a:lnTo>
                  <a:pt x="13082" y="9481"/>
                </a:lnTo>
                <a:lnTo>
                  <a:pt x="15442" y="8254"/>
                </a:lnTo>
                <a:close/>
                <a:moveTo>
                  <a:pt x="3194" y="7027"/>
                </a:moveTo>
                <a:lnTo>
                  <a:pt x="834" y="8254"/>
                </a:lnTo>
                <a:lnTo>
                  <a:pt x="3194" y="9481"/>
                </a:lnTo>
                <a:lnTo>
                  <a:pt x="3194" y="7027"/>
                </a:lnTo>
                <a:close/>
                <a:moveTo>
                  <a:pt x="8258" y="15379"/>
                </a:moveTo>
                <a:lnTo>
                  <a:pt x="9489" y="12964"/>
                </a:lnTo>
                <a:lnTo>
                  <a:pt x="7027" y="12964"/>
                </a:lnTo>
                <a:lnTo>
                  <a:pt x="8258" y="15379"/>
                </a:lnTo>
                <a:close/>
                <a:moveTo>
                  <a:pt x="9489" y="3259"/>
                </a:moveTo>
                <a:lnTo>
                  <a:pt x="8258" y="844"/>
                </a:lnTo>
                <a:lnTo>
                  <a:pt x="7027" y="3259"/>
                </a:lnTo>
                <a:lnTo>
                  <a:pt x="9489" y="3259"/>
                </a:lnTo>
                <a:close/>
                <a:moveTo>
                  <a:pt x="10676" y="5624"/>
                </a:moveTo>
                <a:lnTo>
                  <a:pt x="5593" y="5624"/>
                </a:lnTo>
                <a:lnTo>
                  <a:pt x="5593" y="10709"/>
                </a:lnTo>
                <a:lnTo>
                  <a:pt x="10676" y="10709"/>
                </a:lnTo>
                <a:lnTo>
                  <a:pt x="10676" y="56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1" name="Freeform 13"/>
          <p:cNvSpPr>
            <a:spLocks noEditPoints="1"/>
          </p:cNvSpPr>
          <p:nvPr/>
        </p:nvSpPr>
        <p:spPr bwMode="auto">
          <a:xfrm>
            <a:off x="5716854" y="2508509"/>
            <a:ext cx="561215" cy="443112"/>
          </a:xfrm>
          <a:custGeom>
            <a:avLst/>
            <a:gdLst>
              <a:gd name="T0" fmla="*/ 11371 w 16432"/>
              <a:gd name="T1" fmla="*/ 3886 h 12974"/>
              <a:gd name="T2" fmla="*/ 16432 w 16432"/>
              <a:gd name="T3" fmla="*/ 8166 h 12974"/>
              <a:gd name="T4" fmla="*/ 14920 w 16432"/>
              <a:gd name="T5" fmla="*/ 10669 h 12974"/>
              <a:gd name="T6" fmla="*/ 15183 w 16432"/>
              <a:gd name="T7" fmla="*/ 11459 h 12974"/>
              <a:gd name="T8" fmla="*/ 14920 w 16432"/>
              <a:gd name="T9" fmla="*/ 12315 h 12974"/>
              <a:gd name="T10" fmla="*/ 14263 w 16432"/>
              <a:gd name="T11" fmla="*/ 12842 h 12974"/>
              <a:gd name="T12" fmla="*/ 13409 w 16432"/>
              <a:gd name="T13" fmla="*/ 12908 h 12974"/>
              <a:gd name="T14" fmla="*/ 12686 w 16432"/>
              <a:gd name="T15" fmla="*/ 12513 h 12974"/>
              <a:gd name="T16" fmla="*/ 12291 w 16432"/>
              <a:gd name="T17" fmla="*/ 11789 h 12974"/>
              <a:gd name="T18" fmla="*/ 12357 w 16432"/>
              <a:gd name="T19" fmla="*/ 10932 h 12974"/>
              <a:gd name="T20" fmla="*/ 12554 w 16432"/>
              <a:gd name="T21" fmla="*/ 10603 h 12974"/>
              <a:gd name="T22" fmla="*/ 5587 w 16432"/>
              <a:gd name="T23" fmla="*/ 10669 h 12974"/>
              <a:gd name="T24" fmla="*/ 5850 w 16432"/>
              <a:gd name="T25" fmla="*/ 11459 h 12974"/>
              <a:gd name="T26" fmla="*/ 5587 w 16432"/>
              <a:gd name="T27" fmla="*/ 12315 h 12974"/>
              <a:gd name="T28" fmla="*/ 4930 w 16432"/>
              <a:gd name="T29" fmla="*/ 12842 h 12974"/>
              <a:gd name="T30" fmla="*/ 4075 w 16432"/>
              <a:gd name="T31" fmla="*/ 12908 h 12974"/>
              <a:gd name="T32" fmla="*/ 3286 w 16432"/>
              <a:gd name="T33" fmla="*/ 12513 h 12974"/>
              <a:gd name="T34" fmla="*/ 2892 w 16432"/>
              <a:gd name="T35" fmla="*/ 11789 h 12974"/>
              <a:gd name="T36" fmla="*/ 3023 w 16432"/>
              <a:gd name="T37" fmla="*/ 10932 h 12974"/>
              <a:gd name="T38" fmla="*/ 3199 w 16432"/>
              <a:gd name="T39" fmla="*/ 10603 h 12974"/>
              <a:gd name="T40" fmla="*/ 13737 w 16432"/>
              <a:gd name="T41" fmla="*/ 11130 h 12974"/>
              <a:gd name="T42" fmla="*/ 14000 w 16432"/>
              <a:gd name="T43" fmla="*/ 11328 h 12974"/>
              <a:gd name="T44" fmla="*/ 13934 w 16432"/>
              <a:gd name="T45" fmla="*/ 11723 h 12974"/>
              <a:gd name="T46" fmla="*/ 13606 w 16432"/>
              <a:gd name="T47" fmla="*/ 11789 h 12974"/>
              <a:gd name="T48" fmla="*/ 13409 w 16432"/>
              <a:gd name="T49" fmla="*/ 11459 h 12974"/>
              <a:gd name="T50" fmla="*/ 13606 w 16432"/>
              <a:gd name="T51" fmla="*/ 11196 h 12974"/>
              <a:gd name="T52" fmla="*/ 14066 w 16432"/>
              <a:gd name="T53" fmla="*/ 10669 h 12974"/>
              <a:gd name="T54" fmla="*/ 14592 w 16432"/>
              <a:gd name="T55" fmla="*/ 11459 h 12974"/>
              <a:gd name="T56" fmla="*/ 14066 w 16432"/>
              <a:gd name="T57" fmla="*/ 12250 h 12974"/>
              <a:gd name="T58" fmla="*/ 13146 w 16432"/>
              <a:gd name="T59" fmla="*/ 12052 h 12974"/>
              <a:gd name="T60" fmla="*/ 12948 w 16432"/>
              <a:gd name="T61" fmla="*/ 11130 h 12974"/>
              <a:gd name="T62" fmla="*/ 13737 w 16432"/>
              <a:gd name="T63" fmla="*/ 10603 h 12974"/>
              <a:gd name="T64" fmla="*/ 4601 w 16432"/>
              <a:gd name="T65" fmla="*/ 11262 h 12974"/>
              <a:gd name="T66" fmla="*/ 4667 w 16432"/>
              <a:gd name="T67" fmla="*/ 11591 h 12974"/>
              <a:gd name="T68" fmla="*/ 4338 w 16432"/>
              <a:gd name="T69" fmla="*/ 11789 h 12974"/>
              <a:gd name="T70" fmla="*/ 4075 w 16432"/>
              <a:gd name="T71" fmla="*/ 11591 h 12974"/>
              <a:gd name="T72" fmla="*/ 4141 w 16432"/>
              <a:gd name="T73" fmla="*/ 11262 h 12974"/>
              <a:gd name="T74" fmla="*/ 4338 w 16432"/>
              <a:gd name="T75" fmla="*/ 10603 h 12974"/>
              <a:gd name="T76" fmla="*/ 5127 w 16432"/>
              <a:gd name="T77" fmla="*/ 11130 h 12974"/>
              <a:gd name="T78" fmla="*/ 4930 w 16432"/>
              <a:gd name="T79" fmla="*/ 12052 h 12974"/>
              <a:gd name="T80" fmla="*/ 4009 w 16432"/>
              <a:gd name="T81" fmla="*/ 12250 h 12974"/>
              <a:gd name="T82" fmla="*/ 3484 w 16432"/>
              <a:gd name="T83" fmla="*/ 11459 h 12974"/>
              <a:gd name="T84" fmla="*/ 4009 w 16432"/>
              <a:gd name="T85" fmla="*/ 10669 h 12974"/>
              <a:gd name="T86" fmla="*/ 4930 w 16432"/>
              <a:gd name="T87" fmla="*/ 0 h 12974"/>
              <a:gd name="T88" fmla="*/ 6310 w 16432"/>
              <a:gd name="T89" fmla="*/ 0 h 12974"/>
              <a:gd name="T90" fmla="*/ 0 w 16432"/>
              <a:gd name="T91" fmla="*/ 7837 h 1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432" h="12974">
                <a:moveTo>
                  <a:pt x="1117" y="8166"/>
                </a:moveTo>
                <a:lnTo>
                  <a:pt x="11371" y="8166"/>
                </a:lnTo>
                <a:lnTo>
                  <a:pt x="11371" y="3886"/>
                </a:lnTo>
                <a:lnTo>
                  <a:pt x="15315" y="3886"/>
                </a:lnTo>
                <a:lnTo>
                  <a:pt x="15315" y="8166"/>
                </a:lnTo>
                <a:lnTo>
                  <a:pt x="16432" y="8166"/>
                </a:lnTo>
                <a:lnTo>
                  <a:pt x="16432" y="10603"/>
                </a:lnTo>
                <a:lnTo>
                  <a:pt x="14855" y="10603"/>
                </a:lnTo>
                <a:lnTo>
                  <a:pt x="14920" y="10669"/>
                </a:lnTo>
                <a:lnTo>
                  <a:pt x="15052" y="10932"/>
                </a:lnTo>
                <a:lnTo>
                  <a:pt x="15183" y="11196"/>
                </a:lnTo>
                <a:lnTo>
                  <a:pt x="15183" y="11459"/>
                </a:lnTo>
                <a:lnTo>
                  <a:pt x="15183" y="11789"/>
                </a:lnTo>
                <a:lnTo>
                  <a:pt x="15052" y="12052"/>
                </a:lnTo>
                <a:lnTo>
                  <a:pt x="14920" y="12315"/>
                </a:lnTo>
                <a:lnTo>
                  <a:pt x="14723" y="12513"/>
                </a:lnTo>
                <a:lnTo>
                  <a:pt x="14526" y="12711"/>
                </a:lnTo>
                <a:lnTo>
                  <a:pt x="14263" y="12842"/>
                </a:lnTo>
                <a:lnTo>
                  <a:pt x="14000" y="12908"/>
                </a:lnTo>
                <a:lnTo>
                  <a:pt x="13737" y="12974"/>
                </a:lnTo>
                <a:lnTo>
                  <a:pt x="13409" y="12908"/>
                </a:lnTo>
                <a:lnTo>
                  <a:pt x="13146" y="12842"/>
                </a:lnTo>
                <a:lnTo>
                  <a:pt x="12883" y="12711"/>
                </a:lnTo>
                <a:lnTo>
                  <a:pt x="12686" y="12513"/>
                </a:lnTo>
                <a:lnTo>
                  <a:pt x="12488" y="12315"/>
                </a:lnTo>
                <a:lnTo>
                  <a:pt x="12357" y="12052"/>
                </a:lnTo>
                <a:lnTo>
                  <a:pt x="12291" y="11789"/>
                </a:lnTo>
                <a:lnTo>
                  <a:pt x="12225" y="11459"/>
                </a:lnTo>
                <a:lnTo>
                  <a:pt x="12291" y="11196"/>
                </a:lnTo>
                <a:lnTo>
                  <a:pt x="12357" y="10932"/>
                </a:lnTo>
                <a:lnTo>
                  <a:pt x="12488" y="10669"/>
                </a:lnTo>
                <a:lnTo>
                  <a:pt x="12686" y="10471"/>
                </a:lnTo>
                <a:lnTo>
                  <a:pt x="12554" y="10603"/>
                </a:lnTo>
                <a:lnTo>
                  <a:pt x="5521" y="10603"/>
                </a:lnTo>
                <a:lnTo>
                  <a:pt x="5390" y="10471"/>
                </a:lnTo>
                <a:lnTo>
                  <a:pt x="5587" y="10669"/>
                </a:lnTo>
                <a:lnTo>
                  <a:pt x="5718" y="10932"/>
                </a:lnTo>
                <a:lnTo>
                  <a:pt x="5784" y="11196"/>
                </a:lnTo>
                <a:lnTo>
                  <a:pt x="5850" y="11459"/>
                </a:lnTo>
                <a:lnTo>
                  <a:pt x="5784" y="11789"/>
                </a:lnTo>
                <a:lnTo>
                  <a:pt x="5718" y="12052"/>
                </a:lnTo>
                <a:lnTo>
                  <a:pt x="5587" y="12315"/>
                </a:lnTo>
                <a:lnTo>
                  <a:pt x="5390" y="12513"/>
                </a:lnTo>
                <a:lnTo>
                  <a:pt x="5193" y="12711"/>
                </a:lnTo>
                <a:lnTo>
                  <a:pt x="4930" y="12842"/>
                </a:lnTo>
                <a:lnTo>
                  <a:pt x="4667" y="12908"/>
                </a:lnTo>
                <a:lnTo>
                  <a:pt x="4338" y="12974"/>
                </a:lnTo>
                <a:lnTo>
                  <a:pt x="4075" y="12908"/>
                </a:lnTo>
                <a:lnTo>
                  <a:pt x="3812" y="12842"/>
                </a:lnTo>
                <a:lnTo>
                  <a:pt x="3549" y="12711"/>
                </a:lnTo>
                <a:lnTo>
                  <a:pt x="3286" y="12513"/>
                </a:lnTo>
                <a:lnTo>
                  <a:pt x="3155" y="12315"/>
                </a:lnTo>
                <a:lnTo>
                  <a:pt x="3023" y="12052"/>
                </a:lnTo>
                <a:lnTo>
                  <a:pt x="2892" y="11789"/>
                </a:lnTo>
                <a:lnTo>
                  <a:pt x="2892" y="11459"/>
                </a:lnTo>
                <a:lnTo>
                  <a:pt x="2892" y="11196"/>
                </a:lnTo>
                <a:lnTo>
                  <a:pt x="3023" y="10932"/>
                </a:lnTo>
                <a:lnTo>
                  <a:pt x="3155" y="10669"/>
                </a:lnTo>
                <a:lnTo>
                  <a:pt x="3286" y="10471"/>
                </a:lnTo>
                <a:lnTo>
                  <a:pt x="3199" y="10603"/>
                </a:lnTo>
                <a:lnTo>
                  <a:pt x="1117" y="10603"/>
                </a:lnTo>
                <a:lnTo>
                  <a:pt x="1117" y="8166"/>
                </a:lnTo>
                <a:close/>
                <a:moveTo>
                  <a:pt x="13737" y="11130"/>
                </a:moveTo>
                <a:lnTo>
                  <a:pt x="13869" y="11196"/>
                </a:lnTo>
                <a:lnTo>
                  <a:pt x="13934" y="11262"/>
                </a:lnTo>
                <a:lnTo>
                  <a:pt x="14000" y="11328"/>
                </a:lnTo>
                <a:lnTo>
                  <a:pt x="14066" y="11459"/>
                </a:lnTo>
                <a:lnTo>
                  <a:pt x="14000" y="11591"/>
                </a:lnTo>
                <a:lnTo>
                  <a:pt x="13934" y="11723"/>
                </a:lnTo>
                <a:lnTo>
                  <a:pt x="13869" y="11789"/>
                </a:lnTo>
                <a:lnTo>
                  <a:pt x="13737" y="11789"/>
                </a:lnTo>
                <a:lnTo>
                  <a:pt x="13606" y="11789"/>
                </a:lnTo>
                <a:lnTo>
                  <a:pt x="13474" y="11723"/>
                </a:lnTo>
                <a:lnTo>
                  <a:pt x="13409" y="11591"/>
                </a:lnTo>
                <a:lnTo>
                  <a:pt x="13409" y="11459"/>
                </a:lnTo>
                <a:lnTo>
                  <a:pt x="13409" y="11328"/>
                </a:lnTo>
                <a:lnTo>
                  <a:pt x="13474" y="11262"/>
                </a:lnTo>
                <a:lnTo>
                  <a:pt x="13606" y="11196"/>
                </a:lnTo>
                <a:lnTo>
                  <a:pt x="13737" y="11130"/>
                </a:lnTo>
                <a:close/>
                <a:moveTo>
                  <a:pt x="13737" y="10603"/>
                </a:moveTo>
                <a:lnTo>
                  <a:pt x="14066" y="10669"/>
                </a:lnTo>
                <a:lnTo>
                  <a:pt x="14329" y="10867"/>
                </a:lnTo>
                <a:lnTo>
                  <a:pt x="14526" y="11130"/>
                </a:lnTo>
                <a:lnTo>
                  <a:pt x="14592" y="11459"/>
                </a:lnTo>
                <a:lnTo>
                  <a:pt x="14526" y="11789"/>
                </a:lnTo>
                <a:lnTo>
                  <a:pt x="14329" y="12052"/>
                </a:lnTo>
                <a:lnTo>
                  <a:pt x="14066" y="12250"/>
                </a:lnTo>
                <a:lnTo>
                  <a:pt x="13737" y="12315"/>
                </a:lnTo>
                <a:lnTo>
                  <a:pt x="13409" y="12250"/>
                </a:lnTo>
                <a:lnTo>
                  <a:pt x="13146" y="12052"/>
                </a:lnTo>
                <a:lnTo>
                  <a:pt x="12948" y="11789"/>
                </a:lnTo>
                <a:lnTo>
                  <a:pt x="12883" y="11459"/>
                </a:lnTo>
                <a:lnTo>
                  <a:pt x="12948" y="11130"/>
                </a:lnTo>
                <a:lnTo>
                  <a:pt x="13146" y="10867"/>
                </a:lnTo>
                <a:lnTo>
                  <a:pt x="13409" y="10669"/>
                </a:lnTo>
                <a:lnTo>
                  <a:pt x="13737" y="10603"/>
                </a:lnTo>
                <a:close/>
                <a:moveTo>
                  <a:pt x="4338" y="11130"/>
                </a:moveTo>
                <a:lnTo>
                  <a:pt x="4470" y="11196"/>
                </a:lnTo>
                <a:lnTo>
                  <a:pt x="4601" y="11262"/>
                </a:lnTo>
                <a:lnTo>
                  <a:pt x="4667" y="11328"/>
                </a:lnTo>
                <a:lnTo>
                  <a:pt x="4667" y="11459"/>
                </a:lnTo>
                <a:lnTo>
                  <a:pt x="4667" y="11591"/>
                </a:lnTo>
                <a:lnTo>
                  <a:pt x="4601" y="11723"/>
                </a:lnTo>
                <a:lnTo>
                  <a:pt x="4470" y="11789"/>
                </a:lnTo>
                <a:lnTo>
                  <a:pt x="4338" y="11789"/>
                </a:lnTo>
                <a:lnTo>
                  <a:pt x="4207" y="11789"/>
                </a:lnTo>
                <a:lnTo>
                  <a:pt x="4141" y="11723"/>
                </a:lnTo>
                <a:lnTo>
                  <a:pt x="4075" y="11591"/>
                </a:lnTo>
                <a:lnTo>
                  <a:pt x="4009" y="11459"/>
                </a:lnTo>
                <a:lnTo>
                  <a:pt x="4075" y="11328"/>
                </a:lnTo>
                <a:lnTo>
                  <a:pt x="4141" y="11262"/>
                </a:lnTo>
                <a:lnTo>
                  <a:pt x="4207" y="11196"/>
                </a:lnTo>
                <a:lnTo>
                  <a:pt x="4338" y="11130"/>
                </a:lnTo>
                <a:close/>
                <a:moveTo>
                  <a:pt x="4338" y="10603"/>
                </a:moveTo>
                <a:lnTo>
                  <a:pt x="4667" y="10669"/>
                </a:lnTo>
                <a:lnTo>
                  <a:pt x="4930" y="10867"/>
                </a:lnTo>
                <a:lnTo>
                  <a:pt x="5127" y="11130"/>
                </a:lnTo>
                <a:lnTo>
                  <a:pt x="5193" y="11459"/>
                </a:lnTo>
                <a:lnTo>
                  <a:pt x="5127" y="11789"/>
                </a:lnTo>
                <a:lnTo>
                  <a:pt x="4930" y="12052"/>
                </a:lnTo>
                <a:lnTo>
                  <a:pt x="4667" y="12250"/>
                </a:lnTo>
                <a:lnTo>
                  <a:pt x="4338" y="12315"/>
                </a:lnTo>
                <a:lnTo>
                  <a:pt x="4009" y="12250"/>
                </a:lnTo>
                <a:lnTo>
                  <a:pt x="3746" y="12052"/>
                </a:lnTo>
                <a:lnTo>
                  <a:pt x="3549" y="11789"/>
                </a:lnTo>
                <a:lnTo>
                  <a:pt x="3484" y="11459"/>
                </a:lnTo>
                <a:lnTo>
                  <a:pt x="3549" y="11130"/>
                </a:lnTo>
                <a:lnTo>
                  <a:pt x="3746" y="10867"/>
                </a:lnTo>
                <a:lnTo>
                  <a:pt x="4009" y="10669"/>
                </a:lnTo>
                <a:lnTo>
                  <a:pt x="4338" y="10603"/>
                </a:lnTo>
                <a:close/>
                <a:moveTo>
                  <a:pt x="0" y="0"/>
                </a:moveTo>
                <a:lnTo>
                  <a:pt x="4930" y="0"/>
                </a:lnTo>
                <a:lnTo>
                  <a:pt x="4864" y="5400"/>
                </a:lnTo>
                <a:lnTo>
                  <a:pt x="6244" y="5466"/>
                </a:lnTo>
                <a:lnTo>
                  <a:pt x="6310" y="0"/>
                </a:lnTo>
                <a:lnTo>
                  <a:pt x="10977" y="0"/>
                </a:lnTo>
                <a:lnTo>
                  <a:pt x="10977" y="7837"/>
                </a:lnTo>
                <a:lnTo>
                  <a:pt x="0" y="78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2" name="Freeform 26"/>
          <p:cNvSpPr>
            <a:spLocks noEditPoints="1"/>
          </p:cNvSpPr>
          <p:nvPr/>
        </p:nvSpPr>
        <p:spPr bwMode="auto">
          <a:xfrm>
            <a:off x="5900239" y="1580391"/>
            <a:ext cx="420283" cy="4373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05" y="0"/>
              </a:cxn>
              <a:cxn ang="0">
                <a:pos x="5805" y="5823"/>
              </a:cxn>
              <a:cxn ang="0">
                <a:pos x="0" y="5823"/>
              </a:cxn>
              <a:cxn ang="0">
                <a:pos x="0" y="0"/>
              </a:cxn>
              <a:cxn ang="0">
                <a:pos x="6922" y="1792"/>
              </a:cxn>
              <a:cxn ang="0">
                <a:pos x="10866" y="1792"/>
              </a:cxn>
              <a:cxn ang="0">
                <a:pos x="10866" y="5823"/>
              </a:cxn>
              <a:cxn ang="0">
                <a:pos x="6922" y="5823"/>
              </a:cxn>
              <a:cxn ang="0">
                <a:pos x="6922" y="1792"/>
              </a:cxn>
              <a:cxn ang="0">
                <a:pos x="11983" y="1792"/>
              </a:cxn>
              <a:cxn ang="0">
                <a:pos x="16002" y="1792"/>
              </a:cxn>
              <a:cxn ang="0">
                <a:pos x="16002" y="5823"/>
              </a:cxn>
              <a:cxn ang="0">
                <a:pos x="11983" y="5823"/>
              </a:cxn>
              <a:cxn ang="0">
                <a:pos x="11983" y="1792"/>
              </a:cxn>
              <a:cxn ang="0">
                <a:pos x="1786" y="7243"/>
              </a:cxn>
              <a:cxn ang="0">
                <a:pos x="5805" y="7243"/>
              </a:cxn>
              <a:cxn ang="0">
                <a:pos x="5805" y="11199"/>
              </a:cxn>
              <a:cxn ang="0">
                <a:pos x="1786" y="11199"/>
              </a:cxn>
              <a:cxn ang="0">
                <a:pos x="1786" y="7243"/>
              </a:cxn>
              <a:cxn ang="0">
                <a:pos x="6922" y="7243"/>
              </a:cxn>
              <a:cxn ang="0">
                <a:pos x="10866" y="7243"/>
              </a:cxn>
              <a:cxn ang="0">
                <a:pos x="10866" y="11199"/>
              </a:cxn>
              <a:cxn ang="0">
                <a:pos x="6922" y="11199"/>
              </a:cxn>
              <a:cxn ang="0">
                <a:pos x="6922" y="7243"/>
              </a:cxn>
              <a:cxn ang="0">
                <a:pos x="11983" y="7243"/>
              </a:cxn>
              <a:cxn ang="0">
                <a:pos x="16002" y="7243"/>
              </a:cxn>
              <a:cxn ang="0">
                <a:pos x="16002" y="11199"/>
              </a:cxn>
              <a:cxn ang="0">
                <a:pos x="11983" y="11199"/>
              </a:cxn>
              <a:cxn ang="0">
                <a:pos x="11983" y="7243"/>
              </a:cxn>
              <a:cxn ang="0">
                <a:pos x="1786" y="12619"/>
              </a:cxn>
              <a:cxn ang="0">
                <a:pos x="5805" y="12619"/>
              </a:cxn>
              <a:cxn ang="0">
                <a:pos x="5805" y="16650"/>
              </a:cxn>
              <a:cxn ang="0">
                <a:pos x="1786" y="16650"/>
              </a:cxn>
              <a:cxn ang="0">
                <a:pos x="1786" y="12619"/>
              </a:cxn>
              <a:cxn ang="0">
                <a:pos x="6922" y="12619"/>
              </a:cxn>
              <a:cxn ang="0">
                <a:pos x="10866" y="12619"/>
              </a:cxn>
              <a:cxn ang="0">
                <a:pos x="10866" y="16650"/>
              </a:cxn>
              <a:cxn ang="0">
                <a:pos x="6922" y="16650"/>
              </a:cxn>
              <a:cxn ang="0">
                <a:pos x="6922" y="12619"/>
              </a:cxn>
              <a:cxn ang="0">
                <a:pos x="11983" y="12619"/>
              </a:cxn>
              <a:cxn ang="0">
                <a:pos x="16002" y="12619"/>
              </a:cxn>
              <a:cxn ang="0">
                <a:pos x="16002" y="16650"/>
              </a:cxn>
              <a:cxn ang="0">
                <a:pos x="11983" y="16650"/>
              </a:cxn>
              <a:cxn ang="0">
                <a:pos x="11983" y="12619"/>
              </a:cxn>
            </a:cxnLst>
            <a:rect l="0" t="0" r="r" b="b"/>
            <a:pathLst>
              <a:path w="16002" h="16650">
                <a:moveTo>
                  <a:pt x="0" y="0"/>
                </a:moveTo>
                <a:lnTo>
                  <a:pt x="5805" y="0"/>
                </a:lnTo>
                <a:lnTo>
                  <a:pt x="5805" y="5823"/>
                </a:lnTo>
                <a:lnTo>
                  <a:pt x="0" y="5823"/>
                </a:lnTo>
                <a:lnTo>
                  <a:pt x="0" y="0"/>
                </a:lnTo>
                <a:close/>
                <a:moveTo>
                  <a:pt x="6922" y="1792"/>
                </a:moveTo>
                <a:lnTo>
                  <a:pt x="10866" y="1792"/>
                </a:lnTo>
                <a:lnTo>
                  <a:pt x="10866" y="5823"/>
                </a:lnTo>
                <a:lnTo>
                  <a:pt x="6922" y="5823"/>
                </a:lnTo>
                <a:lnTo>
                  <a:pt x="6922" y="1792"/>
                </a:lnTo>
                <a:close/>
                <a:moveTo>
                  <a:pt x="11983" y="1792"/>
                </a:moveTo>
                <a:lnTo>
                  <a:pt x="16002" y="1792"/>
                </a:lnTo>
                <a:lnTo>
                  <a:pt x="16002" y="5823"/>
                </a:lnTo>
                <a:lnTo>
                  <a:pt x="11983" y="5823"/>
                </a:lnTo>
                <a:lnTo>
                  <a:pt x="11983" y="1792"/>
                </a:lnTo>
                <a:close/>
                <a:moveTo>
                  <a:pt x="1786" y="7243"/>
                </a:moveTo>
                <a:lnTo>
                  <a:pt x="5805" y="7243"/>
                </a:lnTo>
                <a:lnTo>
                  <a:pt x="5805" y="11199"/>
                </a:lnTo>
                <a:lnTo>
                  <a:pt x="1786" y="11199"/>
                </a:lnTo>
                <a:lnTo>
                  <a:pt x="1786" y="7243"/>
                </a:lnTo>
                <a:close/>
                <a:moveTo>
                  <a:pt x="6922" y="7243"/>
                </a:moveTo>
                <a:lnTo>
                  <a:pt x="10866" y="7243"/>
                </a:lnTo>
                <a:lnTo>
                  <a:pt x="10866" y="11199"/>
                </a:lnTo>
                <a:lnTo>
                  <a:pt x="6922" y="11199"/>
                </a:lnTo>
                <a:lnTo>
                  <a:pt x="6922" y="7243"/>
                </a:lnTo>
                <a:close/>
                <a:moveTo>
                  <a:pt x="11983" y="7243"/>
                </a:moveTo>
                <a:lnTo>
                  <a:pt x="16002" y="7243"/>
                </a:lnTo>
                <a:lnTo>
                  <a:pt x="16002" y="11199"/>
                </a:lnTo>
                <a:lnTo>
                  <a:pt x="11983" y="11199"/>
                </a:lnTo>
                <a:lnTo>
                  <a:pt x="11983" y="7243"/>
                </a:lnTo>
                <a:close/>
                <a:moveTo>
                  <a:pt x="1786" y="12619"/>
                </a:moveTo>
                <a:lnTo>
                  <a:pt x="5805" y="12619"/>
                </a:lnTo>
                <a:lnTo>
                  <a:pt x="5805" y="16650"/>
                </a:lnTo>
                <a:lnTo>
                  <a:pt x="1786" y="16650"/>
                </a:lnTo>
                <a:lnTo>
                  <a:pt x="1786" y="12619"/>
                </a:lnTo>
                <a:close/>
                <a:moveTo>
                  <a:pt x="6922" y="12619"/>
                </a:moveTo>
                <a:lnTo>
                  <a:pt x="10866" y="12619"/>
                </a:lnTo>
                <a:lnTo>
                  <a:pt x="10866" y="16650"/>
                </a:lnTo>
                <a:lnTo>
                  <a:pt x="6922" y="16650"/>
                </a:lnTo>
                <a:lnTo>
                  <a:pt x="6922" y="12619"/>
                </a:lnTo>
                <a:close/>
                <a:moveTo>
                  <a:pt x="11983" y="12619"/>
                </a:moveTo>
                <a:lnTo>
                  <a:pt x="16002" y="12619"/>
                </a:lnTo>
                <a:lnTo>
                  <a:pt x="16002" y="16650"/>
                </a:lnTo>
                <a:lnTo>
                  <a:pt x="11983" y="16650"/>
                </a:lnTo>
                <a:lnTo>
                  <a:pt x="11983" y="1261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18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0001"/>
            <a:ext cx="12191999" cy="6388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 flipH="1">
            <a:off x="4320401" y="-954984"/>
            <a:ext cx="6386614" cy="9356583"/>
          </a:xfrm>
          <a:prstGeom prst="rect">
            <a:avLst/>
          </a:prstGeom>
          <a:gradFill>
            <a:gsLst>
              <a:gs pos="65000">
                <a:srgbClr val="FFFFFF">
                  <a:alpha val="72000"/>
                </a:srgbClr>
              </a:gs>
              <a:gs pos="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 is simply dummy text of the printing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D0CB488-30EA-4015-9174-1E0A80F1A15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009" y="5850030"/>
            <a:ext cx="1418240" cy="100285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142462" y="1010636"/>
            <a:ext cx="7397497" cy="5256795"/>
            <a:chOff x="3555879" y="1010636"/>
            <a:chExt cx="7397497" cy="525679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352253" y="2536439"/>
              <a:ext cx="472519" cy="210499"/>
            </a:xfrm>
            <a:prstGeom prst="line">
              <a:avLst/>
            </a:prstGeom>
            <a:ln w="3175" cap="rnd">
              <a:solidFill>
                <a:schemeClr val="accent2">
                  <a:lumMod val="60000"/>
                  <a:lumOff val="40000"/>
                </a:schemeClr>
              </a:solidFill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472715" y="3185932"/>
              <a:ext cx="571072" cy="487396"/>
            </a:xfrm>
            <a:prstGeom prst="line">
              <a:avLst/>
            </a:prstGeom>
            <a:ln w="3175" cap="rnd">
              <a:solidFill>
                <a:schemeClr val="accent2">
                  <a:lumMod val="60000"/>
                  <a:lumOff val="40000"/>
                </a:schemeClr>
              </a:solidFill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793876" y="1010636"/>
              <a:ext cx="1230542" cy="1525803"/>
              <a:chOff x="2895601" y="990601"/>
              <a:chExt cx="1219201" cy="1511741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3479397" y="2057400"/>
                <a:ext cx="406803" cy="444942"/>
              </a:xfrm>
              <a:prstGeom prst="line">
                <a:avLst/>
              </a:prstGeom>
              <a:ln w="3175" cap="rnd">
                <a:solidFill>
                  <a:schemeClr val="accent2">
                    <a:lumMod val="60000"/>
                    <a:lumOff val="40000"/>
                  </a:schemeClr>
                </a:solidFill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 rot="13208242">
                <a:off x="2895601" y="990601"/>
                <a:ext cx="1219201" cy="1225286"/>
                <a:chOff x="4416552" y="3950208"/>
                <a:chExt cx="1831851" cy="1840992"/>
              </a:xfrm>
            </p:grpSpPr>
            <p:sp>
              <p:nvSpPr>
                <p:cNvPr id="24" name="Block Arc 23"/>
                <p:cNvSpPr/>
                <p:nvPr/>
              </p:nvSpPr>
              <p:spPr>
                <a:xfrm rot="15227186">
                  <a:off x="4419600" y="3962400"/>
                  <a:ext cx="1828800" cy="1828800"/>
                </a:xfrm>
                <a:prstGeom prst="blockArc">
                  <a:avLst>
                    <a:gd name="adj1" fmla="val 15441999"/>
                    <a:gd name="adj2" fmla="val 160416"/>
                    <a:gd name="adj3" fmla="val 9799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Block Arc 24"/>
                <p:cNvSpPr/>
                <p:nvPr/>
              </p:nvSpPr>
              <p:spPr>
                <a:xfrm rot="8840863">
                  <a:off x="4416552" y="3950208"/>
                  <a:ext cx="1828800" cy="1828800"/>
                </a:xfrm>
                <a:prstGeom prst="blockArc">
                  <a:avLst>
                    <a:gd name="adj1" fmla="val 8956766"/>
                    <a:gd name="adj2" fmla="val 95764"/>
                    <a:gd name="adj3" fmla="val 9609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20422701">
                <a:off x="3047813" y="1150728"/>
                <a:ext cx="913953" cy="916271"/>
                <a:chOff x="4414396" y="3952545"/>
                <a:chExt cx="1834004" cy="1838655"/>
              </a:xfrm>
            </p:grpSpPr>
            <p:sp>
              <p:nvSpPr>
                <p:cNvPr id="21" name="Block Arc 20"/>
                <p:cNvSpPr/>
                <p:nvPr/>
              </p:nvSpPr>
              <p:spPr>
                <a:xfrm>
                  <a:off x="4419600" y="3962400"/>
                  <a:ext cx="1828800" cy="1828800"/>
                </a:xfrm>
                <a:prstGeom prst="blockArc">
                  <a:avLst>
                    <a:gd name="adj1" fmla="val 15441999"/>
                    <a:gd name="adj2" fmla="val 109001"/>
                    <a:gd name="adj3" fmla="val 491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Block Arc 21"/>
                <p:cNvSpPr/>
                <p:nvPr/>
              </p:nvSpPr>
              <p:spPr>
                <a:xfrm rot="15227186">
                  <a:off x="4419600" y="3962400"/>
                  <a:ext cx="1828800" cy="1828800"/>
                </a:xfrm>
                <a:prstGeom prst="blockArc">
                  <a:avLst>
                    <a:gd name="adj1" fmla="val 15441999"/>
                    <a:gd name="adj2" fmla="val 124073"/>
                    <a:gd name="adj3" fmla="val 503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Block Arc 22"/>
                <p:cNvSpPr/>
                <p:nvPr/>
              </p:nvSpPr>
              <p:spPr>
                <a:xfrm rot="8905377">
                  <a:off x="4414396" y="3952545"/>
                  <a:ext cx="1828800" cy="1828800"/>
                </a:xfrm>
                <a:prstGeom prst="blockArc">
                  <a:avLst>
                    <a:gd name="adj1" fmla="val 14856229"/>
                    <a:gd name="adj2" fmla="val 39577"/>
                    <a:gd name="adj3" fmla="val 4567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 rot="3948227">
              <a:off x="3559005" y="3608250"/>
              <a:ext cx="1252381" cy="1258633"/>
              <a:chOff x="4416552" y="3950208"/>
              <a:chExt cx="1831848" cy="1840992"/>
            </a:xfrm>
          </p:grpSpPr>
          <p:sp>
            <p:nvSpPr>
              <p:cNvPr id="38" name="Block Arc 37"/>
              <p:cNvSpPr/>
              <p:nvPr/>
            </p:nvSpPr>
            <p:spPr>
              <a:xfrm rot="15227186">
                <a:off x="4419600" y="3962400"/>
                <a:ext cx="1828800" cy="1828800"/>
              </a:xfrm>
              <a:prstGeom prst="blockArc">
                <a:avLst>
                  <a:gd name="adj1" fmla="val 15441999"/>
                  <a:gd name="adj2" fmla="val 160416"/>
                  <a:gd name="adj3" fmla="val 979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lock Arc 38"/>
              <p:cNvSpPr/>
              <p:nvPr/>
            </p:nvSpPr>
            <p:spPr>
              <a:xfrm rot="8840863">
                <a:off x="4416552" y="3950208"/>
                <a:ext cx="1828800" cy="1828800"/>
              </a:xfrm>
              <a:prstGeom prst="blockArc">
                <a:avLst>
                  <a:gd name="adj1" fmla="val 8956766"/>
                  <a:gd name="adj2" fmla="val 95764"/>
                  <a:gd name="adj3" fmla="val 960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 rot="16200000" flipH="1">
              <a:off x="4287508" y="4856524"/>
              <a:ext cx="258981" cy="129490"/>
            </a:xfrm>
            <a:prstGeom prst="line">
              <a:avLst/>
            </a:prstGeom>
            <a:ln w="3175" cap="rnd">
              <a:solidFill>
                <a:schemeClr val="accent2">
                  <a:lumMod val="60000"/>
                  <a:lumOff val="40000"/>
                </a:schemeClr>
              </a:solidFill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81743" y="5050760"/>
              <a:ext cx="462419" cy="121408"/>
            </a:xfrm>
            <a:prstGeom prst="line">
              <a:avLst/>
            </a:prstGeom>
            <a:ln w="3175" cap="rnd">
              <a:solidFill>
                <a:schemeClr val="accent2">
                  <a:lumMod val="60000"/>
                  <a:lumOff val="40000"/>
                </a:schemeClr>
              </a:solidFill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3716826" y="3772655"/>
              <a:ext cx="1137604" cy="941208"/>
              <a:chOff x="3691836" y="3586074"/>
              <a:chExt cx="1141146" cy="94413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927550" y="3841049"/>
                <a:ext cx="432637" cy="431129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5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 rot="8237778">
                <a:off x="3691836" y="3586074"/>
                <a:ext cx="941750" cy="944139"/>
                <a:chOff x="4414396" y="3952545"/>
                <a:chExt cx="1834004" cy="1838655"/>
              </a:xfrm>
            </p:grpSpPr>
            <p:sp>
              <p:nvSpPr>
                <p:cNvPr id="35" name="Block Arc 34"/>
                <p:cNvSpPr/>
                <p:nvPr/>
              </p:nvSpPr>
              <p:spPr>
                <a:xfrm>
                  <a:off x="4419600" y="3962400"/>
                  <a:ext cx="1828800" cy="1828800"/>
                </a:xfrm>
                <a:prstGeom prst="blockArc">
                  <a:avLst>
                    <a:gd name="adj1" fmla="val 15441999"/>
                    <a:gd name="adj2" fmla="val 109001"/>
                    <a:gd name="adj3" fmla="val 4913"/>
                  </a:avLst>
                </a:prstGeom>
                <a:solidFill>
                  <a:srgbClr val="4D4E5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Block Arc 35"/>
                <p:cNvSpPr/>
                <p:nvPr/>
              </p:nvSpPr>
              <p:spPr>
                <a:xfrm rot="15227186">
                  <a:off x="4419600" y="3962400"/>
                  <a:ext cx="1828800" cy="1828800"/>
                </a:xfrm>
                <a:prstGeom prst="blockArc">
                  <a:avLst>
                    <a:gd name="adj1" fmla="val 15441999"/>
                    <a:gd name="adj2" fmla="val 124073"/>
                    <a:gd name="adj3" fmla="val 503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Block Arc 36"/>
                <p:cNvSpPr/>
                <p:nvPr/>
              </p:nvSpPr>
              <p:spPr>
                <a:xfrm rot="8905377">
                  <a:off x="4414396" y="3952545"/>
                  <a:ext cx="1828800" cy="1828800"/>
                </a:xfrm>
                <a:prstGeom prst="blockArc">
                  <a:avLst>
                    <a:gd name="adj1" fmla="val 14856229"/>
                    <a:gd name="adj2" fmla="val 39577"/>
                    <a:gd name="adj3" fmla="val 4567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ounded Rectangle 26"/>
              <p:cNvSpPr/>
              <p:nvPr/>
            </p:nvSpPr>
            <p:spPr>
              <a:xfrm rot="2291284" flipV="1">
                <a:off x="4561405" y="4450758"/>
                <a:ext cx="271577" cy="31354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 rot="20105011">
                <a:off x="3937690" y="3866720"/>
                <a:ext cx="349231" cy="231429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32339" y="2070313"/>
              <a:ext cx="1252381" cy="1258634"/>
              <a:chOff x="4629821" y="1343910"/>
              <a:chExt cx="1473957" cy="1481315"/>
            </a:xfrm>
          </p:grpSpPr>
          <p:grpSp>
            <p:nvGrpSpPr>
              <p:cNvPr id="44" name="Group 43"/>
              <p:cNvGrpSpPr/>
              <p:nvPr/>
            </p:nvGrpSpPr>
            <p:grpSpPr>
              <a:xfrm rot="873304">
                <a:off x="4629821" y="1343910"/>
                <a:ext cx="1473957" cy="1481315"/>
                <a:chOff x="4416552" y="3950208"/>
                <a:chExt cx="1831848" cy="1840992"/>
              </a:xfrm>
            </p:grpSpPr>
            <p:sp>
              <p:nvSpPr>
                <p:cNvPr id="49" name="Block Arc 48"/>
                <p:cNvSpPr/>
                <p:nvPr/>
              </p:nvSpPr>
              <p:spPr>
                <a:xfrm rot="15227186">
                  <a:off x="4419600" y="3962400"/>
                  <a:ext cx="1828800" cy="1828800"/>
                </a:xfrm>
                <a:prstGeom prst="blockArc">
                  <a:avLst>
                    <a:gd name="adj1" fmla="val 15441999"/>
                    <a:gd name="adj2" fmla="val 160416"/>
                    <a:gd name="adj3" fmla="val 9799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Block Arc 49"/>
                <p:cNvSpPr/>
                <p:nvPr/>
              </p:nvSpPr>
              <p:spPr>
                <a:xfrm rot="8840863">
                  <a:off x="4416552" y="3950208"/>
                  <a:ext cx="1828800" cy="1828800"/>
                </a:xfrm>
                <a:prstGeom prst="blockArc">
                  <a:avLst>
                    <a:gd name="adj1" fmla="val 8956766"/>
                    <a:gd name="adj2" fmla="val 95764"/>
                    <a:gd name="adj3" fmla="val 9609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 rot="3551612">
                <a:off x="4813840" y="1537497"/>
                <a:ext cx="1104927" cy="1107730"/>
                <a:chOff x="4414396" y="3952545"/>
                <a:chExt cx="1834004" cy="1838655"/>
              </a:xfrm>
            </p:grpSpPr>
            <p:sp>
              <p:nvSpPr>
                <p:cNvPr id="46" name="Block Arc 45"/>
                <p:cNvSpPr/>
                <p:nvPr/>
              </p:nvSpPr>
              <p:spPr>
                <a:xfrm>
                  <a:off x="4419600" y="3962400"/>
                  <a:ext cx="1828800" cy="1828800"/>
                </a:xfrm>
                <a:prstGeom prst="blockArc">
                  <a:avLst>
                    <a:gd name="adj1" fmla="val 15441999"/>
                    <a:gd name="adj2" fmla="val 109001"/>
                    <a:gd name="adj3" fmla="val 491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7" name="Block Arc 46"/>
                <p:cNvSpPr/>
                <p:nvPr/>
              </p:nvSpPr>
              <p:spPr>
                <a:xfrm rot="15227186">
                  <a:off x="4419600" y="3962400"/>
                  <a:ext cx="1828800" cy="1828800"/>
                </a:xfrm>
                <a:prstGeom prst="blockArc">
                  <a:avLst>
                    <a:gd name="adj1" fmla="val 15441999"/>
                    <a:gd name="adj2" fmla="val 124073"/>
                    <a:gd name="adj3" fmla="val 5031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Block Arc 47"/>
                <p:cNvSpPr/>
                <p:nvPr/>
              </p:nvSpPr>
              <p:spPr>
                <a:xfrm rot="8905377">
                  <a:off x="4414396" y="3952545"/>
                  <a:ext cx="1828800" cy="1828800"/>
                </a:xfrm>
                <a:prstGeom prst="blockArc">
                  <a:avLst>
                    <a:gd name="adj1" fmla="val 14856229"/>
                    <a:gd name="adj2" fmla="val 39577"/>
                    <a:gd name="adj3" fmla="val 4567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42" name="Oval 41"/>
            <p:cNvSpPr/>
            <p:nvPr/>
          </p:nvSpPr>
          <p:spPr>
            <a:xfrm rot="20105011">
              <a:off x="4867287" y="2380694"/>
              <a:ext cx="295068" cy="231099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1" name="Oval 50"/>
            <p:cNvSpPr/>
            <p:nvPr/>
          </p:nvSpPr>
          <p:spPr>
            <a:xfrm rot="20105011">
              <a:off x="3822555" y="1518428"/>
              <a:ext cx="310151" cy="184521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221953" y="5225512"/>
              <a:ext cx="528933" cy="53000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 rot="8237778">
              <a:off x="5006321" y="5017331"/>
              <a:ext cx="947232" cy="949636"/>
              <a:chOff x="4414397" y="3952545"/>
              <a:chExt cx="1834003" cy="1838655"/>
            </a:xfrm>
          </p:grpSpPr>
          <p:sp>
            <p:nvSpPr>
              <p:cNvPr id="61" name="Block Arc 60"/>
              <p:cNvSpPr/>
              <p:nvPr/>
            </p:nvSpPr>
            <p:spPr>
              <a:xfrm>
                <a:off x="4419600" y="3962400"/>
                <a:ext cx="1828800" cy="1828800"/>
              </a:xfrm>
              <a:prstGeom prst="blockArc">
                <a:avLst>
                  <a:gd name="adj1" fmla="val 15441999"/>
                  <a:gd name="adj2" fmla="val 109001"/>
                  <a:gd name="adj3" fmla="val 491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Block Arc 61"/>
              <p:cNvSpPr/>
              <p:nvPr/>
            </p:nvSpPr>
            <p:spPr>
              <a:xfrm rot="15227186">
                <a:off x="4419600" y="3962400"/>
                <a:ext cx="1828800" cy="1828800"/>
              </a:xfrm>
              <a:prstGeom prst="blockArc">
                <a:avLst>
                  <a:gd name="adj1" fmla="val 15441999"/>
                  <a:gd name="adj2" fmla="val 124073"/>
                  <a:gd name="adj3" fmla="val 503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Block Arc 62"/>
              <p:cNvSpPr/>
              <p:nvPr/>
            </p:nvSpPr>
            <p:spPr>
              <a:xfrm rot="8905377">
                <a:off x="4414397" y="3952545"/>
                <a:ext cx="1828801" cy="1828800"/>
              </a:xfrm>
              <a:prstGeom prst="blockArc">
                <a:avLst>
                  <a:gd name="adj1" fmla="val 12985196"/>
                  <a:gd name="adj2" fmla="val 39577"/>
                  <a:gd name="adj3" fmla="val 456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ounded Rectangle 14"/>
            <p:cNvSpPr/>
            <p:nvPr/>
          </p:nvSpPr>
          <p:spPr>
            <a:xfrm rot="2291284" flipV="1">
              <a:off x="5880952" y="5887049"/>
              <a:ext cx="273158" cy="3153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847086" y="4851453"/>
              <a:ext cx="1263595" cy="1269903"/>
              <a:chOff x="4416552" y="3950208"/>
              <a:chExt cx="1831848" cy="1840992"/>
            </a:xfrm>
          </p:grpSpPr>
          <p:sp>
            <p:nvSpPr>
              <p:cNvPr id="58" name="Block Arc 57"/>
              <p:cNvSpPr/>
              <p:nvPr/>
            </p:nvSpPr>
            <p:spPr>
              <a:xfrm>
                <a:off x="4419600" y="3962400"/>
                <a:ext cx="1828800" cy="1828800"/>
              </a:xfrm>
              <a:prstGeom prst="blockArc">
                <a:avLst>
                  <a:gd name="adj1" fmla="val 15441999"/>
                  <a:gd name="adj2" fmla="val 95764"/>
                  <a:gd name="adj3" fmla="val 9609"/>
                </a:avLst>
              </a:prstGeom>
              <a:solidFill>
                <a:srgbClr val="4D4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Block Arc 58"/>
              <p:cNvSpPr/>
              <p:nvPr/>
            </p:nvSpPr>
            <p:spPr>
              <a:xfrm rot="15227186">
                <a:off x="4419600" y="3962400"/>
                <a:ext cx="1828800" cy="1828800"/>
              </a:xfrm>
              <a:prstGeom prst="blockArc">
                <a:avLst>
                  <a:gd name="adj1" fmla="val 18187272"/>
                  <a:gd name="adj2" fmla="val 160416"/>
                  <a:gd name="adj3" fmla="val 979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Block Arc 59"/>
              <p:cNvSpPr/>
              <p:nvPr/>
            </p:nvSpPr>
            <p:spPr>
              <a:xfrm rot="8840863">
                <a:off x="4416552" y="3950208"/>
                <a:ext cx="1828800" cy="1828800"/>
              </a:xfrm>
              <a:prstGeom prst="blockArc">
                <a:avLst>
                  <a:gd name="adj1" fmla="val 12950067"/>
                  <a:gd name="adj2" fmla="val 95764"/>
                  <a:gd name="adj3" fmla="val 960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Oval 56"/>
            <p:cNvSpPr/>
            <p:nvPr/>
          </p:nvSpPr>
          <p:spPr>
            <a:xfrm rot="20105011">
              <a:off x="5264721" y="5247526"/>
              <a:ext cx="325258" cy="234968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4" name="Rounded Rectangle 26"/>
            <p:cNvSpPr/>
            <p:nvPr/>
          </p:nvSpPr>
          <p:spPr>
            <a:xfrm rot="2291284" flipV="1">
              <a:off x="5803234" y="3235305"/>
              <a:ext cx="270734" cy="312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5" name="Rounded Rectangle 26"/>
            <p:cNvSpPr/>
            <p:nvPr/>
          </p:nvSpPr>
          <p:spPr>
            <a:xfrm rot="2291284" flipV="1">
              <a:off x="4920689" y="1574185"/>
              <a:ext cx="270734" cy="312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93636" y="1129321"/>
              <a:ext cx="5546058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</a:t>
              </a:r>
              <a:r>
                <a:rPr lang="en-US" sz="14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 is simply dummy text of the printing and typesetting industry. 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01486" y="2953648"/>
              <a:ext cx="485189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</a:t>
              </a:r>
              <a:r>
                <a:rPr lang="en-US" sz="14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 is simply dummy text of the printing and typesetting industry. 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944162" y="3981028"/>
              <a:ext cx="485189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</a:t>
              </a:r>
              <a:r>
                <a:rPr lang="en-US" sz="14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 is simply dummy text of the printing and typesetting industry. 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01486" y="5658033"/>
              <a:ext cx="485189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</a:t>
              </a:r>
              <a:r>
                <a:rPr lang="en-US" sz="14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 is simply dummy text of </a:t>
              </a:r>
              <a:br>
                <a:rPr lang="en-US" sz="14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the printing and typesetting industry. 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261576" y="2496243"/>
              <a:ext cx="431294" cy="429791"/>
              <a:chOff x="4104208" y="4179238"/>
              <a:chExt cx="431294" cy="4297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104208" y="4179238"/>
                <a:ext cx="431294" cy="429791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5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75" name="Oval 74"/>
              <p:cNvSpPr/>
              <p:nvPr/>
            </p:nvSpPr>
            <p:spPr>
              <a:xfrm rot="20105011">
                <a:off x="4114317" y="4204830"/>
                <a:ext cx="348147" cy="23071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204696" y="1410291"/>
              <a:ext cx="431294" cy="429791"/>
              <a:chOff x="4104208" y="4179238"/>
              <a:chExt cx="431294" cy="4297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104208" y="4179238"/>
                <a:ext cx="431294" cy="429791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5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79" name="Oval 78"/>
              <p:cNvSpPr/>
              <p:nvPr/>
            </p:nvSpPr>
            <p:spPr>
              <a:xfrm rot="20105011">
                <a:off x="4114317" y="4204830"/>
                <a:ext cx="348147" cy="23071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534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 is simply dummy text of the printing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5400" y="953644"/>
            <a:ext cx="4455737" cy="1057744"/>
            <a:chOff x="7507663" y="1411819"/>
            <a:chExt cx="4455737" cy="1057744"/>
          </a:xfrm>
        </p:grpSpPr>
        <p:sp>
          <p:nvSpPr>
            <p:cNvPr id="88" name="Text Placeholder 3"/>
            <p:cNvSpPr txBox="1">
              <a:spLocks/>
            </p:cNvSpPr>
            <p:nvPr/>
          </p:nvSpPr>
          <p:spPr>
            <a:xfrm>
              <a:off x="7507665" y="1411819"/>
              <a:ext cx="1490986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914378"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89" name="Text Placeholder 3"/>
            <p:cNvSpPr txBox="1">
              <a:spLocks/>
            </p:cNvSpPr>
            <p:nvPr/>
          </p:nvSpPr>
          <p:spPr>
            <a:xfrm>
              <a:off x="7507663" y="1823231"/>
              <a:ext cx="4455737" cy="646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914378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 are many variations of passages of Lorem Ipsum available, but the majority have suffered alteration in form.</a:t>
              </a:r>
            </a:p>
          </p:txBody>
        </p:sp>
      </p:grpSp>
      <p:sp>
        <p:nvSpPr>
          <p:cNvPr id="90" name="Text Placeholder 3"/>
          <p:cNvSpPr txBox="1">
            <a:spLocks/>
          </p:cNvSpPr>
          <p:nvPr/>
        </p:nvSpPr>
        <p:spPr>
          <a:xfrm>
            <a:off x="6370233" y="1113184"/>
            <a:ext cx="686086" cy="73866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378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55400" y="2192034"/>
            <a:ext cx="4455737" cy="1057744"/>
            <a:chOff x="7507663" y="2434464"/>
            <a:chExt cx="4455737" cy="1057744"/>
          </a:xfrm>
        </p:grpSpPr>
        <p:sp>
          <p:nvSpPr>
            <p:cNvPr id="92" name="Text Placeholder 3"/>
            <p:cNvSpPr txBox="1">
              <a:spLocks/>
            </p:cNvSpPr>
            <p:nvPr/>
          </p:nvSpPr>
          <p:spPr>
            <a:xfrm>
              <a:off x="7507665" y="2434464"/>
              <a:ext cx="1534267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914378"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93" name="Text Placeholder 3"/>
            <p:cNvSpPr txBox="1">
              <a:spLocks/>
            </p:cNvSpPr>
            <p:nvPr/>
          </p:nvSpPr>
          <p:spPr>
            <a:xfrm>
              <a:off x="7507663" y="2845876"/>
              <a:ext cx="4455737" cy="646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914378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 are many variations of passages of Lorem Ipsum available, but the majority have suffered alteration in form.</a:t>
              </a:r>
            </a:p>
          </p:txBody>
        </p:sp>
      </p:grpSp>
      <p:sp>
        <p:nvSpPr>
          <p:cNvPr id="94" name="Text Placeholder 3"/>
          <p:cNvSpPr txBox="1">
            <a:spLocks/>
          </p:cNvSpPr>
          <p:nvPr/>
        </p:nvSpPr>
        <p:spPr>
          <a:xfrm>
            <a:off x="6370233" y="2351574"/>
            <a:ext cx="686086" cy="73866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378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455400" y="3430424"/>
            <a:ext cx="4455737" cy="1057744"/>
            <a:chOff x="7507663" y="3457109"/>
            <a:chExt cx="4455737" cy="1057744"/>
          </a:xfrm>
        </p:grpSpPr>
        <p:sp>
          <p:nvSpPr>
            <p:cNvPr id="96" name="Text Placeholder 3"/>
            <p:cNvSpPr txBox="1">
              <a:spLocks/>
            </p:cNvSpPr>
            <p:nvPr/>
          </p:nvSpPr>
          <p:spPr>
            <a:xfrm>
              <a:off x="7507665" y="3457109"/>
              <a:ext cx="1490986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914378"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7507663" y="3868521"/>
              <a:ext cx="4455737" cy="646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914378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 are many variations of passages of Lorem Ipsum available, but the majority have suffered alteration in form.</a:t>
              </a:r>
            </a:p>
          </p:txBody>
        </p:sp>
      </p:grpSp>
      <p:sp>
        <p:nvSpPr>
          <p:cNvPr id="98" name="Text Placeholder 3"/>
          <p:cNvSpPr txBox="1">
            <a:spLocks/>
          </p:cNvSpPr>
          <p:nvPr/>
        </p:nvSpPr>
        <p:spPr>
          <a:xfrm>
            <a:off x="6370233" y="3589964"/>
            <a:ext cx="686086" cy="73866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378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55400" y="4668814"/>
            <a:ext cx="4455737" cy="1057744"/>
            <a:chOff x="7507663" y="4479753"/>
            <a:chExt cx="4455737" cy="1057744"/>
          </a:xfrm>
        </p:grpSpPr>
        <p:sp>
          <p:nvSpPr>
            <p:cNvPr id="100" name="Text Placeholder 3"/>
            <p:cNvSpPr txBox="1">
              <a:spLocks/>
            </p:cNvSpPr>
            <p:nvPr/>
          </p:nvSpPr>
          <p:spPr>
            <a:xfrm>
              <a:off x="7507665" y="4479753"/>
              <a:ext cx="1490986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914378"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101" name="Text Placeholder 3"/>
            <p:cNvSpPr txBox="1">
              <a:spLocks/>
            </p:cNvSpPr>
            <p:nvPr/>
          </p:nvSpPr>
          <p:spPr>
            <a:xfrm>
              <a:off x="7507663" y="4891165"/>
              <a:ext cx="4455737" cy="646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914378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 are many variations of passages of Lorem Ipsum available, but the majority have suffered alteration in form.</a:t>
              </a:r>
            </a:p>
          </p:txBody>
        </p:sp>
      </p:grpSp>
      <p:sp>
        <p:nvSpPr>
          <p:cNvPr id="102" name="Text Placeholder 3"/>
          <p:cNvSpPr txBox="1">
            <a:spLocks/>
          </p:cNvSpPr>
          <p:nvPr/>
        </p:nvSpPr>
        <p:spPr>
          <a:xfrm>
            <a:off x="6370233" y="4828354"/>
            <a:ext cx="686086" cy="73866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378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468519" y="4820968"/>
            <a:ext cx="2389908" cy="887857"/>
            <a:chOff x="1650206" y="2652713"/>
            <a:chExt cx="2495550" cy="927100"/>
          </a:xfrm>
        </p:grpSpPr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3613943" y="2738438"/>
              <a:ext cx="531813" cy="342900"/>
            </a:xfrm>
            <a:custGeom>
              <a:avLst/>
              <a:gdLst/>
              <a:ahLst/>
              <a:cxnLst>
                <a:cxn ang="0">
                  <a:pos x="366" y="38"/>
                </a:cxn>
                <a:cxn ang="0">
                  <a:pos x="315" y="85"/>
                </a:cxn>
                <a:cxn ang="0">
                  <a:pos x="252" y="139"/>
                </a:cxn>
                <a:cxn ang="0">
                  <a:pos x="133" y="236"/>
                </a:cxn>
                <a:cxn ang="0">
                  <a:pos x="91" y="188"/>
                </a:cxn>
                <a:cxn ang="0">
                  <a:pos x="0" y="156"/>
                </a:cxn>
                <a:cxn ang="0">
                  <a:pos x="82" y="107"/>
                </a:cxn>
                <a:cxn ang="0">
                  <a:pos x="172" y="47"/>
                </a:cxn>
                <a:cxn ang="0">
                  <a:pos x="267" y="2"/>
                </a:cxn>
                <a:cxn ang="0">
                  <a:pos x="366" y="38"/>
                </a:cxn>
              </a:cxnLst>
              <a:rect l="0" t="0" r="r" b="b"/>
              <a:pathLst>
                <a:path w="366" h="236">
                  <a:moveTo>
                    <a:pt x="366" y="38"/>
                  </a:moveTo>
                  <a:cubicBezTo>
                    <a:pt x="351" y="55"/>
                    <a:pt x="332" y="69"/>
                    <a:pt x="315" y="85"/>
                  </a:cubicBezTo>
                  <a:cubicBezTo>
                    <a:pt x="295" y="103"/>
                    <a:pt x="274" y="121"/>
                    <a:pt x="252" y="139"/>
                  </a:cubicBezTo>
                  <a:cubicBezTo>
                    <a:pt x="213" y="172"/>
                    <a:pt x="173" y="204"/>
                    <a:pt x="133" y="236"/>
                  </a:cubicBezTo>
                  <a:cubicBezTo>
                    <a:pt x="125" y="216"/>
                    <a:pt x="109" y="199"/>
                    <a:pt x="91" y="188"/>
                  </a:cubicBezTo>
                  <a:cubicBezTo>
                    <a:pt x="65" y="170"/>
                    <a:pt x="33" y="161"/>
                    <a:pt x="0" y="156"/>
                  </a:cubicBezTo>
                  <a:cubicBezTo>
                    <a:pt x="20" y="131"/>
                    <a:pt x="54" y="120"/>
                    <a:pt x="82" y="107"/>
                  </a:cubicBezTo>
                  <a:cubicBezTo>
                    <a:pt x="116" y="92"/>
                    <a:pt x="143" y="69"/>
                    <a:pt x="172" y="47"/>
                  </a:cubicBezTo>
                  <a:cubicBezTo>
                    <a:pt x="200" y="25"/>
                    <a:pt x="231" y="5"/>
                    <a:pt x="267" y="2"/>
                  </a:cubicBezTo>
                  <a:cubicBezTo>
                    <a:pt x="302" y="0"/>
                    <a:pt x="344" y="10"/>
                    <a:pt x="366" y="38"/>
                  </a:cubicBezTo>
                </a:path>
              </a:pathLst>
            </a:custGeom>
            <a:solidFill>
              <a:srgbClr val="EFCB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3529806" y="2652713"/>
              <a:ext cx="554038" cy="309563"/>
            </a:xfrm>
            <a:custGeom>
              <a:avLst/>
              <a:gdLst/>
              <a:ahLst/>
              <a:cxnLst>
                <a:cxn ang="0">
                  <a:pos x="381" y="26"/>
                </a:cxn>
                <a:cxn ang="0">
                  <a:pos x="368" y="49"/>
                </a:cxn>
                <a:cxn ang="0">
                  <a:pos x="339" y="46"/>
                </a:cxn>
                <a:cxn ang="0">
                  <a:pos x="230" y="86"/>
                </a:cxn>
                <a:cxn ang="0">
                  <a:pos x="134" y="152"/>
                </a:cxn>
                <a:cxn ang="0">
                  <a:pos x="42" y="212"/>
                </a:cxn>
                <a:cxn ang="0">
                  <a:pos x="42" y="212"/>
                </a:cxn>
                <a:cxn ang="0">
                  <a:pos x="11" y="210"/>
                </a:cxn>
                <a:cxn ang="0">
                  <a:pos x="0" y="210"/>
                </a:cxn>
                <a:cxn ang="0">
                  <a:pos x="84" y="146"/>
                </a:cxn>
                <a:cxn ang="0">
                  <a:pos x="179" y="80"/>
                </a:cxn>
                <a:cxn ang="0">
                  <a:pos x="278" y="16"/>
                </a:cxn>
                <a:cxn ang="0">
                  <a:pos x="381" y="26"/>
                </a:cxn>
              </a:cxnLst>
              <a:rect l="0" t="0" r="r" b="b"/>
              <a:pathLst>
                <a:path w="381" h="212">
                  <a:moveTo>
                    <a:pt x="381" y="26"/>
                  </a:moveTo>
                  <a:cubicBezTo>
                    <a:pt x="379" y="34"/>
                    <a:pt x="373" y="42"/>
                    <a:pt x="368" y="49"/>
                  </a:cubicBezTo>
                  <a:cubicBezTo>
                    <a:pt x="358" y="47"/>
                    <a:pt x="348" y="46"/>
                    <a:pt x="339" y="46"/>
                  </a:cubicBezTo>
                  <a:cubicBezTo>
                    <a:pt x="298" y="43"/>
                    <a:pt x="262" y="63"/>
                    <a:pt x="230" y="86"/>
                  </a:cubicBezTo>
                  <a:cubicBezTo>
                    <a:pt x="199" y="110"/>
                    <a:pt x="170" y="136"/>
                    <a:pt x="134" y="152"/>
                  </a:cubicBezTo>
                  <a:cubicBezTo>
                    <a:pt x="100" y="167"/>
                    <a:pt x="64" y="180"/>
                    <a:pt x="42" y="212"/>
                  </a:cubicBezTo>
                  <a:cubicBezTo>
                    <a:pt x="42" y="212"/>
                    <a:pt x="42" y="212"/>
                    <a:pt x="42" y="212"/>
                  </a:cubicBezTo>
                  <a:cubicBezTo>
                    <a:pt x="32" y="211"/>
                    <a:pt x="21" y="211"/>
                    <a:pt x="11" y="210"/>
                  </a:cubicBezTo>
                  <a:cubicBezTo>
                    <a:pt x="7" y="210"/>
                    <a:pt x="4" y="210"/>
                    <a:pt x="0" y="210"/>
                  </a:cubicBezTo>
                  <a:cubicBezTo>
                    <a:pt x="24" y="184"/>
                    <a:pt x="54" y="164"/>
                    <a:pt x="84" y="146"/>
                  </a:cubicBezTo>
                  <a:cubicBezTo>
                    <a:pt x="117" y="125"/>
                    <a:pt x="149" y="104"/>
                    <a:pt x="179" y="80"/>
                  </a:cubicBezTo>
                  <a:cubicBezTo>
                    <a:pt x="210" y="55"/>
                    <a:pt x="241" y="29"/>
                    <a:pt x="278" y="16"/>
                  </a:cubicBezTo>
                  <a:cubicBezTo>
                    <a:pt x="311" y="4"/>
                    <a:pt x="355" y="0"/>
                    <a:pt x="381" y="26"/>
                  </a:cubicBezTo>
                </a:path>
              </a:pathLst>
            </a:custGeom>
            <a:solidFill>
              <a:srgbClr val="EDC3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3386931" y="2652713"/>
              <a:ext cx="520700" cy="312738"/>
            </a:xfrm>
            <a:custGeom>
              <a:avLst/>
              <a:gdLst/>
              <a:ahLst/>
              <a:cxnLst>
                <a:cxn ang="0">
                  <a:pos x="358" y="7"/>
                </a:cxn>
                <a:cxn ang="0">
                  <a:pos x="281" y="58"/>
                </a:cxn>
                <a:cxn ang="0">
                  <a:pos x="233" y="96"/>
                </a:cxn>
                <a:cxn ang="0">
                  <a:pos x="179" y="131"/>
                </a:cxn>
                <a:cxn ang="0">
                  <a:pos x="79" y="210"/>
                </a:cxn>
                <a:cxn ang="0">
                  <a:pos x="0" y="214"/>
                </a:cxn>
                <a:cxn ang="0">
                  <a:pos x="78" y="151"/>
                </a:cxn>
                <a:cxn ang="0">
                  <a:pos x="164" y="78"/>
                </a:cxn>
                <a:cxn ang="0">
                  <a:pos x="255" y="15"/>
                </a:cxn>
                <a:cxn ang="0">
                  <a:pos x="358" y="7"/>
                </a:cxn>
              </a:cxnLst>
              <a:rect l="0" t="0" r="r" b="b"/>
              <a:pathLst>
                <a:path w="358" h="214">
                  <a:moveTo>
                    <a:pt x="358" y="7"/>
                  </a:moveTo>
                  <a:cubicBezTo>
                    <a:pt x="330" y="20"/>
                    <a:pt x="304" y="39"/>
                    <a:pt x="281" y="58"/>
                  </a:cubicBezTo>
                  <a:cubicBezTo>
                    <a:pt x="265" y="71"/>
                    <a:pt x="249" y="84"/>
                    <a:pt x="233" y="96"/>
                  </a:cubicBezTo>
                  <a:cubicBezTo>
                    <a:pt x="216" y="108"/>
                    <a:pt x="197" y="119"/>
                    <a:pt x="179" y="131"/>
                  </a:cubicBezTo>
                  <a:cubicBezTo>
                    <a:pt x="143" y="153"/>
                    <a:pt x="106" y="176"/>
                    <a:pt x="79" y="210"/>
                  </a:cubicBezTo>
                  <a:cubicBezTo>
                    <a:pt x="53" y="210"/>
                    <a:pt x="26" y="212"/>
                    <a:pt x="0" y="214"/>
                  </a:cubicBezTo>
                  <a:cubicBezTo>
                    <a:pt x="23" y="190"/>
                    <a:pt x="51" y="171"/>
                    <a:pt x="78" y="151"/>
                  </a:cubicBezTo>
                  <a:cubicBezTo>
                    <a:pt x="109" y="129"/>
                    <a:pt x="136" y="104"/>
                    <a:pt x="164" y="78"/>
                  </a:cubicBezTo>
                  <a:cubicBezTo>
                    <a:pt x="191" y="53"/>
                    <a:pt x="220" y="28"/>
                    <a:pt x="255" y="15"/>
                  </a:cubicBezTo>
                  <a:cubicBezTo>
                    <a:pt x="287" y="2"/>
                    <a:pt x="324" y="0"/>
                    <a:pt x="358" y="7"/>
                  </a:cubicBezTo>
                </a:path>
              </a:pathLst>
            </a:custGeom>
            <a:solidFill>
              <a:srgbClr val="EDC3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/>
            <p:cNvSpPr>
              <a:spLocks/>
            </p:cNvSpPr>
            <p:nvPr/>
          </p:nvSpPr>
          <p:spPr bwMode="auto">
            <a:xfrm>
              <a:off x="1650206" y="2728913"/>
              <a:ext cx="2157413" cy="850900"/>
            </a:xfrm>
            <a:custGeom>
              <a:avLst/>
              <a:gdLst/>
              <a:ahLst/>
              <a:cxnLst>
                <a:cxn ang="0">
                  <a:pos x="1109" y="323"/>
                </a:cxn>
                <a:cxn ang="0">
                  <a:pos x="1105" y="322"/>
                </a:cxn>
                <a:cxn ang="0">
                  <a:pos x="1076" y="320"/>
                </a:cxn>
                <a:cxn ang="0">
                  <a:pos x="1052" y="319"/>
                </a:cxn>
                <a:cxn ang="0">
                  <a:pos x="1049" y="319"/>
                </a:cxn>
                <a:cxn ang="0">
                  <a:pos x="1010" y="319"/>
                </a:cxn>
                <a:cxn ang="0">
                  <a:pos x="996" y="320"/>
                </a:cxn>
                <a:cxn ang="0">
                  <a:pos x="961" y="323"/>
                </a:cxn>
                <a:cxn ang="0">
                  <a:pos x="808" y="371"/>
                </a:cxn>
                <a:cxn ang="0">
                  <a:pos x="801" y="358"/>
                </a:cxn>
                <a:cxn ang="0">
                  <a:pos x="971" y="307"/>
                </a:cxn>
                <a:cxn ang="0">
                  <a:pos x="1108" y="308"/>
                </a:cxn>
                <a:cxn ang="0">
                  <a:pos x="1110" y="308"/>
                </a:cxn>
                <a:cxn ang="0">
                  <a:pos x="1131" y="310"/>
                </a:cxn>
                <a:cxn ang="0">
                  <a:pos x="1264" y="328"/>
                </a:cxn>
                <a:cxn ang="0">
                  <a:pos x="1400" y="318"/>
                </a:cxn>
                <a:cxn ang="0">
                  <a:pos x="1473" y="247"/>
                </a:cxn>
                <a:cxn ang="0">
                  <a:pos x="1378" y="185"/>
                </a:cxn>
                <a:cxn ang="0">
                  <a:pos x="1223" y="172"/>
                </a:cxn>
                <a:cxn ang="0">
                  <a:pos x="1068" y="162"/>
                </a:cxn>
                <a:cxn ang="0">
                  <a:pos x="928" y="117"/>
                </a:cxn>
                <a:cxn ang="0">
                  <a:pos x="926" y="116"/>
                </a:cxn>
                <a:cxn ang="0">
                  <a:pos x="925" y="116"/>
                </a:cxn>
                <a:cxn ang="0">
                  <a:pos x="925" y="116"/>
                </a:cxn>
                <a:cxn ang="0">
                  <a:pos x="925" y="116"/>
                </a:cxn>
                <a:cxn ang="0">
                  <a:pos x="689" y="2"/>
                </a:cxn>
                <a:cxn ang="0">
                  <a:pos x="551" y="22"/>
                </a:cxn>
                <a:cxn ang="0">
                  <a:pos x="483" y="32"/>
                </a:cxn>
                <a:cxn ang="0">
                  <a:pos x="414" y="32"/>
                </a:cxn>
                <a:cxn ang="0">
                  <a:pos x="258" y="54"/>
                </a:cxn>
                <a:cxn ang="0">
                  <a:pos x="122" y="125"/>
                </a:cxn>
                <a:cxn ang="0">
                  <a:pos x="7" y="198"/>
                </a:cxn>
                <a:cxn ang="0">
                  <a:pos x="0" y="205"/>
                </a:cxn>
                <a:cxn ang="0">
                  <a:pos x="59" y="523"/>
                </a:cxn>
                <a:cxn ang="0">
                  <a:pos x="95" y="500"/>
                </a:cxn>
                <a:cxn ang="0">
                  <a:pos x="377" y="464"/>
                </a:cxn>
                <a:cxn ang="0">
                  <a:pos x="534" y="486"/>
                </a:cxn>
                <a:cxn ang="0">
                  <a:pos x="705" y="530"/>
                </a:cxn>
                <a:cxn ang="0">
                  <a:pos x="876" y="569"/>
                </a:cxn>
                <a:cxn ang="0">
                  <a:pos x="1047" y="571"/>
                </a:cxn>
                <a:cxn ang="0">
                  <a:pos x="1049" y="571"/>
                </a:cxn>
                <a:cxn ang="0">
                  <a:pos x="1189" y="453"/>
                </a:cxn>
                <a:cxn ang="0">
                  <a:pos x="1255" y="389"/>
                </a:cxn>
                <a:cxn ang="0">
                  <a:pos x="1311" y="345"/>
                </a:cxn>
                <a:cxn ang="0">
                  <a:pos x="1144" y="326"/>
                </a:cxn>
                <a:cxn ang="0">
                  <a:pos x="1109" y="323"/>
                </a:cxn>
              </a:cxnLst>
              <a:rect l="0" t="0" r="r" b="b"/>
              <a:pathLst>
                <a:path w="1484" h="584">
                  <a:moveTo>
                    <a:pt x="1109" y="323"/>
                  </a:moveTo>
                  <a:cubicBezTo>
                    <a:pt x="1107" y="322"/>
                    <a:pt x="1105" y="322"/>
                    <a:pt x="1105" y="322"/>
                  </a:cubicBezTo>
                  <a:cubicBezTo>
                    <a:pt x="1095" y="321"/>
                    <a:pt x="1086" y="320"/>
                    <a:pt x="1076" y="320"/>
                  </a:cubicBezTo>
                  <a:cubicBezTo>
                    <a:pt x="1052" y="319"/>
                    <a:pt x="1052" y="319"/>
                    <a:pt x="1052" y="319"/>
                  </a:cubicBezTo>
                  <a:cubicBezTo>
                    <a:pt x="1052" y="318"/>
                    <a:pt x="1049" y="319"/>
                    <a:pt x="1049" y="319"/>
                  </a:cubicBezTo>
                  <a:cubicBezTo>
                    <a:pt x="1036" y="318"/>
                    <a:pt x="1023" y="318"/>
                    <a:pt x="1010" y="319"/>
                  </a:cubicBezTo>
                  <a:cubicBezTo>
                    <a:pt x="996" y="320"/>
                    <a:pt x="996" y="320"/>
                    <a:pt x="996" y="320"/>
                  </a:cubicBezTo>
                  <a:cubicBezTo>
                    <a:pt x="984" y="320"/>
                    <a:pt x="973" y="322"/>
                    <a:pt x="961" y="323"/>
                  </a:cubicBezTo>
                  <a:cubicBezTo>
                    <a:pt x="907" y="331"/>
                    <a:pt x="857" y="347"/>
                    <a:pt x="808" y="371"/>
                  </a:cubicBezTo>
                  <a:cubicBezTo>
                    <a:pt x="800" y="375"/>
                    <a:pt x="793" y="363"/>
                    <a:pt x="801" y="358"/>
                  </a:cubicBezTo>
                  <a:cubicBezTo>
                    <a:pt x="855" y="332"/>
                    <a:pt x="912" y="314"/>
                    <a:pt x="971" y="307"/>
                  </a:cubicBezTo>
                  <a:cubicBezTo>
                    <a:pt x="1017" y="302"/>
                    <a:pt x="1062" y="303"/>
                    <a:pt x="1108" y="308"/>
                  </a:cubicBezTo>
                  <a:cubicBezTo>
                    <a:pt x="1109" y="308"/>
                    <a:pt x="1110" y="308"/>
                    <a:pt x="1110" y="308"/>
                  </a:cubicBezTo>
                  <a:cubicBezTo>
                    <a:pt x="1117" y="309"/>
                    <a:pt x="1124" y="309"/>
                    <a:pt x="1131" y="310"/>
                  </a:cubicBezTo>
                  <a:cubicBezTo>
                    <a:pt x="1175" y="315"/>
                    <a:pt x="1219" y="324"/>
                    <a:pt x="1264" y="328"/>
                  </a:cubicBezTo>
                  <a:cubicBezTo>
                    <a:pt x="1309" y="332"/>
                    <a:pt x="1357" y="333"/>
                    <a:pt x="1400" y="318"/>
                  </a:cubicBezTo>
                  <a:cubicBezTo>
                    <a:pt x="1434" y="306"/>
                    <a:pt x="1484" y="290"/>
                    <a:pt x="1473" y="247"/>
                  </a:cubicBezTo>
                  <a:cubicBezTo>
                    <a:pt x="1462" y="205"/>
                    <a:pt x="1416" y="196"/>
                    <a:pt x="1378" y="185"/>
                  </a:cubicBezTo>
                  <a:cubicBezTo>
                    <a:pt x="1328" y="171"/>
                    <a:pt x="1275" y="170"/>
                    <a:pt x="1223" y="172"/>
                  </a:cubicBezTo>
                  <a:cubicBezTo>
                    <a:pt x="1172" y="173"/>
                    <a:pt x="1120" y="164"/>
                    <a:pt x="1068" y="162"/>
                  </a:cubicBezTo>
                  <a:cubicBezTo>
                    <a:pt x="1020" y="161"/>
                    <a:pt x="970" y="142"/>
                    <a:pt x="928" y="117"/>
                  </a:cubicBezTo>
                  <a:cubicBezTo>
                    <a:pt x="927" y="117"/>
                    <a:pt x="927" y="117"/>
                    <a:pt x="926" y="116"/>
                  </a:cubicBezTo>
                  <a:cubicBezTo>
                    <a:pt x="926" y="116"/>
                    <a:pt x="926" y="116"/>
                    <a:pt x="925" y="116"/>
                  </a:cubicBezTo>
                  <a:cubicBezTo>
                    <a:pt x="925" y="116"/>
                    <a:pt x="925" y="116"/>
                    <a:pt x="925" y="116"/>
                  </a:cubicBezTo>
                  <a:cubicBezTo>
                    <a:pt x="925" y="116"/>
                    <a:pt x="925" y="116"/>
                    <a:pt x="925" y="116"/>
                  </a:cubicBezTo>
                  <a:cubicBezTo>
                    <a:pt x="854" y="67"/>
                    <a:pt x="779" y="4"/>
                    <a:pt x="689" y="2"/>
                  </a:cubicBezTo>
                  <a:cubicBezTo>
                    <a:pt x="642" y="0"/>
                    <a:pt x="597" y="13"/>
                    <a:pt x="551" y="22"/>
                  </a:cubicBezTo>
                  <a:cubicBezTo>
                    <a:pt x="529" y="27"/>
                    <a:pt x="506" y="31"/>
                    <a:pt x="483" y="32"/>
                  </a:cubicBezTo>
                  <a:cubicBezTo>
                    <a:pt x="460" y="32"/>
                    <a:pt x="437" y="32"/>
                    <a:pt x="414" y="32"/>
                  </a:cubicBezTo>
                  <a:cubicBezTo>
                    <a:pt x="361" y="32"/>
                    <a:pt x="308" y="34"/>
                    <a:pt x="258" y="54"/>
                  </a:cubicBezTo>
                  <a:cubicBezTo>
                    <a:pt x="210" y="72"/>
                    <a:pt x="164" y="96"/>
                    <a:pt x="122" y="125"/>
                  </a:cubicBezTo>
                  <a:cubicBezTo>
                    <a:pt x="80" y="155"/>
                    <a:pt x="44" y="163"/>
                    <a:pt x="7" y="198"/>
                  </a:cubicBezTo>
                  <a:cubicBezTo>
                    <a:pt x="5" y="200"/>
                    <a:pt x="3" y="203"/>
                    <a:pt x="0" y="205"/>
                  </a:cubicBezTo>
                  <a:cubicBezTo>
                    <a:pt x="59" y="523"/>
                    <a:pt x="59" y="523"/>
                    <a:pt x="59" y="523"/>
                  </a:cubicBezTo>
                  <a:cubicBezTo>
                    <a:pt x="70" y="515"/>
                    <a:pt x="82" y="507"/>
                    <a:pt x="95" y="500"/>
                  </a:cubicBezTo>
                  <a:cubicBezTo>
                    <a:pt x="140" y="475"/>
                    <a:pt x="325" y="463"/>
                    <a:pt x="377" y="464"/>
                  </a:cubicBezTo>
                  <a:cubicBezTo>
                    <a:pt x="430" y="465"/>
                    <a:pt x="483" y="474"/>
                    <a:pt x="534" y="486"/>
                  </a:cubicBezTo>
                  <a:cubicBezTo>
                    <a:pt x="591" y="499"/>
                    <a:pt x="648" y="515"/>
                    <a:pt x="705" y="530"/>
                  </a:cubicBezTo>
                  <a:cubicBezTo>
                    <a:pt x="761" y="545"/>
                    <a:pt x="818" y="559"/>
                    <a:pt x="876" y="569"/>
                  </a:cubicBezTo>
                  <a:cubicBezTo>
                    <a:pt x="931" y="578"/>
                    <a:pt x="991" y="584"/>
                    <a:pt x="1047" y="571"/>
                  </a:cubicBezTo>
                  <a:cubicBezTo>
                    <a:pt x="1048" y="571"/>
                    <a:pt x="1048" y="571"/>
                    <a:pt x="1049" y="571"/>
                  </a:cubicBezTo>
                  <a:cubicBezTo>
                    <a:pt x="1101" y="539"/>
                    <a:pt x="1145" y="496"/>
                    <a:pt x="1189" y="453"/>
                  </a:cubicBezTo>
                  <a:cubicBezTo>
                    <a:pt x="1211" y="431"/>
                    <a:pt x="1232" y="409"/>
                    <a:pt x="1255" y="389"/>
                  </a:cubicBezTo>
                  <a:cubicBezTo>
                    <a:pt x="1273" y="374"/>
                    <a:pt x="1291" y="358"/>
                    <a:pt x="1311" y="345"/>
                  </a:cubicBezTo>
                  <a:cubicBezTo>
                    <a:pt x="1256" y="345"/>
                    <a:pt x="1200" y="334"/>
                    <a:pt x="1144" y="326"/>
                  </a:cubicBezTo>
                  <a:lnTo>
                    <a:pt x="1109" y="323"/>
                  </a:lnTo>
                  <a:close/>
                </a:path>
              </a:pathLst>
            </a:custGeom>
            <a:solidFill>
              <a:srgbClr val="EFCB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0" y="4830419"/>
            <a:ext cx="1818259" cy="880771"/>
            <a:chOff x="1292190" y="1802457"/>
            <a:chExt cx="1222410" cy="592138"/>
          </a:xfrm>
        </p:grpSpPr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1292190" y="1802457"/>
              <a:ext cx="1055721" cy="592138"/>
            </a:xfrm>
            <a:custGeom>
              <a:avLst/>
              <a:gdLst/>
              <a:ahLst/>
              <a:cxnLst>
                <a:cxn ang="0">
                  <a:pos x="1181" y="347"/>
                </a:cxn>
                <a:cxn ang="0">
                  <a:pos x="1176" y="0"/>
                </a:cxn>
                <a:cxn ang="0">
                  <a:pos x="0" y="26"/>
                </a:cxn>
                <a:cxn ang="0">
                  <a:pos x="5" y="373"/>
                </a:cxn>
                <a:cxn ang="0">
                  <a:pos x="1181" y="347"/>
                </a:cxn>
              </a:cxnLst>
              <a:rect l="0" t="0" r="r" b="b"/>
              <a:pathLst>
                <a:path w="1181" h="373">
                  <a:moveTo>
                    <a:pt x="1181" y="347"/>
                  </a:moveTo>
                  <a:lnTo>
                    <a:pt x="1176" y="0"/>
                  </a:lnTo>
                  <a:lnTo>
                    <a:pt x="0" y="26"/>
                  </a:lnTo>
                  <a:lnTo>
                    <a:pt x="5" y="373"/>
                  </a:lnTo>
                  <a:lnTo>
                    <a:pt x="1181" y="34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2349500" y="1826269"/>
              <a:ext cx="165100" cy="50482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318"/>
                </a:cxn>
                <a:cxn ang="0">
                  <a:pos x="104" y="315"/>
                </a:cxn>
                <a:cxn ang="0">
                  <a:pos x="96" y="0"/>
                </a:cxn>
                <a:cxn ang="0">
                  <a:pos x="0" y="3"/>
                </a:cxn>
              </a:cxnLst>
              <a:rect l="0" t="0" r="r" b="b"/>
              <a:pathLst>
                <a:path w="104" h="318">
                  <a:moveTo>
                    <a:pt x="0" y="3"/>
                  </a:moveTo>
                  <a:lnTo>
                    <a:pt x="6" y="318"/>
                  </a:lnTo>
                  <a:lnTo>
                    <a:pt x="104" y="315"/>
                  </a:lnTo>
                  <a:lnTo>
                    <a:pt x="9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" name="Freeform 105"/>
          <p:cNvSpPr/>
          <p:nvPr/>
        </p:nvSpPr>
        <p:spPr>
          <a:xfrm>
            <a:off x="3131727" y="1826157"/>
            <a:ext cx="1666838" cy="1666835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481" tIns="548640" rIns="356481" bIns="436755" numCol="1" spcCol="1270" anchor="ctr" anchorCtr="0">
            <a:noAutofit/>
          </a:bodyPr>
          <a:lstStyle/>
          <a:p>
            <a:pPr algn="ctr" defTabSz="133346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dirty="0"/>
          </a:p>
        </p:txBody>
      </p:sp>
      <p:sp>
        <p:nvSpPr>
          <p:cNvPr id="107" name="Oval 106"/>
          <p:cNvSpPr/>
          <p:nvPr/>
        </p:nvSpPr>
        <p:spPr>
          <a:xfrm>
            <a:off x="3448070" y="2142498"/>
            <a:ext cx="1034152" cy="103415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5" name="Freeform 6"/>
          <p:cNvSpPr>
            <a:spLocks noEditPoints="1"/>
          </p:cNvSpPr>
          <p:nvPr/>
        </p:nvSpPr>
        <p:spPr bwMode="auto">
          <a:xfrm>
            <a:off x="3744796" y="2487127"/>
            <a:ext cx="440702" cy="344897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1994042" y="3020001"/>
            <a:ext cx="1864387" cy="1864384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481" tIns="548640" rIns="356481" bIns="436755" numCol="1" spcCol="1270" anchor="ctr" anchorCtr="0">
            <a:noAutofit/>
          </a:bodyPr>
          <a:lstStyle/>
          <a:p>
            <a:pPr algn="ctr" defTabSz="133346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dirty="0"/>
          </a:p>
        </p:txBody>
      </p:sp>
      <p:sp>
        <p:nvSpPr>
          <p:cNvPr id="112" name="Oval 111"/>
          <p:cNvSpPr/>
          <p:nvPr/>
        </p:nvSpPr>
        <p:spPr>
          <a:xfrm>
            <a:off x="2347877" y="3373835"/>
            <a:ext cx="1156717" cy="11567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0" name="Freeform 9"/>
          <p:cNvSpPr>
            <a:spLocks noEditPoints="1"/>
          </p:cNvSpPr>
          <p:nvPr/>
        </p:nvSpPr>
        <p:spPr bwMode="auto">
          <a:xfrm>
            <a:off x="2629700" y="3621238"/>
            <a:ext cx="593070" cy="661910"/>
          </a:xfrm>
          <a:custGeom>
            <a:avLst/>
            <a:gdLst/>
            <a:ahLst/>
            <a:cxnLst>
              <a:cxn ang="0">
                <a:pos x="374" y="158"/>
              </a:cxn>
              <a:cxn ang="0">
                <a:pos x="352" y="158"/>
              </a:cxn>
              <a:cxn ang="0">
                <a:pos x="209" y="0"/>
              </a:cxn>
              <a:cxn ang="0">
                <a:pos x="67" y="158"/>
              </a:cxn>
              <a:cxn ang="0">
                <a:pos x="44" y="158"/>
              </a:cxn>
              <a:cxn ang="0">
                <a:pos x="0" y="203"/>
              </a:cxn>
              <a:cxn ang="0">
                <a:pos x="0" y="414"/>
              </a:cxn>
              <a:cxn ang="0">
                <a:pos x="44" y="478"/>
              </a:cxn>
              <a:cxn ang="0">
                <a:pos x="374" y="478"/>
              </a:cxn>
              <a:cxn ang="0">
                <a:pos x="428" y="414"/>
              </a:cxn>
              <a:cxn ang="0">
                <a:pos x="428" y="203"/>
              </a:cxn>
              <a:cxn ang="0">
                <a:pos x="374" y="158"/>
              </a:cxn>
              <a:cxn ang="0">
                <a:pos x="247" y="414"/>
              </a:cxn>
              <a:cxn ang="0">
                <a:pos x="172" y="414"/>
              </a:cxn>
              <a:cxn ang="0">
                <a:pos x="186" y="309"/>
              </a:cxn>
              <a:cxn ang="0">
                <a:pos x="161" y="265"/>
              </a:cxn>
              <a:cxn ang="0">
                <a:pos x="210" y="216"/>
              </a:cxn>
              <a:cxn ang="0">
                <a:pos x="258" y="264"/>
              </a:cxn>
              <a:cxn ang="0">
                <a:pos x="232" y="310"/>
              </a:cxn>
              <a:cxn ang="0">
                <a:pos x="247" y="414"/>
              </a:cxn>
              <a:cxn ang="0">
                <a:pos x="112" y="158"/>
              </a:cxn>
              <a:cxn ang="0">
                <a:pos x="209" y="45"/>
              </a:cxn>
              <a:cxn ang="0">
                <a:pos x="307" y="158"/>
              </a:cxn>
              <a:cxn ang="0">
                <a:pos x="112" y="158"/>
              </a:cxn>
            </a:cxnLst>
            <a:rect l="0" t="0" r="r" b="b"/>
            <a:pathLst>
              <a:path w="428" h="478">
                <a:moveTo>
                  <a:pt x="374" y="158"/>
                </a:moveTo>
                <a:cubicBezTo>
                  <a:pt x="352" y="158"/>
                  <a:pt x="352" y="158"/>
                  <a:pt x="352" y="158"/>
                </a:cubicBezTo>
                <a:cubicBezTo>
                  <a:pt x="352" y="58"/>
                  <a:pt x="292" y="0"/>
                  <a:pt x="209" y="0"/>
                </a:cubicBezTo>
                <a:cubicBezTo>
                  <a:pt x="127" y="0"/>
                  <a:pt x="67" y="58"/>
                  <a:pt x="67" y="158"/>
                </a:cubicBezTo>
                <a:cubicBezTo>
                  <a:pt x="44" y="158"/>
                  <a:pt x="44" y="158"/>
                  <a:pt x="44" y="158"/>
                </a:cubicBezTo>
                <a:cubicBezTo>
                  <a:pt x="11" y="158"/>
                  <a:pt x="0" y="170"/>
                  <a:pt x="0" y="203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447"/>
                  <a:pt x="11" y="478"/>
                  <a:pt x="44" y="478"/>
                </a:cubicBezTo>
                <a:cubicBezTo>
                  <a:pt x="374" y="478"/>
                  <a:pt x="374" y="478"/>
                  <a:pt x="374" y="478"/>
                </a:cubicBezTo>
                <a:cubicBezTo>
                  <a:pt x="407" y="478"/>
                  <a:pt x="428" y="447"/>
                  <a:pt x="428" y="414"/>
                </a:cubicBezTo>
                <a:cubicBezTo>
                  <a:pt x="428" y="203"/>
                  <a:pt x="428" y="203"/>
                  <a:pt x="428" y="203"/>
                </a:cubicBezTo>
                <a:cubicBezTo>
                  <a:pt x="428" y="170"/>
                  <a:pt x="407" y="158"/>
                  <a:pt x="374" y="158"/>
                </a:cubicBezTo>
                <a:moveTo>
                  <a:pt x="247" y="414"/>
                </a:moveTo>
                <a:cubicBezTo>
                  <a:pt x="172" y="414"/>
                  <a:pt x="172" y="414"/>
                  <a:pt x="172" y="414"/>
                </a:cubicBezTo>
                <a:cubicBezTo>
                  <a:pt x="186" y="309"/>
                  <a:pt x="186" y="309"/>
                  <a:pt x="186" y="309"/>
                </a:cubicBezTo>
                <a:cubicBezTo>
                  <a:pt x="171" y="301"/>
                  <a:pt x="161" y="283"/>
                  <a:pt x="161" y="265"/>
                </a:cubicBezTo>
                <a:cubicBezTo>
                  <a:pt x="161" y="238"/>
                  <a:pt x="183" y="216"/>
                  <a:pt x="210" y="216"/>
                </a:cubicBezTo>
                <a:cubicBezTo>
                  <a:pt x="236" y="216"/>
                  <a:pt x="258" y="237"/>
                  <a:pt x="258" y="264"/>
                </a:cubicBezTo>
                <a:cubicBezTo>
                  <a:pt x="258" y="282"/>
                  <a:pt x="248" y="302"/>
                  <a:pt x="232" y="310"/>
                </a:cubicBezTo>
                <a:lnTo>
                  <a:pt x="247" y="414"/>
                </a:lnTo>
                <a:close/>
                <a:moveTo>
                  <a:pt x="112" y="158"/>
                </a:moveTo>
                <a:cubicBezTo>
                  <a:pt x="112" y="66"/>
                  <a:pt x="161" y="45"/>
                  <a:pt x="209" y="45"/>
                </a:cubicBezTo>
                <a:cubicBezTo>
                  <a:pt x="258" y="45"/>
                  <a:pt x="307" y="66"/>
                  <a:pt x="307" y="158"/>
                </a:cubicBezTo>
                <a:lnTo>
                  <a:pt x="112" y="15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4382200" y="3360195"/>
            <a:ext cx="1156721" cy="1156718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481" tIns="548640" rIns="356481" bIns="436755" numCol="1" spcCol="1270" anchor="ctr" anchorCtr="0">
            <a:noAutofit/>
          </a:bodyPr>
          <a:lstStyle/>
          <a:p>
            <a:pPr algn="ctr" defTabSz="133346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dirty="0"/>
          </a:p>
        </p:txBody>
      </p:sp>
      <p:sp>
        <p:nvSpPr>
          <p:cNvPr id="117" name="Oval 116"/>
          <p:cNvSpPr/>
          <p:nvPr/>
        </p:nvSpPr>
        <p:spPr>
          <a:xfrm>
            <a:off x="4601730" y="3579724"/>
            <a:ext cx="717661" cy="717661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5" name="Freeform 9"/>
          <p:cNvSpPr>
            <a:spLocks noEditPoints="1"/>
          </p:cNvSpPr>
          <p:nvPr/>
        </p:nvSpPr>
        <p:spPr bwMode="auto">
          <a:xfrm rot="2024094">
            <a:off x="4855893" y="3696902"/>
            <a:ext cx="209335" cy="483304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0" y="134"/>
              </a:cxn>
              <a:cxn ang="0">
                <a:pos x="61" y="133"/>
              </a:cxn>
              <a:cxn ang="0">
                <a:pos x="61" y="148"/>
              </a:cxn>
              <a:cxn ang="0">
                <a:pos x="73" y="154"/>
              </a:cxn>
              <a:cxn ang="0">
                <a:pos x="73" y="278"/>
              </a:cxn>
              <a:cxn ang="0">
                <a:pos x="61" y="284"/>
              </a:cxn>
              <a:cxn ang="0">
                <a:pos x="61" y="377"/>
              </a:cxn>
              <a:cxn ang="0">
                <a:pos x="75" y="392"/>
              </a:cxn>
              <a:cxn ang="0">
                <a:pos x="93" y="392"/>
              </a:cxn>
              <a:cxn ang="0">
                <a:pos x="107" y="377"/>
              </a:cxn>
              <a:cxn ang="0">
                <a:pos x="107" y="357"/>
              </a:cxn>
              <a:cxn ang="0">
                <a:pos x="143" y="357"/>
              </a:cxn>
              <a:cxn ang="0">
                <a:pos x="157" y="343"/>
              </a:cxn>
              <a:cxn ang="0">
                <a:pos x="143" y="329"/>
              </a:cxn>
              <a:cxn ang="0">
                <a:pos x="107" y="329"/>
              </a:cxn>
              <a:cxn ang="0">
                <a:pos x="107" y="321"/>
              </a:cxn>
              <a:cxn ang="0">
                <a:pos x="143" y="321"/>
              </a:cxn>
              <a:cxn ang="0">
                <a:pos x="157" y="307"/>
              </a:cxn>
              <a:cxn ang="0">
                <a:pos x="143" y="293"/>
              </a:cxn>
              <a:cxn ang="0">
                <a:pos x="107" y="293"/>
              </a:cxn>
              <a:cxn ang="0">
                <a:pos x="107" y="283"/>
              </a:cxn>
              <a:cxn ang="0">
                <a:pos x="95" y="277"/>
              </a:cxn>
              <a:cxn ang="0">
                <a:pos x="95" y="156"/>
              </a:cxn>
              <a:cxn ang="0">
                <a:pos x="107" y="150"/>
              </a:cxn>
              <a:cxn ang="0">
                <a:pos x="107" y="133"/>
              </a:cxn>
              <a:cxn ang="0">
                <a:pos x="117" y="134"/>
              </a:cxn>
              <a:cxn ang="0">
                <a:pos x="168" y="84"/>
              </a:cxn>
              <a:cxn ang="0">
                <a:pos x="132" y="36"/>
              </a:cxn>
              <a:cxn ang="0">
                <a:pos x="84" y="0"/>
              </a:cxn>
              <a:cxn ang="0">
                <a:pos x="36" y="36"/>
              </a:cxn>
              <a:cxn ang="0">
                <a:pos x="0" y="84"/>
              </a:cxn>
              <a:cxn ang="0">
                <a:pos x="84" y="31"/>
              </a:cxn>
              <a:cxn ang="0">
                <a:pos x="107" y="54"/>
              </a:cxn>
              <a:cxn ang="0">
                <a:pos x="106" y="62"/>
              </a:cxn>
              <a:cxn ang="0">
                <a:pos x="129" y="87"/>
              </a:cxn>
              <a:cxn ang="0">
                <a:pos x="105" y="111"/>
              </a:cxn>
              <a:cxn ang="0">
                <a:pos x="84" y="100"/>
              </a:cxn>
              <a:cxn ang="0">
                <a:pos x="63" y="111"/>
              </a:cxn>
              <a:cxn ang="0">
                <a:pos x="38" y="87"/>
              </a:cxn>
              <a:cxn ang="0">
                <a:pos x="62" y="62"/>
              </a:cxn>
              <a:cxn ang="0">
                <a:pos x="61" y="54"/>
              </a:cxn>
              <a:cxn ang="0">
                <a:pos x="84" y="31"/>
              </a:cxn>
              <a:cxn ang="0">
                <a:pos x="84" y="31"/>
              </a:cxn>
              <a:cxn ang="0">
                <a:pos x="84" y="31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120"/>
          <p:cNvSpPr/>
          <p:nvPr/>
        </p:nvSpPr>
        <p:spPr>
          <a:xfrm>
            <a:off x="4720198" y="2239888"/>
            <a:ext cx="1266489" cy="1266486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481" tIns="548640" rIns="356481" bIns="436755" numCol="1" spcCol="1270" anchor="ctr" anchorCtr="0">
            <a:noAutofit/>
          </a:bodyPr>
          <a:lstStyle/>
          <a:p>
            <a:pPr algn="ctr" defTabSz="133346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dirty="0"/>
          </a:p>
        </p:txBody>
      </p:sp>
      <p:sp>
        <p:nvSpPr>
          <p:cNvPr id="122" name="Oval 121"/>
          <p:cNvSpPr/>
          <p:nvPr/>
        </p:nvSpPr>
        <p:spPr>
          <a:xfrm>
            <a:off x="4960560" y="2480249"/>
            <a:ext cx="785765" cy="785764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0" name="Freeform 131"/>
          <p:cNvSpPr>
            <a:spLocks/>
          </p:cNvSpPr>
          <p:nvPr/>
        </p:nvSpPr>
        <p:spPr bwMode="auto">
          <a:xfrm>
            <a:off x="5159737" y="2676490"/>
            <a:ext cx="387411" cy="393281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2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Chart type 1</a:t>
            </a:r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101503972"/>
              </p:ext>
            </p:extLst>
          </p:nvPr>
        </p:nvGraphicFramePr>
        <p:xfrm>
          <a:off x="700464" y="1514901"/>
          <a:ext cx="10763655" cy="459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868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53561652"/>
              </p:ext>
            </p:extLst>
          </p:nvPr>
        </p:nvGraphicFramePr>
        <p:xfrm>
          <a:off x="-723225" y="1232985"/>
          <a:ext cx="7207170" cy="480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22771057"/>
              </p:ext>
            </p:extLst>
          </p:nvPr>
        </p:nvGraphicFramePr>
        <p:xfrm>
          <a:off x="6483945" y="1950270"/>
          <a:ext cx="4953674" cy="3302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Chart type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9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a4e29da37334137f4e5128b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PICTOGRAM" val="{&quot;IconId&quot;:&quot;ManTall&quot;,&quot;Fill&quot;:2,&quot;Arrangement&quot;:0,&quot;Values&quot;:[{&quot;Label&quot;:&quot;of people keep their phone beside their bed&quot;,&quot;Value&quot;:78,&quot;Color&quot;:{&quot;Color&quot;:&quot;-15162452&quot;,&quot;SmartColorIndex&quot;:0,&quot;SmartColorModifier&quot;:0,&quot;BrightnessModifier&quot;:0}},{&quot;Label&quot;:&quot;leave their phone anywhere&quot;,&quot;Value&quot;:22,&quot;Color&quot;:{&quot;Color&quot;:&quot;-4210753&quot;,&quot;SmartColorIndex&quot;:-1,&quot;SmartColorModifier&quot;:0,&quot;BrightnessModifier&quot;:0}}],&quot;Padding&quot;:15,&quot;Rows&quot;:1,&quot;Columns&quot;:10,&quot;ShowLegend&quot;:true,&quot;LegendDesignId&quot;:1,&quot;LegendId&quot;:&quot;59a7f6183733412e68701c4b&quot;,&quot;Legend1Data&quot;:{&quot;Shape&quot;:2,&quot;ShapeHeight&quot;:40,&quot;ShapeFontConfig&quot;:{&quot;Size&quot;:20,&quot;Color&quot;:{&quot;Color&quot;:&quot;-657931&quot;,&quot;SmartColorIndex&quot;:-1,&quot;SmartColorModifier&quot;:0,&quot;BrightnessModifier&quot;:0}},&quot;Description&quot;:&quot;of people\r\nkeep their phone beside their bed&quot;,&quot;DescriptionOffset&quot;:10,&quot;DescriptionFontConfig&quot;:{&quot;Size&quot;:16,&quot;Color&quot;:{&quot;Color&quot;:&quot;-9868951&quot;,&quot;SmartColorIndex&quot;:-1,&quot;SmartColorModifier&quot;:0,&quot;BrightnessModifier&quot;:0}},&quot;DescriptionPosition&quot;:1,&quot;DescriptionWidth&quot;:275},&quot;Legend2Data&quot;:{&quot;ShowBullets&quot;:true,&quot;BulletOffset&quot;:10,&quot;BulletHeight&quot;:20,&quot;ShowBorder&quot;:false,&quot;BorderColor&quot;:{&quot;Color&quot;:&quot;-4210753&quot;,&quot;SmartColorIndex&quot;:-1,&quot;SmartColorModifier&quot;:0,&quot;BrightnessModifier&quot;:0},&quot;BorderPadding&quot;:20,&quot;BorderThickness&quot;:1.0,&quot;OnlyFirstLabel&quot;:false,&quot;Orientation&quot;:1,&quot;VSpace&quot;:10,&quot;HSpace&quot;:10,&quot;OverrideLabelColor&quot;:false,&quot;LabelFontConfig&quot;:{&quot;Size&quot;:16,&quot;Color&quot;:{&quot;Color&quot;:&quot;-9868951&quot;,&quot;SmartColorIndex&quot;:-1,&quot;SmartColorModifier&quot;:0,&quot;BrightnessModifier&quot;:0}},&quot;IncludeLabelPerc&quot;:true,&quot;IncludeLabelText&quot;:true},&quot;AltText&quot;:&quot;This is an Engage Pictogram infographic.  Use CTRL+SHIFT+D to access the raw data in Excel.&quot;}"/>
  <p:tag name="ENGAGEINFOG" val="pictogr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PGLEG" val="59a7f6183733412e68701c4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TextColor&quot;:{&quot;ColorIndex&quot;:1,&quot;ColorModifier&quot;:0,&quot;BrightnessModifier&quot;:0.9}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TextColor&quot;:{&quot;ColorIndex&quot;:1,&quot;ColorModifier&quot;:0,&quot;BrightnessModifier&quot;:0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INFOG" val="doughnut"/>
  <p:tag name="ENGAGEDOUGHNUT" val="{&quot;DesignId&quot;:1,&quot;Value&quot;:71.0,&quot;DecimalPlaces&quot;:0,&quot;ColorOn&quot;:{&quot;SmartColorIndex&quot;:1,&quot;SmartColorModifier&quot;:0,&quot;BrightnessModifier&quot;:0},&quot;ColorOff&quot;:{&quot;Color&quot;:&quot;-4210753&quot;,&quot;SmartColorIndex&quot;:-1,&quot;SmartColorModifier&quot;:0,&quot;BrightnessModifier&quot;:0},&quot;Thickness&quot;:10,&quot;ShowLabels&quot;:true,&quot;LabelSize&quot;:54,&quot;DisplayAsDecimal&quot;:false,&quot;AltText&quot;:&quot;This is an Engage Doughtnut infographic.  Use CTRL+SHIFT+D to access the data value in a dialog.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INFOG" val="progressbar"/>
  <p:tag name="ENGAGEPROGRESSBAR" val="{&quot;DesignId&quot;:3,&quot;Value&quot;:71,&quot;ColorOn&quot;:{&quot;SmartColorIndex&quot;:1,&quot;SmartColorModifier&quot;:0,&quot;BrightnessModifier&quot;:0},&quot;ColorOff&quot;:{&quot;Color&quot;:&quot;-4210753&quot;,&quot;SmartColorIndex&quot;:-1,&quot;SmartColorModifier&quot;:0,&quot;BrightnessModifier&quot;:0},&quot;Thickness&quot;:15,&quot;ShowLabels&quot;:true,&quot;LabelSize&quot;:22,&quot;RoundedCorners&quot;:false,&quot;LabelPosition&quot;:8,&quot;LabelBoxHeight&quot;:32,&quot;AltText&quot;:&quot;This is an Engage Progress Bar infographic.  Use CTRL+SHIFT+D to access the data value in a dialog.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INFOG" val="gauge"/>
  <p:tag name="ENGAGEGAUGE" val="{&quot;DesignId&quot;:1,&quot;ColorOff&quot;:{&quot;Color&quot;:&quot;-4210753&quot;,&quot;SmartColorIndex&quot;:-1,&quot;SmartColorModifier&quot;:0,&quot;BrightnessModifier&quot;:0},&quot;ShowMinMaxValue&quot;:true,&quot;MinMaxFont&quot;:{&quot;Size&quot;:12,&quot;Color&quot;:{&quot;Color&quot;:&quot;-9868951&quot;,&quot;SmartColorIndex&quot;:-1,&quot;SmartColorModifier&quot;:0,&quot;BrightnessModifier&quot;:0}},&quot;ShowTicks&quot;:false,&quot;TicksFont&quot;:{&quot;Size&quot;:10,&quot;Color&quot;:{&quot;Color&quot;:&quot;-4210753&quot;,&quot;SmartColorIndex&quot;:-1,&quot;SmartColorModifier&quot;:0,&quot;BrightnessModifier&quot;:0}},&quot;ShowValue&quot;:true,&quot;ValueFont&quot;:{&quot;Size&quot;:32,&quot;Color&quot;:{&quot;Color&quot;:&quot;-9868951&quot;,&quot;SmartColorIndex&quot;:-1,&quot;SmartColorModifier&quot;:0,&quot;BrightnessModifier&quot;:0}},&quot;ValueUseSeriesColor&quot;:true,&quot;GoalEnabled&quot;:true,&quot;ShowGoal&quot;:false,&quot;ColorGoal&quot;:{&quot;SmartColorIndex&quot;:1,&quot;SmartColorModifier&quot;:0,&quot;BrightnessModifier&quot;:0},&quot;GoalFont&quot;:{&quot;Size&quot;:18,&quot;Color&quot;:{&quot;Color&quot;:&quot;-1&quot;,&quot;SmartColorIndex&quot;:-1,&quot;SmartColorModifier&quot;:0,&quot;BrightnessModifier&quot;:0}},&quot;Value&quot;:{&quot;Value&quot;:32700000,&quot;Label&quot;:&quot;32.7 M&quot;,&quot;CellFormat&quot;:&quot;#,,\&quot; M\&quot;;-#,,\&quot; M\&quot;;0 \&quot; M\&quot;&quot;},&quot;Goal&quot;:{&quot;Value&quot;:40000000,&quot;Label&quot;:&quot;40.0 M&quot;,&quot;CellFormat&quot;:&quot;#,,\&quot; M\&quot;;-#,,\&quot; M\&quot;;0 \&quot; M\&quot;&quot;},&quot;Min&quot;:{&quot;Value&quot;:0,&quot;Label&quot;:&quot;0 M&quot;,&quot;CellFormat&quot;:&quot;#,,\&quot; M\&quot;;-#,,\&quot; M\&quot;;0 \&quot; M\&quot;&quot;},&quot;Max&quot;:{&quot;Value&quot;:50000000,&quot;Label&quot;:&quot;50.0 M&quot;,&quot;CellFormat&quot;:&quot;#,,\&quot; M\&quot;;-#,,\&quot; M\&quot;;0 \&quot; M\&quot;&quot;},&quot;AltText&quot;:&quot;This is an Engage Gauge infographic.  Use CTRL+SHIFT+D to access the raw data in Excel.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INFOG" val="doughnut"/>
  <p:tag name="ENGAGEDOUGHNUT" val="{&quot;DesignId&quot;:3,&quot;Value&quot;:71.0,&quot;DecimalPlaces&quot;:0,&quot;ColorOn&quot;:{&quot;SmartColorIndex&quot;:1,&quot;SmartColorModifier&quot;:0,&quot;BrightnessModifier&quot;:0},&quot;ColorOff&quot;:{&quot;Color&quot;:&quot;-4210753&quot;,&quot;SmartColorIndex&quot;:-1,&quot;SmartColorModifier&quot;:0,&quot;BrightnessModifier&quot;:0},&quot;Thickness&quot;:10,&quot;ShowLabels&quot;:true,&quot;LabelSize&quot;:42,&quot;DisplayAsDecimal&quot;:false,&quot;AltText&quot;:&quot;This is an Engage Doughtnut infographic.  Use CTRL+SHIFT+D to access the data value in a dialog.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INFOG" val="progressbar"/>
  <p:tag name="ENGAGEPROGRESSBAR" val="{&quot;DesignId&quot;:1,&quot;Value&quot;:71,&quot;ColorOn&quot;:{&quot;SmartColorIndex&quot;:1,&quot;SmartColorModifier&quot;:0,&quot;BrightnessModifier&quot;:0},&quot;ColorOff&quot;:{&quot;Color&quot;:&quot;-4210753&quot;,&quot;SmartColorIndex&quot;:-1,&quot;SmartColorModifier&quot;:0,&quot;BrightnessModifier&quot;:0},&quot;Thickness&quot;:15,&quot;ShowLabels&quot;:true,&quot;LabelSize&quot;:40,&quot;RoundedCorners&quot;:false,&quot;LabelPosition&quot;:8,&quot;LabelBoxHeight&quot;:32,&quot;AltText&quot;:&quot;This is an Engage Progress Bar infographic.  Use CTRL+SHIFT+D to access the data value in a dialog.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TextColor&quot;:{&quot;ColorIndex&quot;:1,&quot;ColorModifier&quot;:0,&quot;BrightnessModifier&quot;:0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heme/theme1.xml><?xml version="1.0" encoding="utf-8"?>
<a:theme xmlns:a="http://schemas.openxmlformats.org/drawingml/2006/main" name="1_Office Theme">
  <a:themeElements>
    <a:clrScheme name="Custom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57A3"/>
      </a:accent1>
      <a:accent2>
        <a:srgbClr val="7F7F7F"/>
      </a:accent2>
      <a:accent3>
        <a:srgbClr val="4D84BC"/>
      </a:accent3>
      <a:accent4>
        <a:srgbClr val="1AA4AD"/>
      </a:accent4>
      <a:accent5>
        <a:srgbClr val="4D84BC"/>
      </a:accent5>
      <a:accent6>
        <a:srgbClr val="112248"/>
      </a:accent6>
      <a:hlink>
        <a:srgbClr val="1957A3"/>
      </a:hlink>
      <a:folHlink>
        <a:srgbClr val="7F8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</TotalTime>
  <Words>359</Words>
  <Application>Microsoft Office PowerPoint</Application>
  <PresentationFormat>Widescreen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Book</vt:lpstr>
      <vt:lpstr>Calibri</vt:lpstr>
      <vt:lpstr>Wingdings</vt:lpstr>
      <vt:lpstr>1_Office Theme</vt:lpstr>
      <vt:lpstr>Title of presentation</vt:lpstr>
      <vt:lpstr>Sysco</vt:lpstr>
      <vt:lpstr>PowerPoint Presentation</vt:lpstr>
      <vt:lpstr>Color palette</vt:lpstr>
      <vt:lpstr>Sample Text</vt:lpstr>
      <vt:lpstr>Lorem Ipsum is simply dummy text of the printing</vt:lpstr>
      <vt:lpstr>Lorem Ipsum is simply dummy text of the printing</vt:lpstr>
      <vt:lpstr>Chart type 1</vt:lpstr>
      <vt:lpstr>Chart type 2</vt:lpstr>
      <vt:lpstr>Chart type 3</vt:lpstr>
      <vt:lpstr>Sample infographics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Kannan</dc:creator>
  <cp:lastModifiedBy>Tarunya Suresh</cp:lastModifiedBy>
  <cp:revision>993</cp:revision>
  <dcterms:created xsi:type="dcterms:W3CDTF">2017-09-27T09:03:29Z</dcterms:created>
  <dcterms:modified xsi:type="dcterms:W3CDTF">2020-07-28T10:33:45Z</dcterms:modified>
</cp:coreProperties>
</file>