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9" r:id="rId3"/>
    <p:sldId id="257" r:id="rId4"/>
    <p:sldId id="258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C4E3D"/>
    <a:srgbClr val="F5AE3B"/>
    <a:srgbClr val="A9C370"/>
    <a:srgbClr val="19A4AD"/>
    <a:srgbClr val="A5C6E8"/>
    <a:srgbClr val="5291CB"/>
    <a:srgbClr val="1B59A4"/>
    <a:srgbClr val="142348"/>
    <a:srgbClr val="538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249" autoAdjust="0"/>
  </p:normalViewPr>
  <p:slideViewPr>
    <p:cSldViewPr snapToGrid="0">
      <p:cViewPr varScale="1">
        <p:scale>
          <a:sx n="99" d="100"/>
          <a:sy n="99" d="100"/>
        </p:scale>
        <p:origin x="1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B59A4"/>
              </a:solidFill>
            </c:spPr>
            <c:extLst>
              <c:ext xmlns:c16="http://schemas.microsoft.com/office/drawing/2014/chart" uri="{C3380CC4-5D6E-409C-BE32-E72D297353CC}">
                <c16:uniqueId val="{00000001-99B2-4A2A-ACEC-1C03F80BEB2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9B2-4A2A-ACEC-1C03F80BEB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B2-4A2A-ACEC-1C03F80BE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5AE3B"/>
              </a:solidFill>
            </c:spPr>
            <c:extLst>
              <c:ext xmlns:c16="http://schemas.microsoft.com/office/drawing/2014/chart" uri="{C3380CC4-5D6E-409C-BE32-E72D297353CC}">
                <c16:uniqueId val="{00000001-D6BC-43A8-94B9-1FE3370C670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6BC-43A8-94B9-1FE3370C670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BC-43A8-94B9-1FE3370C6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C4E3D"/>
              </a:solidFill>
            </c:spPr>
            <c:extLst>
              <c:ext xmlns:c16="http://schemas.microsoft.com/office/drawing/2014/chart" uri="{C3380CC4-5D6E-409C-BE32-E72D297353CC}">
                <c16:uniqueId val="{00000001-528A-479A-804B-76EF56C355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28A-479A-804B-76EF56C355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8A-479A-804B-76EF56C35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FBFBF"/>
              </a:solidFill>
            </c:spPr>
            <c:extLst>
              <c:ext xmlns:c16="http://schemas.microsoft.com/office/drawing/2014/chart" uri="{C3380CC4-5D6E-409C-BE32-E72D297353CC}">
                <c16:uniqueId val="{00000001-1CF1-4C91-813A-BA4B9A9AA2E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CF1-4C91-813A-BA4B9A9AA2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F1-4C91-813A-BA4B9A9AA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38ECB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8-4549-9483-5C75B18016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FBFBF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18-4549-9483-5C75B18016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5AE3B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18-4549-9483-5C75B1801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309969390374251E-2"/>
          <c:y val="6.2500000000000003E-3"/>
          <c:w val="0.95329230660194841"/>
          <c:h val="0.979672982283464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1B59A4"/>
              </a:solidFill>
            </c:spPr>
            <c:extLst>
              <c:ext xmlns:c16="http://schemas.microsoft.com/office/drawing/2014/chart" uri="{C3380CC4-5D6E-409C-BE32-E72D297353CC}">
                <c16:uniqueId val="{00000001-2D0C-4666-B11C-19300D659A21}"/>
              </c:ext>
            </c:extLst>
          </c:dPt>
          <c:dPt>
            <c:idx val="1"/>
            <c:bubble3D val="0"/>
            <c:spPr>
              <a:solidFill>
                <a:srgbClr val="CC4E3D"/>
              </a:solidFill>
            </c:spPr>
            <c:extLst>
              <c:ext xmlns:c16="http://schemas.microsoft.com/office/drawing/2014/chart" uri="{C3380CC4-5D6E-409C-BE32-E72D297353CC}">
                <c16:uniqueId val="{00000003-2D0C-4666-B11C-19300D659A21}"/>
              </c:ext>
            </c:extLst>
          </c:dPt>
          <c:dPt>
            <c:idx val="2"/>
            <c:bubble3D val="0"/>
            <c:spPr>
              <a:solidFill>
                <a:srgbClr val="538ECB"/>
              </a:solidFill>
            </c:spPr>
            <c:extLst>
              <c:ext xmlns:c16="http://schemas.microsoft.com/office/drawing/2014/chart" uri="{C3380CC4-5D6E-409C-BE32-E72D297353CC}">
                <c16:uniqueId val="{00000005-2D0C-4666-B11C-19300D659A21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</c:spPr>
            <c:extLst>
              <c:ext xmlns:c16="http://schemas.microsoft.com/office/drawing/2014/chart" uri="{C3380CC4-5D6E-409C-BE32-E72D297353CC}">
                <c16:uniqueId val="{00000007-2D0C-4666-B11C-19300D659A21}"/>
              </c:ext>
            </c:extLst>
          </c:dPt>
          <c:dPt>
            <c:idx val="4"/>
            <c:bubble3D val="0"/>
            <c:spPr>
              <a:solidFill>
                <a:srgbClr val="F5AE3B"/>
              </a:solidFill>
            </c:spPr>
            <c:extLst>
              <c:ext xmlns:c16="http://schemas.microsoft.com/office/drawing/2014/chart" uri="{C3380CC4-5D6E-409C-BE32-E72D297353CC}">
                <c16:uniqueId val="{00000009-2D0C-4666-B11C-19300D659A21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0C-4666-B11C-19300D659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A6991F-6B51-45C3-A598-C7057E1E39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5894-6DBB-4C0A-B775-B7855D4182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A833-2372-40A8-9408-3D96CD8EF4E2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A7161-F314-4C95-882A-03EC4DE68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8218-141E-473D-9A72-0C1EDE921F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DE79-3AB7-4B07-A477-68E407E0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0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5">
            <a:extLst>
              <a:ext uri="{FF2B5EF4-FFF2-40B4-BE49-F238E27FC236}">
                <a16:creationId xmlns:a16="http://schemas.microsoft.com/office/drawing/2014/main" id="{7AA98B6D-6928-46A0-B297-1FEC8BB1DD6B}"/>
              </a:ext>
            </a:extLst>
          </p:cNvPr>
          <p:cNvSpPr/>
          <p:nvPr userDrawn="1"/>
        </p:nvSpPr>
        <p:spPr>
          <a:xfrm>
            <a:off x="0" y="0"/>
            <a:ext cx="12192000" cy="461158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7988FF-1E47-49BB-8E54-1B77D4971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49" y="4901031"/>
            <a:ext cx="2059268" cy="1456140"/>
          </a:xfrm>
          <a:prstGeom prst="rect">
            <a:avLst/>
          </a:prstGeom>
        </p:spPr>
      </p:pic>
      <p:sp>
        <p:nvSpPr>
          <p:cNvPr id="18" name="Content Placeholder 59">
            <a:extLst>
              <a:ext uri="{FF2B5EF4-FFF2-40B4-BE49-F238E27FC236}">
                <a16:creationId xmlns:a16="http://schemas.microsoft.com/office/drawing/2014/main" id="{E2A35CFA-0596-4CA6-841E-106B4B943E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1343" y="2127612"/>
            <a:ext cx="4254313" cy="457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59">
            <a:extLst>
              <a:ext uri="{FF2B5EF4-FFF2-40B4-BE49-F238E27FC236}">
                <a16:creationId xmlns:a16="http://schemas.microsoft.com/office/drawing/2014/main" id="{838883B7-E16C-492D-AF31-B6472BC2FF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343" y="2562351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0" name="Content Placeholder 59">
            <a:extLst>
              <a:ext uri="{FF2B5EF4-FFF2-40B4-BE49-F238E27FC236}">
                <a16:creationId xmlns:a16="http://schemas.microsoft.com/office/drawing/2014/main" id="{64A35262-EEB4-49EA-909A-949D543597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1343" y="4095726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628914F-30F6-4C31-B5FE-E3E6355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43" y="960009"/>
            <a:ext cx="7612973" cy="618564"/>
          </a:xfr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1E54-4FD6-4E7B-8236-1986338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794" cy="6810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619-56A2-4BB8-9DA5-198B2D003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9F4C-073A-4711-9F55-24C49AD59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F8AAB-253D-4568-9738-F9044E0FD10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C85B51-576A-458F-A69B-83B856557D74}"/>
              </a:ext>
            </a:extLst>
          </p:cNvPr>
          <p:cNvGrpSpPr/>
          <p:nvPr/>
        </p:nvGrpSpPr>
        <p:grpSpPr>
          <a:xfrm>
            <a:off x="2239920" y="2952423"/>
            <a:ext cx="1158394" cy="953155"/>
            <a:chOff x="795732" y="1272229"/>
            <a:chExt cx="1158394" cy="953155"/>
          </a:xfrm>
          <a:solidFill>
            <a:srgbClr val="142348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A586A4-66A5-42EE-90F3-6190B77C9407}"/>
                </a:ext>
              </a:extLst>
            </p:cNvPr>
            <p:cNvSpPr/>
            <p:nvPr/>
          </p:nvSpPr>
          <p:spPr>
            <a:xfrm>
              <a:off x="795732" y="1272229"/>
              <a:ext cx="953154" cy="953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b="1" dirty="0"/>
                <a:t>01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B85A623-C4B1-4C8A-9EAD-3D74C9CC19E2}"/>
                </a:ext>
              </a:extLst>
            </p:cNvPr>
            <p:cNvSpPr/>
            <p:nvPr/>
          </p:nvSpPr>
          <p:spPr>
            <a:xfrm rot="5400000">
              <a:off x="1658320" y="1611860"/>
              <a:ext cx="317718" cy="273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7EF85D-45D4-4FAD-9714-1E7D601D15CC}"/>
              </a:ext>
            </a:extLst>
          </p:cNvPr>
          <p:cNvCxnSpPr>
            <a:cxnSpLocks/>
          </p:cNvCxnSpPr>
          <p:nvPr/>
        </p:nvCxnSpPr>
        <p:spPr>
          <a:xfrm>
            <a:off x="3657298" y="2514600"/>
            <a:ext cx="0" cy="1828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46BD2E-A796-4261-91AC-68B3903F29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32238" y="2514600"/>
            <a:ext cx="6883400" cy="1828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7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F67-D7D4-4C02-9616-79F56F72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2782"/>
          </a:xfrm>
          <a:solidFill>
            <a:srgbClr val="1B59A4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BA9A-4DD2-4859-B4E0-44D8BD3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1AB52-4A9F-45F5-B682-D48096DD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850" y="6356350"/>
            <a:ext cx="519332" cy="365125"/>
          </a:xfrm>
        </p:spPr>
        <p:txBody>
          <a:bodyPr/>
          <a:lstStyle/>
          <a:p>
            <a:fld id="{394F8AAB-253D-4568-9738-F9044E0F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3BC2-6FE2-474A-B377-F8F660D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8014-2A89-47BA-AAD9-4D8F22FCE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314" y="1104996"/>
            <a:ext cx="11559373" cy="47752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3A40-5A3F-477F-A12D-C57B32BE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E1FB-2821-4F78-A930-5028665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8AAB-253D-4568-9738-F9044E0F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6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8692-B810-4DD8-B1E6-AD359381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" y="0"/>
            <a:ext cx="12183794" cy="681037"/>
          </a:xfrm>
          <a:prstGeom prst="rect">
            <a:avLst/>
          </a:prstGeom>
          <a:solidFill>
            <a:srgbClr val="1B59A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3B71-7353-41CC-96DB-C28F1205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19582" y="5880296"/>
            <a:ext cx="1330568" cy="84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E56A-444B-4C10-83D3-CAABC8AB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850" y="6356350"/>
            <a:ext cx="393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8AAB-253D-4568-9738-F9044E0FD10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52A7F36-85D2-42DD-9633-851A55505A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45" y="5992908"/>
            <a:ext cx="964442" cy="7285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8C40-A09E-4081-8F44-81B838E9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913" y="940526"/>
            <a:ext cx="11542174" cy="578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5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02A70-83D0-48AD-BCDD-09453413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0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F7EC-9838-4B1E-B134-F70176AF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6B673E-4D41-458D-9544-CD0128BE2008}"/>
              </a:ext>
            </a:extLst>
          </p:cNvPr>
          <p:cNvGrpSpPr/>
          <p:nvPr/>
        </p:nvGrpSpPr>
        <p:grpSpPr>
          <a:xfrm>
            <a:off x="1182468" y="2353800"/>
            <a:ext cx="9827064" cy="2468447"/>
            <a:chOff x="2249359" y="2305589"/>
            <a:chExt cx="7728733" cy="28346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A9DB26-EDAD-44BB-9798-EBDE1175752E}"/>
                </a:ext>
              </a:extLst>
            </p:cNvPr>
            <p:cNvGrpSpPr/>
            <p:nvPr/>
          </p:nvGrpSpPr>
          <p:grpSpPr>
            <a:xfrm>
              <a:off x="2249359" y="2305589"/>
              <a:ext cx="7728733" cy="2834645"/>
              <a:chOff x="1475820" y="2305589"/>
              <a:chExt cx="7728733" cy="2834645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7B4172D-6E02-450C-A3F7-1DF5947AF0B9}"/>
                  </a:ext>
                </a:extLst>
              </p:cNvPr>
              <p:cNvSpPr/>
              <p:nvPr/>
            </p:nvSpPr>
            <p:spPr>
              <a:xfrm>
                <a:off x="6186325" y="2305594"/>
                <a:ext cx="1417320" cy="1417320"/>
              </a:xfrm>
              <a:prstGeom prst="arc">
                <a:avLst>
                  <a:gd name="adj1" fmla="val 16211550"/>
                  <a:gd name="adj2" fmla="val 5391112"/>
                </a:avLst>
              </a:prstGeom>
              <a:ln w="6350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8679046-D601-4B60-BBD9-07F77F7B11A5}"/>
                  </a:ext>
                </a:extLst>
              </p:cNvPr>
              <p:cNvSpPr/>
              <p:nvPr/>
            </p:nvSpPr>
            <p:spPr>
              <a:xfrm rot="10800000">
                <a:off x="3011873" y="3722914"/>
                <a:ext cx="1417320" cy="1417320"/>
              </a:xfrm>
              <a:prstGeom prst="arc">
                <a:avLst>
                  <a:gd name="adj1" fmla="val 16211550"/>
                  <a:gd name="adj2" fmla="val 5391112"/>
                </a:avLst>
              </a:prstGeom>
              <a:ln w="6350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235647-B705-407B-9B9E-BA9F14CEE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5084" y="3722912"/>
                <a:ext cx="3245350" cy="4"/>
              </a:xfrm>
              <a:prstGeom prst="line">
                <a:avLst/>
              </a:prstGeom>
              <a:ln w="6350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0BB692A-1A02-4E0A-953F-CEFB15CBB5F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718153" y="5140230"/>
                <a:ext cx="5486400" cy="0"/>
              </a:xfrm>
              <a:prstGeom prst="line">
                <a:avLst/>
              </a:prstGeom>
              <a:ln w="635000" cap="rnd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790D58-58A4-4BA3-9BE5-7C941053D7D2}"/>
                  </a:ext>
                </a:extLst>
              </p:cNvPr>
              <p:cNvCxnSpPr/>
              <p:nvPr/>
            </p:nvCxnSpPr>
            <p:spPr>
              <a:xfrm>
                <a:off x="1475820" y="2305589"/>
                <a:ext cx="5486400" cy="4"/>
              </a:xfrm>
              <a:prstGeom prst="line">
                <a:avLst/>
              </a:prstGeom>
              <a:ln w="635000" cap="rnd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43C5FA-5E3B-4C46-9C79-F933EA56CBDA}"/>
                </a:ext>
              </a:extLst>
            </p:cNvPr>
            <p:cNvGrpSpPr/>
            <p:nvPr/>
          </p:nvGrpSpPr>
          <p:grpSpPr>
            <a:xfrm>
              <a:off x="2249359" y="2305589"/>
              <a:ext cx="7646957" cy="2834645"/>
              <a:chOff x="1475820" y="2305589"/>
              <a:chExt cx="7646957" cy="283464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60AE7059-8502-45D6-8322-9136DDDD0607}"/>
                  </a:ext>
                </a:extLst>
              </p:cNvPr>
              <p:cNvSpPr/>
              <p:nvPr/>
            </p:nvSpPr>
            <p:spPr>
              <a:xfrm>
                <a:off x="6186325" y="2305594"/>
                <a:ext cx="1417320" cy="1417320"/>
              </a:xfrm>
              <a:prstGeom prst="arc">
                <a:avLst>
                  <a:gd name="adj1" fmla="val 16211550"/>
                  <a:gd name="adj2" fmla="val 5391112"/>
                </a:avLst>
              </a:prstGeom>
              <a:ln w="4762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F05213-B775-4064-92C3-C98CECAC9E75}"/>
                  </a:ext>
                </a:extLst>
              </p:cNvPr>
              <p:cNvSpPr/>
              <p:nvPr/>
            </p:nvSpPr>
            <p:spPr>
              <a:xfrm rot="10800000">
                <a:off x="2930098" y="3722914"/>
                <a:ext cx="1417320" cy="1417320"/>
              </a:xfrm>
              <a:prstGeom prst="arc">
                <a:avLst>
                  <a:gd name="adj1" fmla="val 16211550"/>
                  <a:gd name="adj2" fmla="val 5391112"/>
                </a:avLst>
              </a:prstGeom>
              <a:ln w="4762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68E9685-622A-4BA0-A88A-D8F30E620417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3685084" y="3722912"/>
                <a:ext cx="3211733" cy="7"/>
              </a:xfrm>
              <a:prstGeom prst="line">
                <a:avLst/>
              </a:prstGeom>
              <a:ln w="4762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498BE13-4F07-4451-9A2D-1822BEC69CD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718153" y="5140230"/>
                <a:ext cx="5404624" cy="0"/>
              </a:xfrm>
              <a:prstGeom prst="line">
                <a:avLst/>
              </a:prstGeom>
              <a:ln w="4762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9523CC7-D78B-4938-B36F-BC68A269F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820" y="2305589"/>
                <a:ext cx="5306914" cy="0"/>
              </a:xfrm>
              <a:prstGeom prst="line">
                <a:avLst/>
              </a:prstGeom>
              <a:ln w="4762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5742D85-D52D-4D5E-AFB7-81F10939011D}"/>
              </a:ext>
            </a:extLst>
          </p:cNvPr>
          <p:cNvSpPr/>
          <p:nvPr/>
        </p:nvSpPr>
        <p:spPr>
          <a:xfrm>
            <a:off x="4648424" y="3196979"/>
            <a:ext cx="763571" cy="763571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effectLst>
            <a:outerShdw blurRad="1016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54128A-8A41-4054-B2AB-2A0070309731}"/>
              </a:ext>
            </a:extLst>
          </p:cNvPr>
          <p:cNvSpPr/>
          <p:nvPr/>
        </p:nvSpPr>
        <p:spPr>
          <a:xfrm>
            <a:off x="6686107" y="3196979"/>
            <a:ext cx="763571" cy="763571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effectLst>
            <a:outerShdw blurRad="1016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84F352-BBE9-424C-AFC1-03D5BA96846E}"/>
              </a:ext>
            </a:extLst>
          </p:cNvPr>
          <p:cNvGrpSpPr/>
          <p:nvPr/>
        </p:nvGrpSpPr>
        <p:grpSpPr>
          <a:xfrm>
            <a:off x="1529158" y="1972014"/>
            <a:ext cx="763571" cy="763571"/>
            <a:chOff x="3652443" y="1812990"/>
            <a:chExt cx="763571" cy="76357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49DC32-1C95-4F44-8A30-556136112547}"/>
                </a:ext>
              </a:extLst>
            </p:cNvPr>
            <p:cNvSpPr/>
            <p:nvPr/>
          </p:nvSpPr>
          <p:spPr>
            <a:xfrm>
              <a:off x="3652443" y="1812990"/>
              <a:ext cx="763571" cy="76357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20" name="Graphic 4" descr="Research">
              <a:extLst>
                <a:ext uri="{FF2B5EF4-FFF2-40B4-BE49-F238E27FC236}">
                  <a16:creationId xmlns:a16="http://schemas.microsoft.com/office/drawing/2014/main" id="{8A350129-38C8-47B2-85AC-329E0A8A52C9}"/>
                </a:ext>
              </a:extLst>
            </p:cNvPr>
            <p:cNvGrpSpPr/>
            <p:nvPr/>
          </p:nvGrpSpPr>
          <p:grpSpPr>
            <a:xfrm>
              <a:off x="3792362" y="1950269"/>
              <a:ext cx="489012" cy="489012"/>
              <a:chOff x="3280280" y="1522962"/>
              <a:chExt cx="652016" cy="65201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FDE155-A63B-422C-8364-042D6B54838C}"/>
                  </a:ext>
                </a:extLst>
              </p:cNvPr>
              <p:cNvSpPr/>
              <p:nvPr/>
            </p:nvSpPr>
            <p:spPr>
              <a:xfrm>
                <a:off x="3333253" y="1579330"/>
                <a:ext cx="536555" cy="536555"/>
              </a:xfrm>
              <a:custGeom>
                <a:avLst/>
                <a:gdLst>
                  <a:gd name="connsiteX0" fmla="*/ 439435 w 536554"/>
                  <a:gd name="connsiteY0" fmla="*/ 372196 h 536554"/>
                  <a:gd name="connsiteX1" fmla="*/ 397326 w 536554"/>
                  <a:gd name="connsiteY1" fmla="*/ 359292 h 536554"/>
                  <a:gd name="connsiteX2" fmla="*/ 366763 w 536554"/>
                  <a:gd name="connsiteY2" fmla="*/ 329408 h 536554"/>
                  <a:gd name="connsiteX3" fmla="*/ 408872 w 536554"/>
                  <a:gd name="connsiteY3" fmla="*/ 205796 h 536554"/>
                  <a:gd name="connsiteX4" fmla="*/ 205117 w 536554"/>
                  <a:gd name="connsiteY4" fmla="*/ 4 h 536554"/>
                  <a:gd name="connsiteX5" fmla="*/ 4 w 536554"/>
                  <a:gd name="connsiteY5" fmla="*/ 203759 h 536554"/>
                  <a:gd name="connsiteX6" fmla="*/ 203759 w 536554"/>
                  <a:gd name="connsiteY6" fmla="*/ 408872 h 536554"/>
                  <a:gd name="connsiteX7" fmla="*/ 328729 w 536554"/>
                  <a:gd name="connsiteY7" fmla="*/ 366763 h 536554"/>
                  <a:gd name="connsiteX8" fmla="*/ 358613 w 536554"/>
                  <a:gd name="connsiteY8" fmla="*/ 396647 h 536554"/>
                  <a:gd name="connsiteX9" fmla="*/ 371517 w 536554"/>
                  <a:gd name="connsiteY9" fmla="*/ 439435 h 536554"/>
                  <a:gd name="connsiteX10" fmla="*/ 456415 w 536554"/>
                  <a:gd name="connsiteY10" fmla="*/ 524333 h 536554"/>
                  <a:gd name="connsiteX11" fmla="*/ 523654 w 536554"/>
                  <a:gd name="connsiteY11" fmla="*/ 524333 h 536554"/>
                  <a:gd name="connsiteX12" fmla="*/ 523654 w 536554"/>
                  <a:gd name="connsiteY12" fmla="*/ 457094 h 536554"/>
                  <a:gd name="connsiteX13" fmla="*/ 439435 w 536554"/>
                  <a:gd name="connsiteY13" fmla="*/ 372196 h 536554"/>
                  <a:gd name="connsiteX14" fmla="*/ 205117 w 536554"/>
                  <a:gd name="connsiteY14" fmla="*/ 368121 h 536554"/>
                  <a:gd name="connsiteX15" fmla="*/ 42113 w 536554"/>
                  <a:gd name="connsiteY15" fmla="*/ 205117 h 536554"/>
                  <a:gd name="connsiteX16" fmla="*/ 205117 w 536554"/>
                  <a:gd name="connsiteY16" fmla="*/ 42113 h 536554"/>
                  <a:gd name="connsiteX17" fmla="*/ 368121 w 536554"/>
                  <a:gd name="connsiteY17" fmla="*/ 205117 h 536554"/>
                  <a:gd name="connsiteX18" fmla="*/ 205117 w 536554"/>
                  <a:gd name="connsiteY18" fmla="*/ 368121 h 5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6554" h="536554">
                    <a:moveTo>
                      <a:pt x="439435" y="372196"/>
                    </a:moveTo>
                    <a:cubicBezTo>
                      <a:pt x="428568" y="361329"/>
                      <a:pt x="412268" y="355896"/>
                      <a:pt x="397326" y="359292"/>
                    </a:cubicBezTo>
                    <a:lnTo>
                      <a:pt x="366763" y="329408"/>
                    </a:lnTo>
                    <a:cubicBezTo>
                      <a:pt x="393930" y="294090"/>
                      <a:pt x="408872" y="250622"/>
                      <a:pt x="408872" y="205796"/>
                    </a:cubicBezTo>
                    <a:cubicBezTo>
                      <a:pt x="409551" y="92373"/>
                      <a:pt x="317862" y="683"/>
                      <a:pt x="205117" y="4"/>
                    </a:cubicBezTo>
                    <a:cubicBezTo>
                      <a:pt x="92373" y="-675"/>
                      <a:pt x="683" y="91014"/>
                      <a:pt x="4" y="203759"/>
                    </a:cubicBezTo>
                    <a:cubicBezTo>
                      <a:pt x="-675" y="316503"/>
                      <a:pt x="91014" y="408193"/>
                      <a:pt x="203759" y="408872"/>
                    </a:cubicBezTo>
                    <a:cubicBezTo>
                      <a:pt x="248585" y="408872"/>
                      <a:pt x="292732" y="393930"/>
                      <a:pt x="328729" y="366763"/>
                    </a:cubicBezTo>
                    <a:lnTo>
                      <a:pt x="358613" y="396647"/>
                    </a:lnTo>
                    <a:cubicBezTo>
                      <a:pt x="355896" y="412268"/>
                      <a:pt x="360650" y="427889"/>
                      <a:pt x="371517" y="439435"/>
                    </a:cubicBezTo>
                    <a:lnTo>
                      <a:pt x="456415" y="524333"/>
                    </a:lnTo>
                    <a:cubicBezTo>
                      <a:pt x="474753" y="542671"/>
                      <a:pt x="505316" y="542671"/>
                      <a:pt x="523654" y="524333"/>
                    </a:cubicBezTo>
                    <a:cubicBezTo>
                      <a:pt x="541992" y="505995"/>
                      <a:pt x="541992" y="475432"/>
                      <a:pt x="523654" y="457094"/>
                    </a:cubicBezTo>
                    <a:lnTo>
                      <a:pt x="439435" y="372196"/>
                    </a:lnTo>
                    <a:close/>
                    <a:moveTo>
                      <a:pt x="205117" y="368121"/>
                    </a:moveTo>
                    <a:cubicBezTo>
                      <a:pt x="114786" y="368121"/>
                      <a:pt x="42113" y="295449"/>
                      <a:pt x="42113" y="205117"/>
                    </a:cubicBezTo>
                    <a:cubicBezTo>
                      <a:pt x="42113" y="114786"/>
                      <a:pt x="114786" y="42113"/>
                      <a:pt x="205117" y="42113"/>
                    </a:cubicBezTo>
                    <a:cubicBezTo>
                      <a:pt x="295449" y="42113"/>
                      <a:pt x="368121" y="114786"/>
                      <a:pt x="368121" y="205117"/>
                    </a:cubicBezTo>
                    <a:cubicBezTo>
                      <a:pt x="368121" y="294769"/>
                      <a:pt x="294769" y="368121"/>
                      <a:pt x="205117" y="3681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68B768F-9515-4BE2-B65D-4C1BC6B64CA1}"/>
                  </a:ext>
                </a:extLst>
              </p:cNvPr>
              <p:cNvSpPr/>
              <p:nvPr/>
            </p:nvSpPr>
            <p:spPr>
              <a:xfrm>
                <a:off x="3392345" y="1680272"/>
                <a:ext cx="292049" cy="210547"/>
              </a:xfrm>
              <a:custGeom>
                <a:avLst/>
                <a:gdLst>
                  <a:gd name="connsiteX0" fmla="*/ 292049 w 292048"/>
                  <a:gd name="connsiteY0" fmla="*/ 93988 h 210546"/>
                  <a:gd name="connsiteX1" fmla="*/ 253335 w 292048"/>
                  <a:gd name="connsiteY1" fmla="*/ 93988 h 210546"/>
                  <a:gd name="connsiteX2" fmla="*/ 244506 w 292048"/>
                  <a:gd name="connsiteY2" fmla="*/ 99421 h 210546"/>
                  <a:gd name="connsiteX3" fmla="*/ 218697 w 292048"/>
                  <a:gd name="connsiteY3" fmla="*/ 127268 h 210546"/>
                  <a:gd name="connsiteX4" fmla="*/ 196963 w 292048"/>
                  <a:gd name="connsiteY4" fmla="*/ 51878 h 210546"/>
                  <a:gd name="connsiteX5" fmla="*/ 182021 w 292048"/>
                  <a:gd name="connsiteY5" fmla="*/ 43728 h 210546"/>
                  <a:gd name="connsiteX6" fmla="*/ 173871 w 292048"/>
                  <a:gd name="connsiteY6" fmla="*/ 51199 h 210546"/>
                  <a:gd name="connsiteX7" fmla="*/ 133120 w 292048"/>
                  <a:gd name="connsiteY7" fmla="*/ 159189 h 210546"/>
                  <a:gd name="connsiteX8" fmla="*/ 105273 w 292048"/>
                  <a:gd name="connsiteY8" fmla="*/ 9769 h 210546"/>
                  <a:gd name="connsiteX9" fmla="*/ 91690 w 292048"/>
                  <a:gd name="connsiteY9" fmla="*/ 260 h 210546"/>
                  <a:gd name="connsiteX10" fmla="*/ 82181 w 292048"/>
                  <a:gd name="connsiteY10" fmla="*/ 8410 h 210546"/>
                  <a:gd name="connsiteX11" fmla="*/ 52976 w 292048"/>
                  <a:gd name="connsiteY11" fmla="*/ 93988 h 210546"/>
                  <a:gd name="connsiteX12" fmla="*/ 0 w 292048"/>
                  <a:gd name="connsiteY12" fmla="*/ 93988 h 210546"/>
                  <a:gd name="connsiteX13" fmla="*/ 0 w 292048"/>
                  <a:gd name="connsiteY13" fmla="*/ 121155 h 210546"/>
                  <a:gd name="connsiteX14" fmla="*/ 61806 w 292048"/>
                  <a:gd name="connsiteY14" fmla="*/ 121155 h 210546"/>
                  <a:gd name="connsiteX15" fmla="*/ 73352 w 292048"/>
                  <a:gd name="connsiteY15" fmla="*/ 110967 h 210546"/>
                  <a:gd name="connsiteX16" fmla="*/ 90331 w 292048"/>
                  <a:gd name="connsiteY16" fmla="*/ 59349 h 210546"/>
                  <a:gd name="connsiteX17" fmla="*/ 117499 w 292048"/>
                  <a:gd name="connsiteY17" fmla="*/ 205374 h 210546"/>
                  <a:gd name="connsiteX18" fmla="*/ 128366 w 292048"/>
                  <a:gd name="connsiteY18" fmla="*/ 214882 h 210546"/>
                  <a:gd name="connsiteX19" fmla="*/ 129724 w 292048"/>
                  <a:gd name="connsiteY19" fmla="*/ 214882 h 210546"/>
                  <a:gd name="connsiteX20" fmla="*/ 141270 w 292048"/>
                  <a:gd name="connsiteY20" fmla="*/ 207411 h 210546"/>
                  <a:gd name="connsiteX21" fmla="*/ 184738 w 292048"/>
                  <a:gd name="connsiteY21" fmla="*/ 93308 h 210546"/>
                  <a:gd name="connsiteX22" fmla="*/ 202397 w 292048"/>
                  <a:gd name="connsiteY22" fmla="*/ 154435 h 210546"/>
                  <a:gd name="connsiteX23" fmla="*/ 217339 w 292048"/>
                  <a:gd name="connsiteY23" fmla="*/ 162585 h 210546"/>
                  <a:gd name="connsiteX24" fmla="*/ 222772 w 292048"/>
                  <a:gd name="connsiteY24" fmla="*/ 159189 h 210546"/>
                  <a:gd name="connsiteX25" fmla="*/ 259448 w 292048"/>
                  <a:gd name="connsiteY25" fmla="*/ 121155 h 210546"/>
                  <a:gd name="connsiteX26" fmla="*/ 292728 w 292048"/>
                  <a:gd name="connsiteY26" fmla="*/ 121155 h 210546"/>
                  <a:gd name="connsiteX27" fmla="*/ 292728 w 292048"/>
                  <a:gd name="connsiteY27" fmla="*/ 93988 h 2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92048" h="210546">
                    <a:moveTo>
                      <a:pt x="292049" y="93988"/>
                    </a:moveTo>
                    <a:lnTo>
                      <a:pt x="253335" y="93988"/>
                    </a:lnTo>
                    <a:cubicBezTo>
                      <a:pt x="249939" y="94667"/>
                      <a:pt x="246544" y="96704"/>
                      <a:pt x="244506" y="99421"/>
                    </a:cubicBezTo>
                    <a:lnTo>
                      <a:pt x="218697" y="127268"/>
                    </a:lnTo>
                    <a:lnTo>
                      <a:pt x="196963" y="51878"/>
                    </a:lnTo>
                    <a:cubicBezTo>
                      <a:pt x="194926" y="45766"/>
                      <a:pt x="188134" y="41690"/>
                      <a:pt x="182021" y="43728"/>
                    </a:cubicBezTo>
                    <a:cubicBezTo>
                      <a:pt x="178625" y="45086"/>
                      <a:pt x="175229" y="47124"/>
                      <a:pt x="173871" y="51199"/>
                    </a:cubicBezTo>
                    <a:lnTo>
                      <a:pt x="133120" y="159189"/>
                    </a:lnTo>
                    <a:lnTo>
                      <a:pt x="105273" y="9769"/>
                    </a:lnTo>
                    <a:cubicBezTo>
                      <a:pt x="103915" y="2977"/>
                      <a:pt x="97802" y="-1098"/>
                      <a:pt x="91690" y="260"/>
                    </a:cubicBezTo>
                    <a:cubicBezTo>
                      <a:pt x="87615" y="939"/>
                      <a:pt x="84219" y="4335"/>
                      <a:pt x="82181" y="8410"/>
                    </a:cubicBezTo>
                    <a:lnTo>
                      <a:pt x="52976" y="93988"/>
                    </a:lnTo>
                    <a:lnTo>
                      <a:pt x="0" y="93988"/>
                    </a:lnTo>
                    <a:lnTo>
                      <a:pt x="0" y="121155"/>
                    </a:lnTo>
                    <a:lnTo>
                      <a:pt x="61806" y="121155"/>
                    </a:lnTo>
                    <a:cubicBezTo>
                      <a:pt x="67239" y="120476"/>
                      <a:pt x="71993" y="116401"/>
                      <a:pt x="73352" y="110967"/>
                    </a:cubicBezTo>
                    <a:lnTo>
                      <a:pt x="90331" y="59349"/>
                    </a:lnTo>
                    <a:lnTo>
                      <a:pt x="117499" y="205374"/>
                    </a:lnTo>
                    <a:cubicBezTo>
                      <a:pt x="118178" y="210807"/>
                      <a:pt x="122932" y="214882"/>
                      <a:pt x="128366" y="214882"/>
                    </a:cubicBezTo>
                    <a:lnTo>
                      <a:pt x="129724" y="214882"/>
                    </a:lnTo>
                    <a:cubicBezTo>
                      <a:pt x="134478" y="214882"/>
                      <a:pt x="139233" y="212165"/>
                      <a:pt x="141270" y="207411"/>
                    </a:cubicBezTo>
                    <a:lnTo>
                      <a:pt x="184738" y="93308"/>
                    </a:lnTo>
                    <a:lnTo>
                      <a:pt x="202397" y="154435"/>
                    </a:lnTo>
                    <a:cubicBezTo>
                      <a:pt x="204434" y="160548"/>
                      <a:pt x="210547" y="164623"/>
                      <a:pt x="217339" y="162585"/>
                    </a:cubicBezTo>
                    <a:cubicBezTo>
                      <a:pt x="219376" y="161906"/>
                      <a:pt x="221414" y="160548"/>
                      <a:pt x="222772" y="159189"/>
                    </a:cubicBezTo>
                    <a:lnTo>
                      <a:pt x="259448" y="121155"/>
                    </a:lnTo>
                    <a:lnTo>
                      <a:pt x="292728" y="121155"/>
                    </a:lnTo>
                    <a:lnTo>
                      <a:pt x="292728" y="93988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5DDD0E-F002-4251-8BB6-5F7074391EC3}"/>
              </a:ext>
            </a:extLst>
          </p:cNvPr>
          <p:cNvGrpSpPr/>
          <p:nvPr/>
        </p:nvGrpSpPr>
        <p:grpSpPr>
          <a:xfrm>
            <a:off x="5690125" y="1972014"/>
            <a:ext cx="763571" cy="763571"/>
            <a:chOff x="5690125" y="1812990"/>
            <a:chExt cx="763571" cy="76357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C7566E-808E-4E59-8F83-80A29FF91274}"/>
                </a:ext>
              </a:extLst>
            </p:cNvPr>
            <p:cNvSpPr/>
            <p:nvPr/>
          </p:nvSpPr>
          <p:spPr>
            <a:xfrm>
              <a:off x="5690125" y="1812990"/>
              <a:ext cx="763571" cy="76357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25" name="Graphic 7" descr="Gears">
              <a:extLst>
                <a:ext uri="{FF2B5EF4-FFF2-40B4-BE49-F238E27FC236}">
                  <a16:creationId xmlns:a16="http://schemas.microsoft.com/office/drawing/2014/main" id="{5DF1AE09-4A3C-4046-A80D-1D7ECF21BDCF}"/>
                </a:ext>
              </a:extLst>
            </p:cNvPr>
            <p:cNvGrpSpPr/>
            <p:nvPr/>
          </p:nvGrpSpPr>
          <p:grpSpPr>
            <a:xfrm>
              <a:off x="5902625" y="1993567"/>
              <a:ext cx="331102" cy="397322"/>
              <a:chOff x="6093963" y="1580693"/>
              <a:chExt cx="441469" cy="529763"/>
            </a:xfrm>
            <a:solidFill>
              <a:srgbClr val="000000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CF35F4-AA33-4358-BDC8-CCD3C3AB3EA5}"/>
                  </a:ext>
                </a:extLst>
              </p:cNvPr>
              <p:cNvSpPr/>
              <p:nvPr/>
            </p:nvSpPr>
            <p:spPr>
              <a:xfrm>
                <a:off x="6247459" y="1580693"/>
                <a:ext cx="285257" cy="285257"/>
              </a:xfrm>
              <a:custGeom>
                <a:avLst/>
                <a:gdLst>
                  <a:gd name="connsiteX0" fmla="*/ 144666 w 285257"/>
                  <a:gd name="connsiteY0" fmla="*/ 195605 h 285257"/>
                  <a:gd name="connsiteX1" fmla="*/ 93727 w 285257"/>
                  <a:gd name="connsiteY1" fmla="*/ 144666 h 285257"/>
                  <a:gd name="connsiteX2" fmla="*/ 144666 w 285257"/>
                  <a:gd name="connsiteY2" fmla="*/ 93727 h 285257"/>
                  <a:gd name="connsiteX3" fmla="*/ 195605 w 285257"/>
                  <a:gd name="connsiteY3" fmla="*/ 144666 h 285257"/>
                  <a:gd name="connsiteX4" fmla="*/ 144666 w 285257"/>
                  <a:gd name="connsiteY4" fmla="*/ 195605 h 285257"/>
                  <a:gd name="connsiteX5" fmla="*/ 259448 w 285257"/>
                  <a:gd name="connsiteY5" fmla="*/ 112744 h 285257"/>
                  <a:gd name="connsiteX6" fmla="*/ 248581 w 285257"/>
                  <a:gd name="connsiteY6" fmla="*/ 86256 h 285257"/>
                  <a:gd name="connsiteX7" fmla="*/ 259448 w 285257"/>
                  <a:gd name="connsiteY7" fmla="*/ 54335 h 285257"/>
                  <a:gd name="connsiteX8" fmla="*/ 234997 w 285257"/>
                  <a:gd name="connsiteY8" fmla="*/ 29884 h 285257"/>
                  <a:gd name="connsiteX9" fmla="*/ 203076 w 285257"/>
                  <a:gd name="connsiteY9" fmla="*/ 40751 h 285257"/>
                  <a:gd name="connsiteX10" fmla="*/ 176588 w 285257"/>
                  <a:gd name="connsiteY10" fmla="*/ 29884 h 285257"/>
                  <a:gd name="connsiteX11" fmla="*/ 161646 w 285257"/>
                  <a:gd name="connsiteY11" fmla="*/ 0 h 285257"/>
                  <a:gd name="connsiteX12" fmla="*/ 127686 w 285257"/>
                  <a:gd name="connsiteY12" fmla="*/ 0 h 285257"/>
                  <a:gd name="connsiteX13" fmla="*/ 112744 w 285257"/>
                  <a:gd name="connsiteY13" fmla="*/ 29884 h 285257"/>
                  <a:gd name="connsiteX14" fmla="*/ 86256 w 285257"/>
                  <a:gd name="connsiteY14" fmla="*/ 40751 h 285257"/>
                  <a:gd name="connsiteX15" fmla="*/ 54335 w 285257"/>
                  <a:gd name="connsiteY15" fmla="*/ 29884 h 285257"/>
                  <a:gd name="connsiteX16" fmla="*/ 29884 w 285257"/>
                  <a:gd name="connsiteY16" fmla="*/ 54335 h 285257"/>
                  <a:gd name="connsiteX17" fmla="*/ 40751 w 285257"/>
                  <a:gd name="connsiteY17" fmla="*/ 86256 h 285257"/>
                  <a:gd name="connsiteX18" fmla="*/ 29884 w 285257"/>
                  <a:gd name="connsiteY18" fmla="*/ 112744 h 285257"/>
                  <a:gd name="connsiteX19" fmla="*/ 0 w 285257"/>
                  <a:gd name="connsiteY19" fmla="*/ 127686 h 285257"/>
                  <a:gd name="connsiteX20" fmla="*/ 0 w 285257"/>
                  <a:gd name="connsiteY20" fmla="*/ 161646 h 285257"/>
                  <a:gd name="connsiteX21" fmla="*/ 29884 w 285257"/>
                  <a:gd name="connsiteY21" fmla="*/ 176588 h 285257"/>
                  <a:gd name="connsiteX22" fmla="*/ 40751 w 285257"/>
                  <a:gd name="connsiteY22" fmla="*/ 203076 h 285257"/>
                  <a:gd name="connsiteX23" fmla="*/ 29884 w 285257"/>
                  <a:gd name="connsiteY23" fmla="*/ 234997 h 285257"/>
                  <a:gd name="connsiteX24" fmla="*/ 53655 w 285257"/>
                  <a:gd name="connsiteY24" fmla="*/ 258769 h 285257"/>
                  <a:gd name="connsiteX25" fmla="*/ 85577 w 285257"/>
                  <a:gd name="connsiteY25" fmla="*/ 247902 h 285257"/>
                  <a:gd name="connsiteX26" fmla="*/ 112065 w 285257"/>
                  <a:gd name="connsiteY26" fmla="*/ 258769 h 285257"/>
                  <a:gd name="connsiteX27" fmla="*/ 127007 w 285257"/>
                  <a:gd name="connsiteY27" fmla="*/ 288653 h 285257"/>
                  <a:gd name="connsiteX28" fmla="*/ 160966 w 285257"/>
                  <a:gd name="connsiteY28" fmla="*/ 288653 h 285257"/>
                  <a:gd name="connsiteX29" fmla="*/ 175909 w 285257"/>
                  <a:gd name="connsiteY29" fmla="*/ 258769 h 285257"/>
                  <a:gd name="connsiteX30" fmla="*/ 202397 w 285257"/>
                  <a:gd name="connsiteY30" fmla="*/ 247902 h 285257"/>
                  <a:gd name="connsiteX31" fmla="*/ 234318 w 285257"/>
                  <a:gd name="connsiteY31" fmla="*/ 258769 h 285257"/>
                  <a:gd name="connsiteX32" fmla="*/ 258769 w 285257"/>
                  <a:gd name="connsiteY32" fmla="*/ 234997 h 285257"/>
                  <a:gd name="connsiteX33" fmla="*/ 247902 w 285257"/>
                  <a:gd name="connsiteY33" fmla="*/ 203076 h 285257"/>
                  <a:gd name="connsiteX34" fmla="*/ 259448 w 285257"/>
                  <a:gd name="connsiteY34" fmla="*/ 176588 h 285257"/>
                  <a:gd name="connsiteX35" fmla="*/ 289332 w 285257"/>
                  <a:gd name="connsiteY35" fmla="*/ 161646 h 285257"/>
                  <a:gd name="connsiteX36" fmla="*/ 289332 w 285257"/>
                  <a:gd name="connsiteY36" fmla="*/ 127686 h 285257"/>
                  <a:gd name="connsiteX37" fmla="*/ 259448 w 285257"/>
                  <a:gd name="connsiteY37" fmla="*/ 112744 h 2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5257" h="285257">
                    <a:moveTo>
                      <a:pt x="144666" y="195605"/>
                    </a:moveTo>
                    <a:cubicBezTo>
                      <a:pt x="116140" y="195605"/>
                      <a:pt x="93727" y="172513"/>
                      <a:pt x="93727" y="144666"/>
                    </a:cubicBezTo>
                    <a:cubicBezTo>
                      <a:pt x="93727" y="116820"/>
                      <a:pt x="116820" y="93727"/>
                      <a:pt x="144666" y="93727"/>
                    </a:cubicBezTo>
                    <a:cubicBezTo>
                      <a:pt x="173192" y="93727"/>
                      <a:pt x="195605" y="116820"/>
                      <a:pt x="195605" y="144666"/>
                    </a:cubicBezTo>
                    <a:cubicBezTo>
                      <a:pt x="195605" y="172513"/>
                      <a:pt x="172513" y="195605"/>
                      <a:pt x="144666" y="195605"/>
                    </a:cubicBezTo>
                    <a:close/>
                    <a:moveTo>
                      <a:pt x="259448" y="112744"/>
                    </a:moveTo>
                    <a:cubicBezTo>
                      <a:pt x="256731" y="103236"/>
                      <a:pt x="253335" y="94406"/>
                      <a:pt x="248581" y="86256"/>
                    </a:cubicBezTo>
                    <a:lnTo>
                      <a:pt x="259448" y="54335"/>
                    </a:lnTo>
                    <a:lnTo>
                      <a:pt x="234997" y="29884"/>
                    </a:lnTo>
                    <a:lnTo>
                      <a:pt x="203076" y="40751"/>
                    </a:lnTo>
                    <a:cubicBezTo>
                      <a:pt x="194926" y="35997"/>
                      <a:pt x="186096" y="32601"/>
                      <a:pt x="176588" y="29884"/>
                    </a:cubicBezTo>
                    <a:lnTo>
                      <a:pt x="161646" y="0"/>
                    </a:lnTo>
                    <a:lnTo>
                      <a:pt x="127686" y="0"/>
                    </a:lnTo>
                    <a:lnTo>
                      <a:pt x="112744" y="29884"/>
                    </a:lnTo>
                    <a:cubicBezTo>
                      <a:pt x="103236" y="32601"/>
                      <a:pt x="94406" y="35997"/>
                      <a:pt x="86256" y="40751"/>
                    </a:cubicBezTo>
                    <a:lnTo>
                      <a:pt x="54335" y="29884"/>
                    </a:lnTo>
                    <a:lnTo>
                      <a:pt x="29884" y="54335"/>
                    </a:lnTo>
                    <a:lnTo>
                      <a:pt x="40751" y="86256"/>
                    </a:lnTo>
                    <a:cubicBezTo>
                      <a:pt x="35997" y="94406"/>
                      <a:pt x="32601" y="103236"/>
                      <a:pt x="29884" y="112744"/>
                    </a:cubicBezTo>
                    <a:lnTo>
                      <a:pt x="0" y="127686"/>
                    </a:lnTo>
                    <a:lnTo>
                      <a:pt x="0" y="161646"/>
                    </a:lnTo>
                    <a:lnTo>
                      <a:pt x="29884" y="176588"/>
                    </a:lnTo>
                    <a:cubicBezTo>
                      <a:pt x="32601" y="186096"/>
                      <a:pt x="35997" y="194926"/>
                      <a:pt x="40751" y="203076"/>
                    </a:cubicBezTo>
                    <a:lnTo>
                      <a:pt x="29884" y="234997"/>
                    </a:lnTo>
                    <a:lnTo>
                      <a:pt x="53655" y="258769"/>
                    </a:lnTo>
                    <a:lnTo>
                      <a:pt x="85577" y="247902"/>
                    </a:lnTo>
                    <a:cubicBezTo>
                      <a:pt x="93727" y="252656"/>
                      <a:pt x="102557" y="256052"/>
                      <a:pt x="112065" y="258769"/>
                    </a:cubicBezTo>
                    <a:lnTo>
                      <a:pt x="127007" y="288653"/>
                    </a:lnTo>
                    <a:lnTo>
                      <a:pt x="160966" y="288653"/>
                    </a:lnTo>
                    <a:lnTo>
                      <a:pt x="175909" y="258769"/>
                    </a:lnTo>
                    <a:cubicBezTo>
                      <a:pt x="185417" y="256052"/>
                      <a:pt x="194246" y="252656"/>
                      <a:pt x="202397" y="247902"/>
                    </a:cubicBezTo>
                    <a:lnTo>
                      <a:pt x="234318" y="258769"/>
                    </a:lnTo>
                    <a:lnTo>
                      <a:pt x="258769" y="234997"/>
                    </a:lnTo>
                    <a:lnTo>
                      <a:pt x="247902" y="203076"/>
                    </a:lnTo>
                    <a:cubicBezTo>
                      <a:pt x="252656" y="194926"/>
                      <a:pt x="256731" y="185417"/>
                      <a:pt x="259448" y="176588"/>
                    </a:cubicBezTo>
                    <a:lnTo>
                      <a:pt x="289332" y="161646"/>
                    </a:lnTo>
                    <a:lnTo>
                      <a:pt x="289332" y="127686"/>
                    </a:lnTo>
                    <a:lnTo>
                      <a:pt x="259448" y="112744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BCF192E-4A64-4B61-AA9F-32C1D9A72859}"/>
                  </a:ext>
                </a:extLst>
              </p:cNvPr>
              <p:cNvSpPr/>
              <p:nvPr/>
            </p:nvSpPr>
            <p:spPr>
              <a:xfrm>
                <a:off x="6093963" y="1827915"/>
                <a:ext cx="285257" cy="285257"/>
              </a:xfrm>
              <a:custGeom>
                <a:avLst/>
                <a:gdLst>
                  <a:gd name="connsiteX0" fmla="*/ 144666 w 285257"/>
                  <a:gd name="connsiteY0" fmla="*/ 195605 h 285257"/>
                  <a:gd name="connsiteX1" fmla="*/ 93727 w 285257"/>
                  <a:gd name="connsiteY1" fmla="*/ 144666 h 285257"/>
                  <a:gd name="connsiteX2" fmla="*/ 144666 w 285257"/>
                  <a:gd name="connsiteY2" fmla="*/ 93727 h 285257"/>
                  <a:gd name="connsiteX3" fmla="*/ 195605 w 285257"/>
                  <a:gd name="connsiteY3" fmla="*/ 144666 h 285257"/>
                  <a:gd name="connsiteX4" fmla="*/ 144666 w 285257"/>
                  <a:gd name="connsiteY4" fmla="*/ 195605 h 285257"/>
                  <a:gd name="connsiteX5" fmla="*/ 144666 w 285257"/>
                  <a:gd name="connsiteY5" fmla="*/ 195605 h 285257"/>
                  <a:gd name="connsiteX6" fmla="*/ 248581 w 285257"/>
                  <a:gd name="connsiteY6" fmla="*/ 86256 h 285257"/>
                  <a:gd name="connsiteX7" fmla="*/ 259448 w 285257"/>
                  <a:gd name="connsiteY7" fmla="*/ 54335 h 285257"/>
                  <a:gd name="connsiteX8" fmla="*/ 234997 w 285257"/>
                  <a:gd name="connsiteY8" fmla="*/ 29884 h 285257"/>
                  <a:gd name="connsiteX9" fmla="*/ 203076 w 285257"/>
                  <a:gd name="connsiteY9" fmla="*/ 40751 h 285257"/>
                  <a:gd name="connsiteX10" fmla="*/ 176588 w 285257"/>
                  <a:gd name="connsiteY10" fmla="*/ 29884 h 285257"/>
                  <a:gd name="connsiteX11" fmla="*/ 161646 w 285257"/>
                  <a:gd name="connsiteY11" fmla="*/ 0 h 285257"/>
                  <a:gd name="connsiteX12" fmla="*/ 127686 w 285257"/>
                  <a:gd name="connsiteY12" fmla="*/ 0 h 285257"/>
                  <a:gd name="connsiteX13" fmla="*/ 112744 w 285257"/>
                  <a:gd name="connsiteY13" fmla="*/ 29884 h 285257"/>
                  <a:gd name="connsiteX14" fmla="*/ 86256 w 285257"/>
                  <a:gd name="connsiteY14" fmla="*/ 40751 h 285257"/>
                  <a:gd name="connsiteX15" fmla="*/ 54335 w 285257"/>
                  <a:gd name="connsiteY15" fmla="*/ 29884 h 285257"/>
                  <a:gd name="connsiteX16" fmla="*/ 30563 w 285257"/>
                  <a:gd name="connsiteY16" fmla="*/ 53655 h 285257"/>
                  <a:gd name="connsiteX17" fmla="*/ 40751 w 285257"/>
                  <a:gd name="connsiteY17" fmla="*/ 85577 h 285257"/>
                  <a:gd name="connsiteX18" fmla="*/ 29884 w 285257"/>
                  <a:gd name="connsiteY18" fmla="*/ 112065 h 285257"/>
                  <a:gd name="connsiteX19" fmla="*/ 0 w 285257"/>
                  <a:gd name="connsiteY19" fmla="*/ 127007 h 285257"/>
                  <a:gd name="connsiteX20" fmla="*/ 0 w 285257"/>
                  <a:gd name="connsiteY20" fmla="*/ 160966 h 285257"/>
                  <a:gd name="connsiteX21" fmla="*/ 29884 w 285257"/>
                  <a:gd name="connsiteY21" fmla="*/ 175909 h 285257"/>
                  <a:gd name="connsiteX22" fmla="*/ 40751 w 285257"/>
                  <a:gd name="connsiteY22" fmla="*/ 202397 h 285257"/>
                  <a:gd name="connsiteX23" fmla="*/ 30563 w 285257"/>
                  <a:gd name="connsiteY23" fmla="*/ 234318 h 285257"/>
                  <a:gd name="connsiteX24" fmla="*/ 54335 w 285257"/>
                  <a:gd name="connsiteY24" fmla="*/ 258090 h 285257"/>
                  <a:gd name="connsiteX25" fmla="*/ 86256 w 285257"/>
                  <a:gd name="connsiteY25" fmla="*/ 247902 h 285257"/>
                  <a:gd name="connsiteX26" fmla="*/ 112744 w 285257"/>
                  <a:gd name="connsiteY26" fmla="*/ 258769 h 285257"/>
                  <a:gd name="connsiteX27" fmla="*/ 127686 w 285257"/>
                  <a:gd name="connsiteY27" fmla="*/ 288653 h 285257"/>
                  <a:gd name="connsiteX28" fmla="*/ 161646 w 285257"/>
                  <a:gd name="connsiteY28" fmla="*/ 288653 h 285257"/>
                  <a:gd name="connsiteX29" fmla="*/ 176588 w 285257"/>
                  <a:gd name="connsiteY29" fmla="*/ 258769 h 285257"/>
                  <a:gd name="connsiteX30" fmla="*/ 203076 w 285257"/>
                  <a:gd name="connsiteY30" fmla="*/ 247902 h 285257"/>
                  <a:gd name="connsiteX31" fmla="*/ 234997 w 285257"/>
                  <a:gd name="connsiteY31" fmla="*/ 258769 h 285257"/>
                  <a:gd name="connsiteX32" fmla="*/ 258769 w 285257"/>
                  <a:gd name="connsiteY32" fmla="*/ 234318 h 285257"/>
                  <a:gd name="connsiteX33" fmla="*/ 248581 w 285257"/>
                  <a:gd name="connsiteY33" fmla="*/ 203076 h 285257"/>
                  <a:gd name="connsiteX34" fmla="*/ 259448 w 285257"/>
                  <a:gd name="connsiteY34" fmla="*/ 176588 h 285257"/>
                  <a:gd name="connsiteX35" fmla="*/ 289332 w 285257"/>
                  <a:gd name="connsiteY35" fmla="*/ 161646 h 285257"/>
                  <a:gd name="connsiteX36" fmla="*/ 289332 w 285257"/>
                  <a:gd name="connsiteY36" fmla="*/ 127686 h 285257"/>
                  <a:gd name="connsiteX37" fmla="*/ 259448 w 285257"/>
                  <a:gd name="connsiteY37" fmla="*/ 112744 h 285257"/>
                  <a:gd name="connsiteX38" fmla="*/ 248581 w 285257"/>
                  <a:gd name="connsiteY38" fmla="*/ 86256 h 2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85257" h="285257">
                    <a:moveTo>
                      <a:pt x="144666" y="195605"/>
                    </a:moveTo>
                    <a:cubicBezTo>
                      <a:pt x="116140" y="195605"/>
                      <a:pt x="93727" y="172513"/>
                      <a:pt x="93727" y="144666"/>
                    </a:cubicBezTo>
                    <a:cubicBezTo>
                      <a:pt x="93727" y="116140"/>
                      <a:pt x="116820" y="93727"/>
                      <a:pt x="144666" y="93727"/>
                    </a:cubicBezTo>
                    <a:cubicBezTo>
                      <a:pt x="173192" y="93727"/>
                      <a:pt x="195605" y="116820"/>
                      <a:pt x="195605" y="144666"/>
                    </a:cubicBezTo>
                    <a:cubicBezTo>
                      <a:pt x="195605" y="172513"/>
                      <a:pt x="173192" y="195605"/>
                      <a:pt x="144666" y="195605"/>
                    </a:cubicBezTo>
                    <a:lnTo>
                      <a:pt x="144666" y="195605"/>
                    </a:lnTo>
                    <a:close/>
                    <a:moveTo>
                      <a:pt x="248581" y="86256"/>
                    </a:moveTo>
                    <a:lnTo>
                      <a:pt x="259448" y="54335"/>
                    </a:lnTo>
                    <a:lnTo>
                      <a:pt x="234997" y="29884"/>
                    </a:lnTo>
                    <a:lnTo>
                      <a:pt x="203076" y="40751"/>
                    </a:lnTo>
                    <a:cubicBezTo>
                      <a:pt x="194926" y="35997"/>
                      <a:pt x="185417" y="32601"/>
                      <a:pt x="176588" y="29884"/>
                    </a:cubicBezTo>
                    <a:lnTo>
                      <a:pt x="161646" y="0"/>
                    </a:lnTo>
                    <a:lnTo>
                      <a:pt x="127686" y="0"/>
                    </a:lnTo>
                    <a:lnTo>
                      <a:pt x="112744" y="29884"/>
                    </a:lnTo>
                    <a:cubicBezTo>
                      <a:pt x="103236" y="32601"/>
                      <a:pt x="94406" y="35997"/>
                      <a:pt x="86256" y="40751"/>
                    </a:cubicBezTo>
                    <a:lnTo>
                      <a:pt x="54335" y="29884"/>
                    </a:lnTo>
                    <a:lnTo>
                      <a:pt x="30563" y="53655"/>
                    </a:lnTo>
                    <a:lnTo>
                      <a:pt x="40751" y="85577"/>
                    </a:lnTo>
                    <a:cubicBezTo>
                      <a:pt x="35997" y="93727"/>
                      <a:pt x="32601" y="103236"/>
                      <a:pt x="29884" y="112065"/>
                    </a:cubicBezTo>
                    <a:lnTo>
                      <a:pt x="0" y="127007"/>
                    </a:lnTo>
                    <a:lnTo>
                      <a:pt x="0" y="160966"/>
                    </a:lnTo>
                    <a:lnTo>
                      <a:pt x="29884" y="175909"/>
                    </a:lnTo>
                    <a:cubicBezTo>
                      <a:pt x="32601" y="185417"/>
                      <a:pt x="35997" y="194246"/>
                      <a:pt x="40751" y="202397"/>
                    </a:cubicBezTo>
                    <a:lnTo>
                      <a:pt x="30563" y="234318"/>
                    </a:lnTo>
                    <a:lnTo>
                      <a:pt x="54335" y="258090"/>
                    </a:lnTo>
                    <a:lnTo>
                      <a:pt x="86256" y="247902"/>
                    </a:lnTo>
                    <a:cubicBezTo>
                      <a:pt x="94406" y="252656"/>
                      <a:pt x="103236" y="256052"/>
                      <a:pt x="112744" y="258769"/>
                    </a:cubicBezTo>
                    <a:lnTo>
                      <a:pt x="127686" y="288653"/>
                    </a:lnTo>
                    <a:lnTo>
                      <a:pt x="161646" y="288653"/>
                    </a:lnTo>
                    <a:lnTo>
                      <a:pt x="176588" y="258769"/>
                    </a:lnTo>
                    <a:cubicBezTo>
                      <a:pt x="186096" y="256052"/>
                      <a:pt x="194926" y="252656"/>
                      <a:pt x="203076" y="247902"/>
                    </a:cubicBezTo>
                    <a:lnTo>
                      <a:pt x="234997" y="258769"/>
                    </a:lnTo>
                    <a:lnTo>
                      <a:pt x="258769" y="234318"/>
                    </a:lnTo>
                    <a:lnTo>
                      <a:pt x="248581" y="203076"/>
                    </a:lnTo>
                    <a:cubicBezTo>
                      <a:pt x="253335" y="194926"/>
                      <a:pt x="256731" y="186096"/>
                      <a:pt x="259448" y="176588"/>
                    </a:cubicBezTo>
                    <a:lnTo>
                      <a:pt x="289332" y="161646"/>
                    </a:lnTo>
                    <a:lnTo>
                      <a:pt x="289332" y="127686"/>
                    </a:lnTo>
                    <a:lnTo>
                      <a:pt x="259448" y="112744"/>
                    </a:lnTo>
                    <a:cubicBezTo>
                      <a:pt x="256731" y="103236"/>
                      <a:pt x="253335" y="94406"/>
                      <a:pt x="248581" y="86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28" name="Graphic 14" descr="Customer review">
            <a:extLst>
              <a:ext uri="{FF2B5EF4-FFF2-40B4-BE49-F238E27FC236}">
                <a16:creationId xmlns:a16="http://schemas.microsoft.com/office/drawing/2014/main" id="{BCFB9556-18FF-4992-9F1C-89A39276D7EA}"/>
              </a:ext>
            </a:extLst>
          </p:cNvPr>
          <p:cNvGrpSpPr/>
          <p:nvPr/>
        </p:nvGrpSpPr>
        <p:grpSpPr>
          <a:xfrm>
            <a:off x="4784903" y="3334258"/>
            <a:ext cx="489012" cy="489012"/>
            <a:chOff x="4603668" y="3156249"/>
            <a:chExt cx="652016" cy="65201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8AAA24-67AF-4A99-82DC-B90CC7310583}"/>
                </a:ext>
              </a:extLst>
            </p:cNvPr>
            <p:cNvSpPr/>
            <p:nvPr/>
          </p:nvSpPr>
          <p:spPr>
            <a:xfrm>
              <a:off x="5021162" y="3487351"/>
              <a:ext cx="101878" cy="101878"/>
            </a:xfrm>
            <a:custGeom>
              <a:avLst/>
              <a:gdLst>
                <a:gd name="connsiteX0" fmla="*/ 105681 w 101877"/>
                <a:gd name="connsiteY0" fmla="*/ 52840 h 101877"/>
                <a:gd name="connsiteX1" fmla="*/ 52840 w 101877"/>
                <a:gd name="connsiteY1" fmla="*/ 105681 h 101877"/>
                <a:gd name="connsiteX2" fmla="*/ 0 w 101877"/>
                <a:gd name="connsiteY2" fmla="*/ 52840 h 101877"/>
                <a:gd name="connsiteX3" fmla="*/ 52840 w 101877"/>
                <a:gd name="connsiteY3" fmla="*/ 0 h 101877"/>
                <a:gd name="connsiteX4" fmla="*/ 105681 w 101877"/>
                <a:gd name="connsiteY4" fmla="*/ 52840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77" h="101877">
                  <a:moveTo>
                    <a:pt x="105681" y="52840"/>
                  </a:moveTo>
                  <a:cubicBezTo>
                    <a:pt x="105681" y="82023"/>
                    <a:pt x="82023" y="105681"/>
                    <a:pt x="52840" y="105681"/>
                  </a:cubicBezTo>
                  <a:cubicBezTo>
                    <a:pt x="23657" y="105681"/>
                    <a:pt x="0" y="82023"/>
                    <a:pt x="0" y="52840"/>
                  </a:cubicBezTo>
                  <a:cubicBezTo>
                    <a:pt x="0" y="23657"/>
                    <a:pt x="23657" y="0"/>
                    <a:pt x="52840" y="0"/>
                  </a:cubicBezTo>
                  <a:cubicBezTo>
                    <a:pt x="82023" y="0"/>
                    <a:pt x="105681" y="23657"/>
                    <a:pt x="105681" y="52840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414F04-748A-495E-BA07-61F8381500DA}"/>
                </a:ext>
              </a:extLst>
            </p:cNvPr>
            <p:cNvSpPr/>
            <p:nvPr/>
          </p:nvSpPr>
          <p:spPr>
            <a:xfrm>
              <a:off x="4739369" y="3487351"/>
              <a:ext cx="101878" cy="101878"/>
            </a:xfrm>
            <a:custGeom>
              <a:avLst/>
              <a:gdLst>
                <a:gd name="connsiteX0" fmla="*/ 105681 w 101877"/>
                <a:gd name="connsiteY0" fmla="*/ 52840 h 101877"/>
                <a:gd name="connsiteX1" fmla="*/ 52840 w 101877"/>
                <a:gd name="connsiteY1" fmla="*/ 105681 h 101877"/>
                <a:gd name="connsiteX2" fmla="*/ 0 w 101877"/>
                <a:gd name="connsiteY2" fmla="*/ 52840 h 101877"/>
                <a:gd name="connsiteX3" fmla="*/ 52840 w 101877"/>
                <a:gd name="connsiteY3" fmla="*/ 0 h 101877"/>
                <a:gd name="connsiteX4" fmla="*/ 105681 w 101877"/>
                <a:gd name="connsiteY4" fmla="*/ 52840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77" h="101877">
                  <a:moveTo>
                    <a:pt x="105681" y="52840"/>
                  </a:moveTo>
                  <a:cubicBezTo>
                    <a:pt x="105681" y="82023"/>
                    <a:pt x="82023" y="105681"/>
                    <a:pt x="52840" y="105681"/>
                  </a:cubicBezTo>
                  <a:cubicBezTo>
                    <a:pt x="23657" y="105681"/>
                    <a:pt x="0" y="82023"/>
                    <a:pt x="0" y="52840"/>
                  </a:cubicBezTo>
                  <a:cubicBezTo>
                    <a:pt x="0" y="23657"/>
                    <a:pt x="23657" y="0"/>
                    <a:pt x="52840" y="0"/>
                  </a:cubicBezTo>
                  <a:cubicBezTo>
                    <a:pt x="82023" y="0"/>
                    <a:pt x="105681" y="23657"/>
                    <a:pt x="105681" y="52840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012D177-1899-4EEA-AC76-7D014CA4D410}"/>
                </a:ext>
              </a:extLst>
            </p:cNvPr>
            <p:cNvSpPr/>
            <p:nvPr/>
          </p:nvSpPr>
          <p:spPr>
            <a:xfrm>
              <a:off x="4988357" y="3607362"/>
              <a:ext cx="190171" cy="101878"/>
            </a:xfrm>
            <a:custGeom>
              <a:avLst/>
              <a:gdLst>
                <a:gd name="connsiteX0" fmla="*/ 180799 w 190171"/>
                <a:gd name="connsiteY0" fmla="*/ 31447 h 101877"/>
                <a:gd name="connsiteX1" fmla="*/ 129113 w 190171"/>
                <a:gd name="connsiteY1" fmla="*/ 6792 h 101877"/>
                <a:gd name="connsiteX2" fmla="*/ 85645 w 190171"/>
                <a:gd name="connsiteY2" fmla="*/ 0 h 101877"/>
                <a:gd name="connsiteX3" fmla="*/ 42245 w 190171"/>
                <a:gd name="connsiteY3" fmla="*/ 6792 h 101877"/>
                <a:gd name="connsiteX4" fmla="*/ 2445 w 190171"/>
                <a:gd name="connsiteY4" fmla="*/ 23908 h 101877"/>
                <a:gd name="connsiteX5" fmla="*/ 0 w 190171"/>
                <a:gd name="connsiteY5" fmla="*/ 26692 h 101877"/>
                <a:gd name="connsiteX6" fmla="*/ 54335 w 190171"/>
                <a:gd name="connsiteY6" fmla="*/ 53860 h 101877"/>
                <a:gd name="connsiteX7" fmla="*/ 74167 w 190171"/>
                <a:gd name="connsiteY7" fmla="*/ 93728 h 101877"/>
                <a:gd name="connsiteX8" fmla="*/ 74167 w 190171"/>
                <a:gd name="connsiteY8" fmla="*/ 105817 h 101877"/>
                <a:gd name="connsiteX9" fmla="*/ 191326 w 190171"/>
                <a:gd name="connsiteY9" fmla="*/ 105817 h 101877"/>
                <a:gd name="connsiteX10" fmla="*/ 191326 w 190171"/>
                <a:gd name="connsiteY10" fmla="*/ 52637 h 101877"/>
                <a:gd name="connsiteX11" fmla="*/ 180799 w 190171"/>
                <a:gd name="connsiteY11" fmla="*/ 31447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171" h="101877">
                  <a:moveTo>
                    <a:pt x="180799" y="31447"/>
                  </a:moveTo>
                  <a:cubicBezTo>
                    <a:pt x="165554" y="19591"/>
                    <a:pt x="147920" y="11180"/>
                    <a:pt x="129113" y="6792"/>
                  </a:cubicBezTo>
                  <a:cubicBezTo>
                    <a:pt x="114977" y="2663"/>
                    <a:pt x="100366" y="379"/>
                    <a:pt x="85645" y="0"/>
                  </a:cubicBezTo>
                  <a:cubicBezTo>
                    <a:pt x="70912" y="-33"/>
                    <a:pt x="56264" y="2259"/>
                    <a:pt x="42245" y="6792"/>
                  </a:cubicBezTo>
                  <a:cubicBezTo>
                    <a:pt x="28215" y="10528"/>
                    <a:pt x="14807" y="16294"/>
                    <a:pt x="2445" y="23908"/>
                  </a:cubicBezTo>
                  <a:lnTo>
                    <a:pt x="0" y="26692"/>
                  </a:lnTo>
                  <a:cubicBezTo>
                    <a:pt x="19747" y="32023"/>
                    <a:pt x="38222" y="41261"/>
                    <a:pt x="54335" y="53860"/>
                  </a:cubicBezTo>
                  <a:cubicBezTo>
                    <a:pt x="66999" y="63164"/>
                    <a:pt x="74386" y="78015"/>
                    <a:pt x="74167" y="93728"/>
                  </a:cubicBezTo>
                  <a:lnTo>
                    <a:pt x="74167" y="105817"/>
                  </a:lnTo>
                  <a:lnTo>
                    <a:pt x="191326" y="105817"/>
                  </a:lnTo>
                  <a:lnTo>
                    <a:pt x="191326" y="52637"/>
                  </a:lnTo>
                  <a:cubicBezTo>
                    <a:pt x="191558" y="44263"/>
                    <a:pt x="187612" y="36321"/>
                    <a:pt x="180799" y="31447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D74DEB-CE53-4FC6-B3E5-0AB0D3892E1E}"/>
                </a:ext>
              </a:extLst>
            </p:cNvPr>
            <p:cNvSpPr/>
            <p:nvPr/>
          </p:nvSpPr>
          <p:spPr>
            <a:xfrm>
              <a:off x="4686460" y="3607362"/>
              <a:ext cx="190171" cy="101878"/>
            </a:xfrm>
            <a:custGeom>
              <a:avLst/>
              <a:gdLst>
                <a:gd name="connsiteX0" fmla="*/ 117431 w 190171"/>
                <a:gd name="connsiteY0" fmla="*/ 93728 h 101877"/>
                <a:gd name="connsiteX1" fmla="*/ 136516 w 190171"/>
                <a:gd name="connsiteY1" fmla="*/ 54539 h 101877"/>
                <a:gd name="connsiteX2" fmla="*/ 137263 w 190171"/>
                <a:gd name="connsiteY2" fmla="*/ 53860 h 101877"/>
                <a:gd name="connsiteX3" fmla="*/ 138146 w 190171"/>
                <a:gd name="connsiteY3" fmla="*/ 53248 h 101877"/>
                <a:gd name="connsiteX4" fmla="*/ 191598 w 190171"/>
                <a:gd name="connsiteY4" fmla="*/ 26760 h 101877"/>
                <a:gd name="connsiteX5" fmla="*/ 187726 w 190171"/>
                <a:gd name="connsiteY5" fmla="*/ 22346 h 101877"/>
                <a:gd name="connsiteX6" fmla="*/ 149149 w 190171"/>
                <a:gd name="connsiteY6" fmla="*/ 6792 h 101877"/>
                <a:gd name="connsiteX7" fmla="*/ 105749 w 190171"/>
                <a:gd name="connsiteY7" fmla="*/ 0 h 101877"/>
                <a:gd name="connsiteX8" fmla="*/ 62281 w 190171"/>
                <a:gd name="connsiteY8" fmla="*/ 6792 h 101877"/>
                <a:gd name="connsiteX9" fmla="*/ 10595 w 190171"/>
                <a:gd name="connsiteY9" fmla="*/ 31447 h 101877"/>
                <a:gd name="connsiteX10" fmla="*/ 0 w 190171"/>
                <a:gd name="connsiteY10" fmla="*/ 52637 h 101877"/>
                <a:gd name="connsiteX11" fmla="*/ 0 w 190171"/>
                <a:gd name="connsiteY11" fmla="*/ 105817 h 101877"/>
                <a:gd name="connsiteX12" fmla="*/ 117431 w 190171"/>
                <a:gd name="connsiteY12" fmla="*/ 105817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171" h="101877">
                  <a:moveTo>
                    <a:pt x="117431" y="93728"/>
                  </a:moveTo>
                  <a:cubicBezTo>
                    <a:pt x="117442" y="78428"/>
                    <a:pt x="124478" y="63981"/>
                    <a:pt x="136516" y="54539"/>
                  </a:cubicBezTo>
                  <a:lnTo>
                    <a:pt x="137263" y="53860"/>
                  </a:lnTo>
                  <a:lnTo>
                    <a:pt x="138146" y="53248"/>
                  </a:lnTo>
                  <a:cubicBezTo>
                    <a:pt x="154449" y="41647"/>
                    <a:pt x="172491" y="32706"/>
                    <a:pt x="191598" y="26760"/>
                  </a:cubicBezTo>
                  <a:cubicBezTo>
                    <a:pt x="190239" y="25334"/>
                    <a:pt x="188949" y="23840"/>
                    <a:pt x="187726" y="22346"/>
                  </a:cubicBezTo>
                  <a:cubicBezTo>
                    <a:pt x="175676" y="15345"/>
                    <a:pt x="162685" y="10107"/>
                    <a:pt x="149149" y="6792"/>
                  </a:cubicBezTo>
                  <a:cubicBezTo>
                    <a:pt x="135035" y="2668"/>
                    <a:pt x="120448" y="386"/>
                    <a:pt x="105749" y="0"/>
                  </a:cubicBezTo>
                  <a:cubicBezTo>
                    <a:pt x="90992" y="-38"/>
                    <a:pt x="76323" y="2255"/>
                    <a:pt x="62281" y="6792"/>
                  </a:cubicBezTo>
                  <a:cubicBezTo>
                    <a:pt x="43737" y="11908"/>
                    <a:pt x="26241" y="20254"/>
                    <a:pt x="10595" y="31447"/>
                  </a:cubicBezTo>
                  <a:cubicBezTo>
                    <a:pt x="4007" y="36517"/>
                    <a:pt x="104" y="44325"/>
                    <a:pt x="0" y="52637"/>
                  </a:cubicBezTo>
                  <a:lnTo>
                    <a:pt x="0" y="105817"/>
                  </a:lnTo>
                  <a:lnTo>
                    <a:pt x="117431" y="105817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974017-9406-456C-90DA-F0C31341F4B5}"/>
                </a:ext>
              </a:extLst>
            </p:cNvPr>
            <p:cNvSpPr/>
            <p:nvPr/>
          </p:nvSpPr>
          <p:spPr>
            <a:xfrm>
              <a:off x="4827391" y="3648520"/>
              <a:ext cx="210547" cy="101878"/>
            </a:xfrm>
            <a:custGeom>
              <a:avLst/>
              <a:gdLst>
                <a:gd name="connsiteX0" fmla="*/ 0 w 210546"/>
                <a:gd name="connsiteY0" fmla="*/ 105411 h 101877"/>
                <a:gd name="connsiteX1" fmla="*/ 0 w 210546"/>
                <a:gd name="connsiteY1" fmla="*/ 52570 h 101877"/>
                <a:gd name="connsiteX2" fmla="*/ 10595 w 210546"/>
                <a:gd name="connsiteY2" fmla="*/ 31447 h 101877"/>
                <a:gd name="connsiteX3" fmla="*/ 62281 w 210546"/>
                <a:gd name="connsiteY3" fmla="*/ 6793 h 101877"/>
                <a:gd name="connsiteX4" fmla="*/ 105681 w 210546"/>
                <a:gd name="connsiteY4" fmla="*/ 1 h 101877"/>
                <a:gd name="connsiteX5" fmla="*/ 149149 w 210546"/>
                <a:gd name="connsiteY5" fmla="*/ 6793 h 101877"/>
                <a:gd name="connsiteX6" fmla="*/ 200835 w 210546"/>
                <a:gd name="connsiteY6" fmla="*/ 31447 h 101877"/>
                <a:gd name="connsiteX7" fmla="*/ 211430 w 210546"/>
                <a:gd name="connsiteY7" fmla="*/ 52570 h 101877"/>
                <a:gd name="connsiteX8" fmla="*/ 211430 w 210546"/>
                <a:gd name="connsiteY8" fmla="*/ 105411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46" h="101877">
                  <a:moveTo>
                    <a:pt x="0" y="105411"/>
                  </a:moveTo>
                  <a:lnTo>
                    <a:pt x="0" y="52570"/>
                  </a:lnTo>
                  <a:cubicBezTo>
                    <a:pt x="32" y="44259"/>
                    <a:pt x="3953" y="36442"/>
                    <a:pt x="10595" y="31447"/>
                  </a:cubicBezTo>
                  <a:cubicBezTo>
                    <a:pt x="26210" y="20202"/>
                    <a:pt x="43716" y="11852"/>
                    <a:pt x="62281" y="6793"/>
                  </a:cubicBezTo>
                  <a:cubicBezTo>
                    <a:pt x="76293" y="2230"/>
                    <a:pt x="90945" y="-63"/>
                    <a:pt x="105681" y="1"/>
                  </a:cubicBezTo>
                  <a:cubicBezTo>
                    <a:pt x="120406" y="347"/>
                    <a:pt x="135020" y="2631"/>
                    <a:pt x="149149" y="6793"/>
                  </a:cubicBezTo>
                  <a:cubicBezTo>
                    <a:pt x="167976" y="11123"/>
                    <a:pt x="185621" y="19539"/>
                    <a:pt x="200835" y="31447"/>
                  </a:cubicBezTo>
                  <a:cubicBezTo>
                    <a:pt x="207673" y="36277"/>
                    <a:pt x="211648" y="44202"/>
                    <a:pt x="211430" y="52570"/>
                  </a:cubicBezTo>
                  <a:lnTo>
                    <a:pt x="211430" y="105411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7A51BE-60A0-4A49-A363-7E8A883509BB}"/>
                </a:ext>
              </a:extLst>
            </p:cNvPr>
            <p:cNvSpPr/>
            <p:nvPr/>
          </p:nvSpPr>
          <p:spPr>
            <a:xfrm>
              <a:off x="4880231" y="3528441"/>
              <a:ext cx="101878" cy="101878"/>
            </a:xfrm>
            <a:custGeom>
              <a:avLst/>
              <a:gdLst>
                <a:gd name="connsiteX0" fmla="*/ 105681 w 101877"/>
                <a:gd name="connsiteY0" fmla="*/ 52840 h 101877"/>
                <a:gd name="connsiteX1" fmla="*/ 52840 w 101877"/>
                <a:gd name="connsiteY1" fmla="*/ 105681 h 101877"/>
                <a:gd name="connsiteX2" fmla="*/ 0 w 101877"/>
                <a:gd name="connsiteY2" fmla="*/ 52840 h 101877"/>
                <a:gd name="connsiteX3" fmla="*/ 52840 w 101877"/>
                <a:gd name="connsiteY3" fmla="*/ 0 h 101877"/>
                <a:gd name="connsiteX4" fmla="*/ 105681 w 101877"/>
                <a:gd name="connsiteY4" fmla="*/ 52840 h 10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77" h="101877">
                  <a:moveTo>
                    <a:pt x="105681" y="52840"/>
                  </a:moveTo>
                  <a:cubicBezTo>
                    <a:pt x="105681" y="82023"/>
                    <a:pt x="82023" y="105681"/>
                    <a:pt x="52840" y="105681"/>
                  </a:cubicBezTo>
                  <a:cubicBezTo>
                    <a:pt x="23657" y="105681"/>
                    <a:pt x="0" y="82023"/>
                    <a:pt x="0" y="52840"/>
                  </a:cubicBezTo>
                  <a:cubicBezTo>
                    <a:pt x="0" y="23657"/>
                    <a:pt x="23657" y="0"/>
                    <a:pt x="52840" y="0"/>
                  </a:cubicBezTo>
                  <a:cubicBezTo>
                    <a:pt x="82023" y="0"/>
                    <a:pt x="105681" y="23657"/>
                    <a:pt x="105681" y="52840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8B0A27-4AAB-45D9-A63B-6655AFC70A93}"/>
                </a:ext>
              </a:extLst>
            </p:cNvPr>
            <p:cNvSpPr/>
            <p:nvPr/>
          </p:nvSpPr>
          <p:spPr>
            <a:xfrm>
              <a:off x="4686868" y="3210584"/>
              <a:ext cx="489012" cy="244506"/>
            </a:xfrm>
            <a:custGeom>
              <a:avLst/>
              <a:gdLst>
                <a:gd name="connsiteX0" fmla="*/ 466939 w 489012"/>
                <a:gd name="connsiteY0" fmla="*/ 0 h 244506"/>
                <a:gd name="connsiteX1" fmla="*/ 27167 w 489012"/>
                <a:gd name="connsiteY1" fmla="*/ 0 h 244506"/>
                <a:gd name="connsiteX2" fmla="*/ 0 w 489012"/>
                <a:gd name="connsiteY2" fmla="*/ 27167 h 244506"/>
                <a:gd name="connsiteX3" fmla="*/ 0 w 489012"/>
                <a:gd name="connsiteY3" fmla="*/ 176588 h 244506"/>
                <a:gd name="connsiteX4" fmla="*/ 27167 w 489012"/>
                <a:gd name="connsiteY4" fmla="*/ 203755 h 244506"/>
                <a:gd name="connsiteX5" fmla="*/ 127347 w 489012"/>
                <a:gd name="connsiteY5" fmla="*/ 203755 h 244506"/>
                <a:gd name="connsiteX6" fmla="*/ 127347 w 489012"/>
                <a:gd name="connsiteY6" fmla="*/ 244506 h 244506"/>
                <a:gd name="connsiteX7" fmla="*/ 170135 w 489012"/>
                <a:gd name="connsiteY7" fmla="*/ 203755 h 244506"/>
                <a:gd name="connsiteX8" fmla="*/ 216320 w 489012"/>
                <a:gd name="connsiteY8" fmla="*/ 203755 h 244506"/>
                <a:gd name="connsiteX9" fmla="*/ 242808 w 489012"/>
                <a:gd name="connsiteY9" fmla="*/ 244506 h 244506"/>
                <a:gd name="connsiteX10" fmla="*/ 267259 w 489012"/>
                <a:gd name="connsiteY10" fmla="*/ 203755 h 244506"/>
                <a:gd name="connsiteX11" fmla="*/ 315481 w 489012"/>
                <a:gd name="connsiteY11" fmla="*/ 203755 h 244506"/>
                <a:gd name="connsiteX12" fmla="*/ 358269 w 489012"/>
                <a:gd name="connsiteY12" fmla="*/ 244506 h 244506"/>
                <a:gd name="connsiteX13" fmla="*/ 358269 w 489012"/>
                <a:gd name="connsiteY13" fmla="*/ 203755 h 244506"/>
                <a:gd name="connsiteX14" fmla="*/ 466939 w 489012"/>
                <a:gd name="connsiteY14" fmla="*/ 203755 h 244506"/>
                <a:gd name="connsiteX15" fmla="*/ 494106 w 489012"/>
                <a:gd name="connsiteY15" fmla="*/ 176588 h 244506"/>
                <a:gd name="connsiteX16" fmla="*/ 494106 w 489012"/>
                <a:gd name="connsiteY16" fmla="*/ 27167 h 244506"/>
                <a:gd name="connsiteX17" fmla="*/ 466939 w 489012"/>
                <a:gd name="connsiteY17" fmla="*/ 0 h 244506"/>
                <a:gd name="connsiteX18" fmla="*/ 67918 w 489012"/>
                <a:gd name="connsiteY18" fmla="*/ 61127 h 244506"/>
                <a:gd name="connsiteX19" fmla="*/ 385437 w 489012"/>
                <a:gd name="connsiteY19" fmla="*/ 61127 h 244506"/>
                <a:gd name="connsiteX20" fmla="*/ 385437 w 489012"/>
                <a:gd name="connsiteY20" fmla="*/ 74710 h 244506"/>
                <a:gd name="connsiteX21" fmla="*/ 67918 w 489012"/>
                <a:gd name="connsiteY21" fmla="*/ 74710 h 244506"/>
                <a:gd name="connsiteX22" fmla="*/ 317518 w 489012"/>
                <a:gd name="connsiteY22" fmla="*/ 142629 h 244506"/>
                <a:gd name="connsiteX23" fmla="*/ 67918 w 489012"/>
                <a:gd name="connsiteY23" fmla="*/ 142629 h 244506"/>
                <a:gd name="connsiteX24" fmla="*/ 67918 w 489012"/>
                <a:gd name="connsiteY24" fmla="*/ 129045 h 244506"/>
                <a:gd name="connsiteX25" fmla="*/ 317518 w 489012"/>
                <a:gd name="connsiteY25" fmla="*/ 129045 h 244506"/>
                <a:gd name="connsiteX26" fmla="*/ 426188 w 489012"/>
                <a:gd name="connsiteY26" fmla="*/ 108669 h 244506"/>
                <a:gd name="connsiteX27" fmla="*/ 67918 w 489012"/>
                <a:gd name="connsiteY27" fmla="*/ 108669 h 244506"/>
                <a:gd name="connsiteX28" fmla="*/ 67918 w 489012"/>
                <a:gd name="connsiteY28" fmla="*/ 95086 h 244506"/>
                <a:gd name="connsiteX29" fmla="*/ 426188 w 489012"/>
                <a:gd name="connsiteY29" fmla="*/ 95086 h 24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89012" h="244506">
                  <a:moveTo>
                    <a:pt x="466939" y="0"/>
                  </a:moveTo>
                  <a:lnTo>
                    <a:pt x="27167" y="0"/>
                  </a:lnTo>
                  <a:cubicBezTo>
                    <a:pt x="12163" y="0"/>
                    <a:pt x="0" y="12163"/>
                    <a:pt x="0" y="27167"/>
                  </a:cubicBezTo>
                  <a:lnTo>
                    <a:pt x="0" y="176588"/>
                  </a:lnTo>
                  <a:cubicBezTo>
                    <a:pt x="0" y="191592"/>
                    <a:pt x="12163" y="203755"/>
                    <a:pt x="27167" y="203755"/>
                  </a:cubicBezTo>
                  <a:lnTo>
                    <a:pt x="127347" y="203755"/>
                  </a:lnTo>
                  <a:lnTo>
                    <a:pt x="127347" y="244506"/>
                  </a:lnTo>
                  <a:lnTo>
                    <a:pt x="170135" y="203755"/>
                  </a:lnTo>
                  <a:lnTo>
                    <a:pt x="216320" y="203755"/>
                  </a:lnTo>
                  <a:lnTo>
                    <a:pt x="242808" y="244506"/>
                  </a:lnTo>
                  <a:lnTo>
                    <a:pt x="267259" y="203755"/>
                  </a:lnTo>
                  <a:lnTo>
                    <a:pt x="315481" y="203755"/>
                  </a:lnTo>
                  <a:lnTo>
                    <a:pt x="358269" y="244506"/>
                  </a:lnTo>
                  <a:lnTo>
                    <a:pt x="358269" y="203755"/>
                  </a:lnTo>
                  <a:lnTo>
                    <a:pt x="466939" y="203755"/>
                  </a:lnTo>
                  <a:cubicBezTo>
                    <a:pt x="481942" y="203755"/>
                    <a:pt x="494106" y="191592"/>
                    <a:pt x="494106" y="176588"/>
                  </a:cubicBezTo>
                  <a:lnTo>
                    <a:pt x="494106" y="27167"/>
                  </a:lnTo>
                  <a:cubicBezTo>
                    <a:pt x="494106" y="12163"/>
                    <a:pt x="481942" y="0"/>
                    <a:pt x="466939" y="0"/>
                  </a:cubicBezTo>
                  <a:close/>
                  <a:moveTo>
                    <a:pt x="67918" y="61127"/>
                  </a:moveTo>
                  <a:lnTo>
                    <a:pt x="385437" y="61127"/>
                  </a:lnTo>
                  <a:lnTo>
                    <a:pt x="385437" y="74710"/>
                  </a:lnTo>
                  <a:lnTo>
                    <a:pt x="67918" y="74710"/>
                  </a:lnTo>
                  <a:close/>
                  <a:moveTo>
                    <a:pt x="317518" y="142629"/>
                  </a:moveTo>
                  <a:lnTo>
                    <a:pt x="67918" y="142629"/>
                  </a:lnTo>
                  <a:lnTo>
                    <a:pt x="67918" y="129045"/>
                  </a:lnTo>
                  <a:lnTo>
                    <a:pt x="317518" y="129045"/>
                  </a:lnTo>
                  <a:close/>
                  <a:moveTo>
                    <a:pt x="426188" y="108669"/>
                  </a:moveTo>
                  <a:lnTo>
                    <a:pt x="67918" y="108669"/>
                  </a:lnTo>
                  <a:lnTo>
                    <a:pt x="67918" y="95086"/>
                  </a:lnTo>
                  <a:lnTo>
                    <a:pt x="426188" y="95086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36" name="Graphic 19" descr="Fire">
            <a:extLst>
              <a:ext uri="{FF2B5EF4-FFF2-40B4-BE49-F238E27FC236}">
                <a16:creationId xmlns:a16="http://schemas.microsoft.com/office/drawing/2014/main" id="{7081C3D9-B8EE-440F-90D1-EC61D6B07CED}"/>
              </a:ext>
            </a:extLst>
          </p:cNvPr>
          <p:cNvSpPr/>
          <p:nvPr/>
        </p:nvSpPr>
        <p:spPr>
          <a:xfrm>
            <a:off x="6917881" y="3359727"/>
            <a:ext cx="295445" cy="438074"/>
          </a:xfrm>
          <a:custGeom>
            <a:avLst/>
            <a:gdLst>
              <a:gd name="connsiteX0" fmla="*/ 375922 w 393926"/>
              <a:gd name="connsiteY0" fmla="*/ 300878 h 584097"/>
              <a:gd name="connsiteX1" fmla="*/ 286949 w 393926"/>
              <a:gd name="connsiteY1" fmla="*/ 378984 h 584097"/>
              <a:gd name="connsiteX2" fmla="*/ 257745 w 393926"/>
              <a:gd name="connsiteY2" fmla="*/ 273032 h 584097"/>
              <a:gd name="connsiteX3" fmla="*/ 166055 w 393926"/>
              <a:gd name="connsiteY3" fmla="*/ 0 h 584097"/>
              <a:gd name="connsiteX4" fmla="*/ 96099 w 393926"/>
              <a:gd name="connsiteY4" fmla="*/ 215980 h 584097"/>
              <a:gd name="connsiteX5" fmla="*/ 14597 w 393926"/>
              <a:gd name="connsiteY5" fmla="*/ 311066 h 584097"/>
              <a:gd name="connsiteX6" fmla="*/ 81157 w 393926"/>
              <a:gd name="connsiteY6" fmla="*/ 545384 h 584097"/>
              <a:gd name="connsiteX7" fmla="*/ 121908 w 393926"/>
              <a:gd name="connsiteY7" fmla="*/ 328046 h 584097"/>
              <a:gd name="connsiteX8" fmla="*/ 149075 w 393926"/>
              <a:gd name="connsiteY8" fmla="*/ 477466 h 584097"/>
              <a:gd name="connsiteX9" fmla="*/ 198656 w 393926"/>
              <a:gd name="connsiteY9" fmla="*/ 584098 h 584097"/>
              <a:gd name="connsiteX10" fmla="*/ 382035 w 393926"/>
              <a:gd name="connsiteY10" fmla="*/ 460486 h 584097"/>
              <a:gd name="connsiteX11" fmla="*/ 375922 w 393926"/>
              <a:gd name="connsiteY11" fmla="*/ 300878 h 58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3926" h="584097">
                <a:moveTo>
                  <a:pt x="375922" y="300878"/>
                </a:moveTo>
                <a:cubicBezTo>
                  <a:pt x="388148" y="350459"/>
                  <a:pt x="337209" y="399360"/>
                  <a:pt x="286949" y="378984"/>
                </a:cubicBezTo>
                <a:cubicBezTo>
                  <a:pt x="244840" y="364042"/>
                  <a:pt x="228540" y="315141"/>
                  <a:pt x="257745" y="273032"/>
                </a:cubicBezTo>
                <a:cubicBezTo>
                  <a:pt x="323625" y="185417"/>
                  <a:pt x="275403" y="47543"/>
                  <a:pt x="166055" y="0"/>
                </a:cubicBezTo>
                <a:cubicBezTo>
                  <a:pt x="215635" y="93727"/>
                  <a:pt x="139567" y="179984"/>
                  <a:pt x="96099" y="215980"/>
                </a:cubicBezTo>
                <a:cubicBezTo>
                  <a:pt x="52631" y="251977"/>
                  <a:pt x="23426" y="289332"/>
                  <a:pt x="14597" y="311066"/>
                </a:cubicBezTo>
                <a:cubicBezTo>
                  <a:pt x="-29550" y="418377"/>
                  <a:pt x="36331" y="520934"/>
                  <a:pt x="81157" y="545384"/>
                </a:cubicBezTo>
                <a:cubicBezTo>
                  <a:pt x="60781" y="499200"/>
                  <a:pt x="41764" y="410906"/>
                  <a:pt x="121908" y="328046"/>
                </a:cubicBezTo>
                <a:cubicBezTo>
                  <a:pt x="121908" y="328046"/>
                  <a:pt x="98816" y="416339"/>
                  <a:pt x="149075" y="477466"/>
                </a:cubicBezTo>
                <a:cubicBezTo>
                  <a:pt x="199335" y="538592"/>
                  <a:pt x="198656" y="584098"/>
                  <a:pt x="198656" y="584098"/>
                </a:cubicBezTo>
                <a:cubicBezTo>
                  <a:pt x="276762" y="584098"/>
                  <a:pt x="350793" y="537234"/>
                  <a:pt x="382035" y="460486"/>
                </a:cubicBezTo>
                <a:cubicBezTo>
                  <a:pt x="405807" y="414981"/>
                  <a:pt x="407844" y="342988"/>
                  <a:pt x="375922" y="300878"/>
                </a:cubicBezTo>
              </a:path>
            </a:pathLst>
          </a:custGeom>
          <a:solidFill>
            <a:srgbClr val="000000"/>
          </a:solidFill>
          <a:ln w="674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837AEA-89F9-4391-AA1E-49B45072BBB8}"/>
              </a:ext>
            </a:extLst>
          </p:cNvPr>
          <p:cNvGrpSpPr/>
          <p:nvPr/>
        </p:nvGrpSpPr>
        <p:grpSpPr>
          <a:xfrm>
            <a:off x="5606965" y="4440450"/>
            <a:ext cx="763571" cy="763571"/>
            <a:chOff x="5606965" y="4281426"/>
            <a:chExt cx="763571" cy="76357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728391-C1B7-4C3D-AD7B-CF7413457CD1}"/>
                </a:ext>
              </a:extLst>
            </p:cNvPr>
            <p:cNvSpPr/>
            <p:nvPr/>
          </p:nvSpPr>
          <p:spPr>
            <a:xfrm>
              <a:off x="5606965" y="4281426"/>
              <a:ext cx="763571" cy="76357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39" name="Graphic 10" descr="Database">
              <a:extLst>
                <a:ext uri="{FF2B5EF4-FFF2-40B4-BE49-F238E27FC236}">
                  <a16:creationId xmlns:a16="http://schemas.microsoft.com/office/drawing/2014/main" id="{01D58445-25A1-4D33-881A-A9A1FB039AEB}"/>
                </a:ext>
              </a:extLst>
            </p:cNvPr>
            <p:cNvGrpSpPr/>
            <p:nvPr/>
          </p:nvGrpSpPr>
          <p:grpSpPr>
            <a:xfrm>
              <a:off x="5846122" y="4471417"/>
              <a:ext cx="285257" cy="387134"/>
              <a:chOff x="6018626" y="4884492"/>
              <a:chExt cx="380343" cy="51617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9F16675-C862-46D3-B9C8-A9B87F604DCD}"/>
                  </a:ext>
                </a:extLst>
              </p:cNvPr>
              <p:cNvSpPr/>
              <p:nvPr/>
            </p:nvSpPr>
            <p:spPr>
              <a:xfrm>
                <a:off x="6018626" y="4884492"/>
                <a:ext cx="380343" cy="108669"/>
              </a:xfrm>
              <a:custGeom>
                <a:avLst/>
                <a:gdLst>
                  <a:gd name="connsiteX0" fmla="*/ 380343 w 380342"/>
                  <a:gd name="connsiteY0" fmla="*/ 54335 h 108669"/>
                  <a:gd name="connsiteX1" fmla="*/ 190171 w 380342"/>
                  <a:gd name="connsiteY1" fmla="*/ 108669 h 108669"/>
                  <a:gd name="connsiteX2" fmla="*/ 0 w 380342"/>
                  <a:gd name="connsiteY2" fmla="*/ 54335 h 108669"/>
                  <a:gd name="connsiteX3" fmla="*/ 190171 w 380342"/>
                  <a:gd name="connsiteY3" fmla="*/ 0 h 108669"/>
                  <a:gd name="connsiteX4" fmla="*/ 380343 w 380342"/>
                  <a:gd name="connsiteY4" fmla="*/ 54335 h 10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342" h="108669">
                    <a:moveTo>
                      <a:pt x="380343" y="54335"/>
                    </a:moveTo>
                    <a:cubicBezTo>
                      <a:pt x="380343" y="84343"/>
                      <a:pt x="295200" y="108669"/>
                      <a:pt x="190171" y="108669"/>
                    </a:cubicBezTo>
                    <a:cubicBezTo>
                      <a:pt x="85143" y="108669"/>
                      <a:pt x="0" y="84343"/>
                      <a:pt x="0" y="54335"/>
                    </a:cubicBezTo>
                    <a:cubicBezTo>
                      <a:pt x="0" y="24326"/>
                      <a:pt x="85143" y="0"/>
                      <a:pt x="190171" y="0"/>
                    </a:cubicBezTo>
                    <a:cubicBezTo>
                      <a:pt x="295200" y="0"/>
                      <a:pt x="380343" y="24326"/>
                      <a:pt x="380343" y="543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505FA1A-6EFC-4DE9-A95E-10E1983CD966}"/>
                  </a:ext>
                </a:extLst>
              </p:cNvPr>
              <p:cNvSpPr/>
              <p:nvPr/>
            </p:nvSpPr>
            <p:spPr>
              <a:xfrm>
                <a:off x="6018626" y="4965994"/>
                <a:ext cx="380343" cy="163004"/>
              </a:xfrm>
              <a:custGeom>
                <a:avLst/>
                <a:gdLst>
                  <a:gd name="connsiteX0" fmla="*/ 326008 w 380342"/>
                  <a:gd name="connsiteY0" fmla="*/ 108669 h 163004"/>
                  <a:gd name="connsiteX1" fmla="*/ 312424 w 380342"/>
                  <a:gd name="connsiteY1" fmla="*/ 95086 h 163004"/>
                  <a:gd name="connsiteX2" fmla="*/ 326008 w 380342"/>
                  <a:gd name="connsiteY2" fmla="*/ 81502 h 163004"/>
                  <a:gd name="connsiteX3" fmla="*/ 339592 w 380342"/>
                  <a:gd name="connsiteY3" fmla="*/ 95086 h 163004"/>
                  <a:gd name="connsiteX4" fmla="*/ 326008 w 380342"/>
                  <a:gd name="connsiteY4" fmla="*/ 108669 h 163004"/>
                  <a:gd name="connsiteX5" fmla="*/ 190171 w 380342"/>
                  <a:gd name="connsiteY5" fmla="*/ 54335 h 163004"/>
                  <a:gd name="connsiteX6" fmla="*/ 0 w 380342"/>
                  <a:gd name="connsiteY6" fmla="*/ 0 h 163004"/>
                  <a:gd name="connsiteX7" fmla="*/ 0 w 380342"/>
                  <a:gd name="connsiteY7" fmla="*/ 108669 h 163004"/>
                  <a:gd name="connsiteX8" fmla="*/ 190171 w 380342"/>
                  <a:gd name="connsiteY8" fmla="*/ 163004 h 163004"/>
                  <a:gd name="connsiteX9" fmla="*/ 380343 w 380342"/>
                  <a:gd name="connsiteY9" fmla="*/ 108669 h 163004"/>
                  <a:gd name="connsiteX10" fmla="*/ 380343 w 380342"/>
                  <a:gd name="connsiteY10" fmla="*/ 0 h 163004"/>
                  <a:gd name="connsiteX11" fmla="*/ 190171 w 380342"/>
                  <a:gd name="connsiteY11" fmla="*/ 54335 h 16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342" h="163004">
                    <a:moveTo>
                      <a:pt x="326008" y="108669"/>
                    </a:moveTo>
                    <a:cubicBezTo>
                      <a:pt x="317858" y="108669"/>
                      <a:pt x="312424" y="103236"/>
                      <a:pt x="312424" y="95086"/>
                    </a:cubicBezTo>
                    <a:cubicBezTo>
                      <a:pt x="312424" y="86935"/>
                      <a:pt x="317858" y="81502"/>
                      <a:pt x="326008" y="81502"/>
                    </a:cubicBezTo>
                    <a:cubicBezTo>
                      <a:pt x="334158" y="81502"/>
                      <a:pt x="339592" y="86935"/>
                      <a:pt x="339592" y="95086"/>
                    </a:cubicBezTo>
                    <a:cubicBezTo>
                      <a:pt x="339592" y="103236"/>
                      <a:pt x="334158" y="108669"/>
                      <a:pt x="326008" y="108669"/>
                    </a:cubicBezTo>
                    <a:close/>
                    <a:moveTo>
                      <a:pt x="190171" y="54335"/>
                    </a:moveTo>
                    <a:cubicBezTo>
                      <a:pt x="85577" y="54335"/>
                      <a:pt x="0" y="29884"/>
                      <a:pt x="0" y="0"/>
                    </a:cubicBezTo>
                    <a:lnTo>
                      <a:pt x="0" y="108669"/>
                    </a:lnTo>
                    <a:cubicBezTo>
                      <a:pt x="0" y="138553"/>
                      <a:pt x="85577" y="163004"/>
                      <a:pt x="190171" y="163004"/>
                    </a:cubicBezTo>
                    <a:cubicBezTo>
                      <a:pt x="294766" y="163004"/>
                      <a:pt x="380343" y="138553"/>
                      <a:pt x="380343" y="108669"/>
                    </a:cubicBezTo>
                    <a:lnTo>
                      <a:pt x="380343" y="0"/>
                    </a:lnTo>
                    <a:cubicBezTo>
                      <a:pt x="380343" y="29884"/>
                      <a:pt x="294766" y="54335"/>
                      <a:pt x="190171" y="543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C2228F4-21CE-488B-9190-621D501ADA88}"/>
                  </a:ext>
                </a:extLst>
              </p:cNvPr>
              <p:cNvSpPr/>
              <p:nvPr/>
            </p:nvSpPr>
            <p:spPr>
              <a:xfrm>
                <a:off x="6018626" y="5101831"/>
                <a:ext cx="380343" cy="163004"/>
              </a:xfrm>
              <a:custGeom>
                <a:avLst/>
                <a:gdLst>
                  <a:gd name="connsiteX0" fmla="*/ 326008 w 380342"/>
                  <a:gd name="connsiteY0" fmla="*/ 108669 h 163004"/>
                  <a:gd name="connsiteX1" fmla="*/ 312424 w 380342"/>
                  <a:gd name="connsiteY1" fmla="*/ 95086 h 163004"/>
                  <a:gd name="connsiteX2" fmla="*/ 326008 w 380342"/>
                  <a:gd name="connsiteY2" fmla="*/ 81502 h 163004"/>
                  <a:gd name="connsiteX3" fmla="*/ 339592 w 380342"/>
                  <a:gd name="connsiteY3" fmla="*/ 95086 h 163004"/>
                  <a:gd name="connsiteX4" fmla="*/ 326008 w 380342"/>
                  <a:gd name="connsiteY4" fmla="*/ 108669 h 163004"/>
                  <a:gd name="connsiteX5" fmla="*/ 190171 w 380342"/>
                  <a:gd name="connsiteY5" fmla="*/ 54335 h 163004"/>
                  <a:gd name="connsiteX6" fmla="*/ 0 w 380342"/>
                  <a:gd name="connsiteY6" fmla="*/ 0 h 163004"/>
                  <a:gd name="connsiteX7" fmla="*/ 0 w 380342"/>
                  <a:gd name="connsiteY7" fmla="*/ 108669 h 163004"/>
                  <a:gd name="connsiteX8" fmla="*/ 190171 w 380342"/>
                  <a:gd name="connsiteY8" fmla="*/ 163004 h 163004"/>
                  <a:gd name="connsiteX9" fmla="*/ 380343 w 380342"/>
                  <a:gd name="connsiteY9" fmla="*/ 108669 h 163004"/>
                  <a:gd name="connsiteX10" fmla="*/ 380343 w 380342"/>
                  <a:gd name="connsiteY10" fmla="*/ 0 h 163004"/>
                  <a:gd name="connsiteX11" fmla="*/ 190171 w 380342"/>
                  <a:gd name="connsiteY11" fmla="*/ 54335 h 16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342" h="163004">
                    <a:moveTo>
                      <a:pt x="326008" y="108669"/>
                    </a:moveTo>
                    <a:cubicBezTo>
                      <a:pt x="317858" y="108669"/>
                      <a:pt x="312424" y="103236"/>
                      <a:pt x="312424" y="95086"/>
                    </a:cubicBezTo>
                    <a:cubicBezTo>
                      <a:pt x="312424" y="86935"/>
                      <a:pt x="317858" y="81502"/>
                      <a:pt x="326008" y="81502"/>
                    </a:cubicBezTo>
                    <a:cubicBezTo>
                      <a:pt x="334158" y="81502"/>
                      <a:pt x="339592" y="86935"/>
                      <a:pt x="339592" y="95086"/>
                    </a:cubicBezTo>
                    <a:cubicBezTo>
                      <a:pt x="339592" y="103236"/>
                      <a:pt x="334158" y="108669"/>
                      <a:pt x="326008" y="108669"/>
                    </a:cubicBezTo>
                    <a:close/>
                    <a:moveTo>
                      <a:pt x="190171" y="54335"/>
                    </a:moveTo>
                    <a:cubicBezTo>
                      <a:pt x="85577" y="54335"/>
                      <a:pt x="0" y="29884"/>
                      <a:pt x="0" y="0"/>
                    </a:cubicBezTo>
                    <a:lnTo>
                      <a:pt x="0" y="108669"/>
                    </a:lnTo>
                    <a:cubicBezTo>
                      <a:pt x="0" y="138553"/>
                      <a:pt x="85577" y="163004"/>
                      <a:pt x="190171" y="163004"/>
                    </a:cubicBezTo>
                    <a:cubicBezTo>
                      <a:pt x="294766" y="163004"/>
                      <a:pt x="380343" y="138553"/>
                      <a:pt x="380343" y="108669"/>
                    </a:cubicBezTo>
                    <a:lnTo>
                      <a:pt x="380343" y="0"/>
                    </a:lnTo>
                    <a:cubicBezTo>
                      <a:pt x="380343" y="29884"/>
                      <a:pt x="294766" y="54335"/>
                      <a:pt x="190171" y="543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A36C8F-2282-45E6-8E57-693850D5F270}"/>
                  </a:ext>
                </a:extLst>
              </p:cNvPr>
              <p:cNvSpPr/>
              <p:nvPr/>
            </p:nvSpPr>
            <p:spPr>
              <a:xfrm>
                <a:off x="6018626" y="5237668"/>
                <a:ext cx="380343" cy="163004"/>
              </a:xfrm>
              <a:custGeom>
                <a:avLst/>
                <a:gdLst>
                  <a:gd name="connsiteX0" fmla="*/ 326008 w 380342"/>
                  <a:gd name="connsiteY0" fmla="*/ 108669 h 163004"/>
                  <a:gd name="connsiteX1" fmla="*/ 312424 w 380342"/>
                  <a:gd name="connsiteY1" fmla="*/ 95086 h 163004"/>
                  <a:gd name="connsiteX2" fmla="*/ 326008 w 380342"/>
                  <a:gd name="connsiteY2" fmla="*/ 81502 h 163004"/>
                  <a:gd name="connsiteX3" fmla="*/ 339592 w 380342"/>
                  <a:gd name="connsiteY3" fmla="*/ 95086 h 163004"/>
                  <a:gd name="connsiteX4" fmla="*/ 326008 w 380342"/>
                  <a:gd name="connsiteY4" fmla="*/ 108669 h 163004"/>
                  <a:gd name="connsiteX5" fmla="*/ 190171 w 380342"/>
                  <a:gd name="connsiteY5" fmla="*/ 54335 h 163004"/>
                  <a:gd name="connsiteX6" fmla="*/ 0 w 380342"/>
                  <a:gd name="connsiteY6" fmla="*/ 0 h 163004"/>
                  <a:gd name="connsiteX7" fmla="*/ 0 w 380342"/>
                  <a:gd name="connsiteY7" fmla="*/ 108669 h 163004"/>
                  <a:gd name="connsiteX8" fmla="*/ 190171 w 380342"/>
                  <a:gd name="connsiteY8" fmla="*/ 163004 h 163004"/>
                  <a:gd name="connsiteX9" fmla="*/ 380343 w 380342"/>
                  <a:gd name="connsiteY9" fmla="*/ 108669 h 163004"/>
                  <a:gd name="connsiteX10" fmla="*/ 380343 w 380342"/>
                  <a:gd name="connsiteY10" fmla="*/ 0 h 163004"/>
                  <a:gd name="connsiteX11" fmla="*/ 190171 w 380342"/>
                  <a:gd name="connsiteY11" fmla="*/ 54335 h 16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342" h="163004">
                    <a:moveTo>
                      <a:pt x="326008" y="108669"/>
                    </a:moveTo>
                    <a:cubicBezTo>
                      <a:pt x="317858" y="108669"/>
                      <a:pt x="312424" y="103236"/>
                      <a:pt x="312424" y="95086"/>
                    </a:cubicBezTo>
                    <a:cubicBezTo>
                      <a:pt x="312424" y="86935"/>
                      <a:pt x="317858" y="81502"/>
                      <a:pt x="326008" y="81502"/>
                    </a:cubicBezTo>
                    <a:cubicBezTo>
                      <a:pt x="334158" y="81502"/>
                      <a:pt x="339592" y="86935"/>
                      <a:pt x="339592" y="95086"/>
                    </a:cubicBezTo>
                    <a:cubicBezTo>
                      <a:pt x="339592" y="103236"/>
                      <a:pt x="334158" y="108669"/>
                      <a:pt x="326008" y="108669"/>
                    </a:cubicBezTo>
                    <a:close/>
                    <a:moveTo>
                      <a:pt x="190171" y="54335"/>
                    </a:moveTo>
                    <a:cubicBezTo>
                      <a:pt x="85577" y="54335"/>
                      <a:pt x="0" y="29884"/>
                      <a:pt x="0" y="0"/>
                    </a:cubicBezTo>
                    <a:lnTo>
                      <a:pt x="0" y="108669"/>
                    </a:lnTo>
                    <a:cubicBezTo>
                      <a:pt x="0" y="138553"/>
                      <a:pt x="85577" y="163004"/>
                      <a:pt x="190171" y="163004"/>
                    </a:cubicBezTo>
                    <a:cubicBezTo>
                      <a:pt x="294766" y="163004"/>
                      <a:pt x="380343" y="138553"/>
                      <a:pt x="380343" y="108669"/>
                    </a:cubicBezTo>
                    <a:lnTo>
                      <a:pt x="380343" y="0"/>
                    </a:lnTo>
                    <a:cubicBezTo>
                      <a:pt x="380343" y="29884"/>
                      <a:pt x="294766" y="54335"/>
                      <a:pt x="190171" y="543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E2BD64-EDD8-4DBB-A074-B8A9F5082966}"/>
              </a:ext>
            </a:extLst>
          </p:cNvPr>
          <p:cNvGrpSpPr/>
          <p:nvPr/>
        </p:nvGrpSpPr>
        <p:grpSpPr>
          <a:xfrm>
            <a:off x="9928973" y="4440450"/>
            <a:ext cx="763571" cy="763571"/>
            <a:chOff x="7644648" y="4281426"/>
            <a:chExt cx="763571" cy="76357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5CEDA9-AF28-4F16-A6BB-4A4CAE3A8F87}"/>
                </a:ext>
              </a:extLst>
            </p:cNvPr>
            <p:cNvSpPr/>
            <p:nvPr/>
          </p:nvSpPr>
          <p:spPr>
            <a:xfrm>
              <a:off x="7644648" y="4281426"/>
              <a:ext cx="763571" cy="76357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46" name="Graphic 16" descr="Handshake">
              <a:extLst>
                <a:ext uri="{FF2B5EF4-FFF2-40B4-BE49-F238E27FC236}">
                  <a16:creationId xmlns:a16="http://schemas.microsoft.com/office/drawing/2014/main" id="{3A64AB89-03CC-4C3A-809F-5F9502B33AE8}"/>
                </a:ext>
              </a:extLst>
            </p:cNvPr>
            <p:cNvGrpSpPr/>
            <p:nvPr/>
          </p:nvGrpSpPr>
          <p:grpSpPr>
            <a:xfrm>
              <a:off x="7781927" y="4420478"/>
              <a:ext cx="489012" cy="489012"/>
              <a:chOff x="8599700" y="4816574"/>
              <a:chExt cx="652016" cy="65201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262DCC7-6475-4882-8893-54418B3BABD4}"/>
                  </a:ext>
                </a:extLst>
              </p:cNvPr>
              <p:cNvSpPr/>
              <p:nvPr/>
            </p:nvSpPr>
            <p:spPr>
              <a:xfrm>
                <a:off x="8889928" y="5250789"/>
                <a:ext cx="47543" cy="54335"/>
              </a:xfrm>
              <a:custGeom>
                <a:avLst/>
                <a:gdLst>
                  <a:gd name="connsiteX0" fmla="*/ 14725 w 47542"/>
                  <a:gd name="connsiteY0" fmla="*/ 57514 h 54334"/>
                  <a:gd name="connsiteX1" fmla="*/ 4538 w 47542"/>
                  <a:gd name="connsiteY1" fmla="*/ 54118 h 54334"/>
                  <a:gd name="connsiteX2" fmla="*/ 3179 w 47542"/>
                  <a:gd name="connsiteY2" fmla="*/ 35101 h 54334"/>
                  <a:gd name="connsiteX3" fmla="*/ 29667 w 47542"/>
                  <a:gd name="connsiteY3" fmla="*/ 4538 h 54334"/>
                  <a:gd name="connsiteX4" fmla="*/ 48685 w 47542"/>
                  <a:gd name="connsiteY4" fmla="*/ 3179 h 54334"/>
                  <a:gd name="connsiteX5" fmla="*/ 50043 w 47542"/>
                  <a:gd name="connsiteY5" fmla="*/ 22196 h 54334"/>
                  <a:gd name="connsiteX6" fmla="*/ 23555 w 47542"/>
                  <a:gd name="connsiteY6" fmla="*/ 52760 h 54334"/>
                  <a:gd name="connsiteX7" fmla="*/ 14725 w 47542"/>
                  <a:gd name="connsiteY7" fmla="*/ 57514 h 5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542" h="54334">
                    <a:moveTo>
                      <a:pt x="14725" y="57514"/>
                    </a:moveTo>
                    <a:cubicBezTo>
                      <a:pt x="11330" y="57514"/>
                      <a:pt x="7254" y="56835"/>
                      <a:pt x="4538" y="54118"/>
                    </a:cubicBezTo>
                    <a:cubicBezTo>
                      <a:pt x="-896" y="49364"/>
                      <a:pt x="-1575" y="40534"/>
                      <a:pt x="3179" y="35101"/>
                    </a:cubicBezTo>
                    <a:lnTo>
                      <a:pt x="29667" y="4538"/>
                    </a:lnTo>
                    <a:cubicBezTo>
                      <a:pt x="34422" y="-896"/>
                      <a:pt x="43251" y="-1575"/>
                      <a:pt x="48685" y="3179"/>
                    </a:cubicBezTo>
                    <a:cubicBezTo>
                      <a:pt x="54118" y="7934"/>
                      <a:pt x="54797" y="16763"/>
                      <a:pt x="50043" y="22196"/>
                    </a:cubicBezTo>
                    <a:lnTo>
                      <a:pt x="23555" y="52760"/>
                    </a:lnTo>
                    <a:cubicBezTo>
                      <a:pt x="21517" y="55476"/>
                      <a:pt x="18121" y="56835"/>
                      <a:pt x="14725" y="575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BEC97A-0AAE-46AB-8E0B-99D1279D6AE3}"/>
                  </a:ext>
                </a:extLst>
              </p:cNvPr>
              <p:cNvSpPr/>
              <p:nvPr/>
            </p:nvSpPr>
            <p:spPr>
              <a:xfrm>
                <a:off x="8844770" y="5223290"/>
                <a:ext cx="61127" cy="67918"/>
              </a:xfrm>
              <a:custGeom>
                <a:avLst/>
                <a:gdLst>
                  <a:gd name="connsiteX0" fmla="*/ 18453 w 61126"/>
                  <a:gd name="connsiteY0" fmla="*/ 69392 h 67918"/>
                  <a:gd name="connsiteX1" fmla="*/ 5548 w 61126"/>
                  <a:gd name="connsiteY1" fmla="*/ 65317 h 67918"/>
                  <a:gd name="connsiteX2" fmla="*/ 4190 w 61126"/>
                  <a:gd name="connsiteY2" fmla="*/ 41545 h 67918"/>
                  <a:gd name="connsiteX3" fmla="*/ 35433 w 61126"/>
                  <a:gd name="connsiteY3" fmla="*/ 5548 h 67918"/>
                  <a:gd name="connsiteX4" fmla="*/ 59204 w 61126"/>
                  <a:gd name="connsiteY4" fmla="*/ 4190 h 67918"/>
                  <a:gd name="connsiteX5" fmla="*/ 60562 w 61126"/>
                  <a:gd name="connsiteY5" fmla="*/ 27962 h 67918"/>
                  <a:gd name="connsiteX6" fmla="*/ 29320 w 61126"/>
                  <a:gd name="connsiteY6" fmla="*/ 63958 h 67918"/>
                  <a:gd name="connsiteX7" fmla="*/ 18453 w 61126"/>
                  <a:gd name="connsiteY7" fmla="*/ 69392 h 67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126" h="67918">
                    <a:moveTo>
                      <a:pt x="18453" y="69392"/>
                    </a:moveTo>
                    <a:cubicBezTo>
                      <a:pt x="13699" y="70071"/>
                      <a:pt x="9624" y="68713"/>
                      <a:pt x="5548" y="65317"/>
                    </a:cubicBezTo>
                    <a:cubicBezTo>
                      <a:pt x="-1243" y="59204"/>
                      <a:pt x="-1923" y="48337"/>
                      <a:pt x="4190" y="41545"/>
                    </a:cubicBezTo>
                    <a:lnTo>
                      <a:pt x="35433" y="5548"/>
                    </a:lnTo>
                    <a:cubicBezTo>
                      <a:pt x="41545" y="-1243"/>
                      <a:pt x="52412" y="-1923"/>
                      <a:pt x="59204" y="4190"/>
                    </a:cubicBezTo>
                    <a:cubicBezTo>
                      <a:pt x="65996" y="10303"/>
                      <a:pt x="66675" y="21170"/>
                      <a:pt x="60562" y="27962"/>
                    </a:cubicBezTo>
                    <a:lnTo>
                      <a:pt x="29320" y="63958"/>
                    </a:lnTo>
                    <a:cubicBezTo>
                      <a:pt x="26603" y="67354"/>
                      <a:pt x="22528" y="69392"/>
                      <a:pt x="18453" y="693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203A489-29A4-44FF-A743-EE3314884E8D}"/>
                  </a:ext>
                </a:extLst>
              </p:cNvPr>
              <p:cNvSpPr/>
              <p:nvPr/>
            </p:nvSpPr>
            <p:spPr>
              <a:xfrm>
                <a:off x="8798547" y="5191329"/>
                <a:ext cx="67918" cy="74710"/>
              </a:xfrm>
              <a:custGeom>
                <a:avLst/>
                <a:gdLst>
                  <a:gd name="connsiteX0" fmla="*/ 21888 w 67918"/>
                  <a:gd name="connsiteY0" fmla="*/ 76222 h 74710"/>
                  <a:gd name="connsiteX1" fmla="*/ 6946 w 67918"/>
                  <a:gd name="connsiteY1" fmla="*/ 71468 h 74710"/>
                  <a:gd name="connsiteX2" fmla="*/ 4908 w 67918"/>
                  <a:gd name="connsiteY2" fmla="*/ 42942 h 74710"/>
                  <a:gd name="connsiteX3" fmla="*/ 36150 w 67918"/>
                  <a:gd name="connsiteY3" fmla="*/ 6946 h 74710"/>
                  <a:gd name="connsiteX4" fmla="*/ 64676 w 67918"/>
                  <a:gd name="connsiteY4" fmla="*/ 4908 h 74710"/>
                  <a:gd name="connsiteX5" fmla="*/ 66714 w 67918"/>
                  <a:gd name="connsiteY5" fmla="*/ 33434 h 74710"/>
                  <a:gd name="connsiteX6" fmla="*/ 35471 w 67918"/>
                  <a:gd name="connsiteY6" fmla="*/ 69430 h 74710"/>
                  <a:gd name="connsiteX7" fmla="*/ 21888 w 67918"/>
                  <a:gd name="connsiteY7" fmla="*/ 76222 h 7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18" h="74710">
                    <a:moveTo>
                      <a:pt x="21888" y="76222"/>
                    </a:moveTo>
                    <a:cubicBezTo>
                      <a:pt x="16454" y="76902"/>
                      <a:pt x="11021" y="74864"/>
                      <a:pt x="6946" y="71468"/>
                    </a:cubicBezTo>
                    <a:cubicBezTo>
                      <a:pt x="-1205" y="63997"/>
                      <a:pt x="-2563" y="51093"/>
                      <a:pt x="4908" y="42942"/>
                    </a:cubicBezTo>
                    <a:lnTo>
                      <a:pt x="36150" y="6946"/>
                    </a:lnTo>
                    <a:cubicBezTo>
                      <a:pt x="43622" y="-1205"/>
                      <a:pt x="56526" y="-2563"/>
                      <a:pt x="64676" y="4908"/>
                    </a:cubicBezTo>
                    <a:cubicBezTo>
                      <a:pt x="72826" y="12379"/>
                      <a:pt x="74185" y="25284"/>
                      <a:pt x="66714" y="33434"/>
                    </a:cubicBezTo>
                    <a:lnTo>
                      <a:pt x="35471" y="69430"/>
                    </a:lnTo>
                    <a:cubicBezTo>
                      <a:pt x="32075" y="73506"/>
                      <a:pt x="26642" y="76222"/>
                      <a:pt x="21888" y="76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BC888AF-CE0A-40FE-B00B-1608B0C4E174}"/>
                  </a:ext>
                </a:extLst>
              </p:cNvPr>
              <p:cNvSpPr/>
              <p:nvPr/>
            </p:nvSpPr>
            <p:spPr>
              <a:xfrm>
                <a:off x="8748967" y="5161445"/>
                <a:ext cx="74710" cy="74710"/>
              </a:xfrm>
              <a:custGeom>
                <a:avLst/>
                <a:gdLst>
                  <a:gd name="connsiteX0" fmla="*/ 21888 w 74710"/>
                  <a:gd name="connsiteY0" fmla="*/ 80977 h 74710"/>
                  <a:gd name="connsiteX1" fmla="*/ 6946 w 74710"/>
                  <a:gd name="connsiteY1" fmla="*/ 76222 h 74710"/>
                  <a:gd name="connsiteX2" fmla="*/ 4908 w 74710"/>
                  <a:gd name="connsiteY2" fmla="*/ 47697 h 74710"/>
                  <a:gd name="connsiteX3" fmla="*/ 40905 w 74710"/>
                  <a:gd name="connsiteY3" fmla="*/ 6946 h 74710"/>
                  <a:gd name="connsiteX4" fmla="*/ 69430 w 74710"/>
                  <a:gd name="connsiteY4" fmla="*/ 4908 h 74710"/>
                  <a:gd name="connsiteX5" fmla="*/ 71468 w 74710"/>
                  <a:gd name="connsiteY5" fmla="*/ 33434 h 74710"/>
                  <a:gd name="connsiteX6" fmla="*/ 35471 w 74710"/>
                  <a:gd name="connsiteY6" fmla="*/ 74185 h 74710"/>
                  <a:gd name="connsiteX7" fmla="*/ 21888 w 74710"/>
                  <a:gd name="connsiteY7" fmla="*/ 80977 h 7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710" h="74710">
                    <a:moveTo>
                      <a:pt x="21888" y="80977"/>
                    </a:moveTo>
                    <a:cubicBezTo>
                      <a:pt x="16454" y="81656"/>
                      <a:pt x="11021" y="79618"/>
                      <a:pt x="6946" y="76222"/>
                    </a:cubicBezTo>
                    <a:cubicBezTo>
                      <a:pt x="-1205" y="68751"/>
                      <a:pt x="-2563" y="55847"/>
                      <a:pt x="4908" y="47697"/>
                    </a:cubicBezTo>
                    <a:lnTo>
                      <a:pt x="40905" y="6946"/>
                    </a:lnTo>
                    <a:cubicBezTo>
                      <a:pt x="48376" y="-1205"/>
                      <a:pt x="61280" y="-2563"/>
                      <a:pt x="69430" y="4908"/>
                    </a:cubicBezTo>
                    <a:cubicBezTo>
                      <a:pt x="77581" y="12379"/>
                      <a:pt x="78939" y="25284"/>
                      <a:pt x="71468" y="33434"/>
                    </a:cubicBezTo>
                    <a:lnTo>
                      <a:pt x="35471" y="74185"/>
                    </a:lnTo>
                    <a:cubicBezTo>
                      <a:pt x="31396" y="78260"/>
                      <a:pt x="26642" y="80297"/>
                      <a:pt x="21888" y="809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46829C-1210-4EA2-88DF-50A02DF58E3F}"/>
                  </a:ext>
                </a:extLst>
              </p:cNvPr>
              <p:cNvSpPr/>
              <p:nvPr/>
            </p:nvSpPr>
            <p:spPr>
              <a:xfrm>
                <a:off x="8630942" y="4965315"/>
                <a:ext cx="135837" cy="156212"/>
              </a:xfrm>
              <a:custGeom>
                <a:avLst/>
                <a:gdLst>
                  <a:gd name="connsiteX0" fmla="*/ 0 w 135836"/>
                  <a:gd name="connsiteY0" fmla="*/ 127686 h 156212"/>
                  <a:gd name="connsiteX1" fmla="*/ 52297 w 135836"/>
                  <a:gd name="connsiteY1" fmla="*/ 159608 h 156212"/>
                  <a:gd name="connsiteX2" fmla="*/ 70635 w 135836"/>
                  <a:gd name="connsiteY2" fmla="*/ 154854 h 156212"/>
                  <a:gd name="connsiteX3" fmla="*/ 133799 w 135836"/>
                  <a:gd name="connsiteY3" fmla="*/ 50260 h 156212"/>
                  <a:gd name="connsiteX4" fmla="*/ 129045 w 135836"/>
                  <a:gd name="connsiteY4" fmla="*/ 31922 h 156212"/>
                  <a:gd name="connsiteX5" fmla="*/ 77427 w 135836"/>
                  <a:gd name="connsiteY5" fmla="*/ 0 h 156212"/>
                  <a:gd name="connsiteX6" fmla="*/ 0 w 135836"/>
                  <a:gd name="connsiteY6" fmla="*/ 127686 h 15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36" h="156212">
                    <a:moveTo>
                      <a:pt x="0" y="127686"/>
                    </a:moveTo>
                    <a:lnTo>
                      <a:pt x="52297" y="159608"/>
                    </a:lnTo>
                    <a:cubicBezTo>
                      <a:pt x="58410" y="163683"/>
                      <a:pt x="67239" y="161646"/>
                      <a:pt x="70635" y="154854"/>
                    </a:cubicBezTo>
                    <a:lnTo>
                      <a:pt x="133799" y="50260"/>
                    </a:lnTo>
                    <a:cubicBezTo>
                      <a:pt x="137874" y="44147"/>
                      <a:pt x="135837" y="35318"/>
                      <a:pt x="129045" y="31922"/>
                    </a:cubicBezTo>
                    <a:lnTo>
                      <a:pt x="77427" y="0"/>
                    </a:lnTo>
                    <a:lnTo>
                      <a:pt x="0" y="127686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24ED78E-2566-408D-9931-F232985FAA3B}"/>
                  </a:ext>
                </a:extLst>
              </p:cNvPr>
              <p:cNvSpPr/>
              <p:nvPr/>
            </p:nvSpPr>
            <p:spPr>
              <a:xfrm>
                <a:off x="8714482" y="5026442"/>
                <a:ext cx="359967" cy="292049"/>
              </a:xfrm>
              <a:custGeom>
                <a:avLst/>
                <a:gdLst>
                  <a:gd name="connsiteX0" fmla="*/ 356571 w 359967"/>
                  <a:gd name="connsiteY0" fmla="*/ 155533 h 292048"/>
                  <a:gd name="connsiteX1" fmla="*/ 247223 w 359967"/>
                  <a:gd name="connsiteY1" fmla="*/ 61806 h 292048"/>
                  <a:gd name="connsiteX2" fmla="*/ 239752 w 359967"/>
                  <a:gd name="connsiteY2" fmla="*/ 55014 h 292048"/>
                  <a:gd name="connsiteX3" fmla="*/ 192888 w 359967"/>
                  <a:gd name="connsiteY3" fmla="*/ 108669 h 292048"/>
                  <a:gd name="connsiteX4" fmla="*/ 165721 w 359967"/>
                  <a:gd name="connsiteY4" fmla="*/ 122253 h 292048"/>
                  <a:gd name="connsiteX5" fmla="*/ 162325 w 359967"/>
                  <a:gd name="connsiteY5" fmla="*/ 122253 h 292048"/>
                  <a:gd name="connsiteX6" fmla="*/ 135837 w 359967"/>
                  <a:gd name="connsiteY6" fmla="*/ 112065 h 292048"/>
                  <a:gd name="connsiteX7" fmla="*/ 131762 w 359967"/>
                  <a:gd name="connsiteY7" fmla="*/ 54335 h 292048"/>
                  <a:gd name="connsiteX8" fmla="*/ 171833 w 359967"/>
                  <a:gd name="connsiteY8" fmla="*/ 8150 h 292048"/>
                  <a:gd name="connsiteX9" fmla="*/ 59089 w 359967"/>
                  <a:gd name="connsiteY9" fmla="*/ 0 h 292048"/>
                  <a:gd name="connsiteX10" fmla="*/ 0 w 359967"/>
                  <a:gd name="connsiteY10" fmla="*/ 97802 h 292048"/>
                  <a:gd name="connsiteX11" fmla="*/ 46184 w 359967"/>
                  <a:gd name="connsiteY11" fmla="*/ 151458 h 292048"/>
                  <a:gd name="connsiteX12" fmla="*/ 63843 w 359967"/>
                  <a:gd name="connsiteY12" fmla="*/ 131082 h 292048"/>
                  <a:gd name="connsiteX13" fmla="*/ 89652 w 359967"/>
                  <a:gd name="connsiteY13" fmla="*/ 119536 h 292048"/>
                  <a:gd name="connsiteX14" fmla="*/ 89652 w 359967"/>
                  <a:gd name="connsiteY14" fmla="*/ 119536 h 292048"/>
                  <a:gd name="connsiteX15" fmla="*/ 112065 w 359967"/>
                  <a:gd name="connsiteY15" fmla="*/ 127686 h 292048"/>
                  <a:gd name="connsiteX16" fmla="*/ 123611 w 359967"/>
                  <a:gd name="connsiteY16" fmla="*/ 152137 h 292048"/>
                  <a:gd name="connsiteX17" fmla="*/ 135157 w 359967"/>
                  <a:gd name="connsiteY17" fmla="*/ 150100 h 292048"/>
                  <a:gd name="connsiteX18" fmla="*/ 157571 w 359967"/>
                  <a:gd name="connsiteY18" fmla="*/ 158250 h 292048"/>
                  <a:gd name="connsiteX19" fmla="*/ 169117 w 359967"/>
                  <a:gd name="connsiteY19" fmla="*/ 183380 h 292048"/>
                  <a:gd name="connsiteX20" fmla="*/ 177946 w 359967"/>
                  <a:gd name="connsiteY20" fmla="*/ 182021 h 292048"/>
                  <a:gd name="connsiteX21" fmla="*/ 177946 w 359967"/>
                  <a:gd name="connsiteY21" fmla="*/ 182021 h 292048"/>
                  <a:gd name="connsiteX22" fmla="*/ 198322 w 359967"/>
                  <a:gd name="connsiteY22" fmla="*/ 189492 h 292048"/>
                  <a:gd name="connsiteX23" fmla="*/ 208509 w 359967"/>
                  <a:gd name="connsiteY23" fmla="*/ 210547 h 292048"/>
                  <a:gd name="connsiteX24" fmla="*/ 215980 w 359967"/>
                  <a:gd name="connsiteY24" fmla="*/ 209188 h 292048"/>
                  <a:gd name="connsiteX25" fmla="*/ 215980 w 359967"/>
                  <a:gd name="connsiteY25" fmla="*/ 209188 h 292048"/>
                  <a:gd name="connsiteX26" fmla="*/ 233639 w 359967"/>
                  <a:gd name="connsiteY26" fmla="*/ 215980 h 292048"/>
                  <a:gd name="connsiteX27" fmla="*/ 243148 w 359967"/>
                  <a:gd name="connsiteY27" fmla="*/ 234318 h 292048"/>
                  <a:gd name="connsiteX28" fmla="*/ 236356 w 359967"/>
                  <a:gd name="connsiteY28" fmla="*/ 254015 h 292048"/>
                  <a:gd name="connsiteX29" fmla="*/ 213264 w 359967"/>
                  <a:gd name="connsiteY29" fmla="*/ 280503 h 292048"/>
                  <a:gd name="connsiteX30" fmla="*/ 222772 w 359967"/>
                  <a:gd name="connsiteY30" fmla="*/ 287974 h 292048"/>
                  <a:gd name="connsiteX31" fmla="*/ 239073 w 359967"/>
                  <a:gd name="connsiteY31" fmla="*/ 292049 h 292048"/>
                  <a:gd name="connsiteX32" fmla="*/ 263523 w 359967"/>
                  <a:gd name="connsiteY32" fmla="*/ 262844 h 292048"/>
                  <a:gd name="connsiteX33" fmla="*/ 263523 w 359967"/>
                  <a:gd name="connsiteY33" fmla="*/ 262165 h 292048"/>
                  <a:gd name="connsiteX34" fmla="*/ 270315 w 359967"/>
                  <a:gd name="connsiteY34" fmla="*/ 262844 h 292048"/>
                  <a:gd name="connsiteX35" fmla="*/ 294766 w 359967"/>
                  <a:gd name="connsiteY35" fmla="*/ 233639 h 292048"/>
                  <a:gd name="connsiteX36" fmla="*/ 294766 w 359967"/>
                  <a:gd name="connsiteY36" fmla="*/ 232960 h 292048"/>
                  <a:gd name="connsiteX37" fmla="*/ 301557 w 359967"/>
                  <a:gd name="connsiteY37" fmla="*/ 233639 h 292048"/>
                  <a:gd name="connsiteX38" fmla="*/ 326008 w 359967"/>
                  <a:gd name="connsiteY38" fmla="*/ 204434 h 292048"/>
                  <a:gd name="connsiteX39" fmla="*/ 325329 w 359967"/>
                  <a:gd name="connsiteY39" fmla="*/ 200359 h 292048"/>
                  <a:gd name="connsiteX40" fmla="*/ 339592 w 359967"/>
                  <a:gd name="connsiteY40" fmla="*/ 203076 h 292048"/>
                  <a:gd name="connsiteX41" fmla="*/ 364042 w 359967"/>
                  <a:gd name="connsiteY41" fmla="*/ 173871 h 292048"/>
                  <a:gd name="connsiteX42" fmla="*/ 356571 w 359967"/>
                  <a:gd name="connsiteY42" fmla="*/ 155533 h 29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59967" h="292048">
                    <a:moveTo>
                      <a:pt x="356571" y="155533"/>
                    </a:moveTo>
                    <a:lnTo>
                      <a:pt x="247223" y="61806"/>
                    </a:lnTo>
                    <a:lnTo>
                      <a:pt x="239752" y="55014"/>
                    </a:lnTo>
                    <a:lnTo>
                      <a:pt x="192888" y="108669"/>
                    </a:lnTo>
                    <a:cubicBezTo>
                      <a:pt x="186096" y="116820"/>
                      <a:pt x="176588" y="121574"/>
                      <a:pt x="165721" y="122253"/>
                    </a:cubicBezTo>
                    <a:cubicBezTo>
                      <a:pt x="164362" y="122253"/>
                      <a:pt x="163004" y="122253"/>
                      <a:pt x="162325" y="122253"/>
                    </a:cubicBezTo>
                    <a:cubicBezTo>
                      <a:pt x="152137" y="122253"/>
                      <a:pt x="142629" y="118857"/>
                      <a:pt x="135837" y="112065"/>
                    </a:cubicBezTo>
                    <a:cubicBezTo>
                      <a:pt x="118857" y="97123"/>
                      <a:pt x="117499" y="71314"/>
                      <a:pt x="131762" y="54335"/>
                    </a:cubicBezTo>
                    <a:lnTo>
                      <a:pt x="171833" y="8150"/>
                    </a:lnTo>
                    <a:cubicBezTo>
                      <a:pt x="140591" y="4075"/>
                      <a:pt x="100519" y="20376"/>
                      <a:pt x="59089" y="0"/>
                    </a:cubicBezTo>
                    <a:lnTo>
                      <a:pt x="0" y="97802"/>
                    </a:lnTo>
                    <a:lnTo>
                      <a:pt x="46184" y="151458"/>
                    </a:lnTo>
                    <a:lnTo>
                      <a:pt x="63843" y="131082"/>
                    </a:lnTo>
                    <a:cubicBezTo>
                      <a:pt x="69956" y="123611"/>
                      <a:pt x="79464" y="119536"/>
                      <a:pt x="89652" y="119536"/>
                    </a:cubicBezTo>
                    <a:lnTo>
                      <a:pt x="89652" y="119536"/>
                    </a:lnTo>
                    <a:cubicBezTo>
                      <a:pt x="97802" y="119536"/>
                      <a:pt x="105953" y="122253"/>
                      <a:pt x="112065" y="127686"/>
                    </a:cubicBezTo>
                    <a:cubicBezTo>
                      <a:pt x="119536" y="133799"/>
                      <a:pt x="122932" y="142629"/>
                      <a:pt x="123611" y="152137"/>
                    </a:cubicBezTo>
                    <a:cubicBezTo>
                      <a:pt x="127007" y="150779"/>
                      <a:pt x="131082" y="150100"/>
                      <a:pt x="135157" y="150100"/>
                    </a:cubicBezTo>
                    <a:cubicBezTo>
                      <a:pt x="143308" y="150100"/>
                      <a:pt x="151458" y="152816"/>
                      <a:pt x="157571" y="158250"/>
                    </a:cubicBezTo>
                    <a:cubicBezTo>
                      <a:pt x="165042" y="165042"/>
                      <a:pt x="169117" y="173871"/>
                      <a:pt x="169117" y="183380"/>
                    </a:cubicBezTo>
                    <a:cubicBezTo>
                      <a:pt x="171833" y="182700"/>
                      <a:pt x="175229" y="182021"/>
                      <a:pt x="177946" y="182021"/>
                    </a:cubicBezTo>
                    <a:lnTo>
                      <a:pt x="177946" y="182021"/>
                    </a:lnTo>
                    <a:cubicBezTo>
                      <a:pt x="185417" y="182021"/>
                      <a:pt x="192209" y="184738"/>
                      <a:pt x="198322" y="189492"/>
                    </a:cubicBezTo>
                    <a:cubicBezTo>
                      <a:pt x="204434" y="194926"/>
                      <a:pt x="207830" y="202397"/>
                      <a:pt x="208509" y="210547"/>
                    </a:cubicBezTo>
                    <a:cubicBezTo>
                      <a:pt x="210547" y="209868"/>
                      <a:pt x="213264" y="209188"/>
                      <a:pt x="215980" y="209188"/>
                    </a:cubicBezTo>
                    <a:lnTo>
                      <a:pt x="215980" y="209188"/>
                    </a:lnTo>
                    <a:cubicBezTo>
                      <a:pt x="222772" y="209188"/>
                      <a:pt x="228885" y="211226"/>
                      <a:pt x="233639" y="215980"/>
                    </a:cubicBezTo>
                    <a:cubicBezTo>
                      <a:pt x="239073" y="220735"/>
                      <a:pt x="242468" y="227526"/>
                      <a:pt x="243148" y="234318"/>
                    </a:cubicBezTo>
                    <a:cubicBezTo>
                      <a:pt x="243827" y="241789"/>
                      <a:pt x="241110" y="248581"/>
                      <a:pt x="236356" y="254015"/>
                    </a:cubicBezTo>
                    <a:lnTo>
                      <a:pt x="213264" y="280503"/>
                    </a:lnTo>
                    <a:lnTo>
                      <a:pt x="222772" y="287974"/>
                    </a:lnTo>
                    <a:cubicBezTo>
                      <a:pt x="227526" y="290690"/>
                      <a:pt x="232960" y="292728"/>
                      <a:pt x="239073" y="292049"/>
                    </a:cubicBezTo>
                    <a:cubicBezTo>
                      <a:pt x="254015" y="290690"/>
                      <a:pt x="264882" y="277786"/>
                      <a:pt x="263523" y="262844"/>
                    </a:cubicBezTo>
                    <a:cubicBezTo>
                      <a:pt x="263523" y="262844"/>
                      <a:pt x="263523" y="262165"/>
                      <a:pt x="263523" y="262165"/>
                    </a:cubicBezTo>
                    <a:cubicBezTo>
                      <a:pt x="265561" y="262844"/>
                      <a:pt x="268277" y="262844"/>
                      <a:pt x="270315" y="262844"/>
                    </a:cubicBezTo>
                    <a:cubicBezTo>
                      <a:pt x="285257" y="261486"/>
                      <a:pt x="296124" y="248581"/>
                      <a:pt x="294766" y="233639"/>
                    </a:cubicBezTo>
                    <a:cubicBezTo>
                      <a:pt x="294766" y="233639"/>
                      <a:pt x="294766" y="232960"/>
                      <a:pt x="294766" y="232960"/>
                    </a:cubicBezTo>
                    <a:cubicBezTo>
                      <a:pt x="296803" y="233639"/>
                      <a:pt x="299520" y="233639"/>
                      <a:pt x="301557" y="233639"/>
                    </a:cubicBezTo>
                    <a:cubicBezTo>
                      <a:pt x="316499" y="232281"/>
                      <a:pt x="327366" y="219376"/>
                      <a:pt x="326008" y="204434"/>
                    </a:cubicBezTo>
                    <a:cubicBezTo>
                      <a:pt x="326008" y="203076"/>
                      <a:pt x="325329" y="201717"/>
                      <a:pt x="325329" y="200359"/>
                    </a:cubicBezTo>
                    <a:cubicBezTo>
                      <a:pt x="329404" y="202397"/>
                      <a:pt x="334158" y="203755"/>
                      <a:pt x="339592" y="203076"/>
                    </a:cubicBezTo>
                    <a:cubicBezTo>
                      <a:pt x="354534" y="201717"/>
                      <a:pt x="365401" y="188813"/>
                      <a:pt x="364042" y="173871"/>
                    </a:cubicBezTo>
                    <a:cubicBezTo>
                      <a:pt x="364721" y="166400"/>
                      <a:pt x="361326" y="160287"/>
                      <a:pt x="356571" y="1555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E71ABC1-A253-4C5C-B05C-5AF53354889F}"/>
                  </a:ext>
                </a:extLst>
              </p:cNvPr>
              <p:cNvSpPr/>
              <p:nvPr/>
            </p:nvSpPr>
            <p:spPr>
              <a:xfrm>
                <a:off x="9084584" y="4965315"/>
                <a:ext cx="135837" cy="156212"/>
              </a:xfrm>
              <a:custGeom>
                <a:avLst/>
                <a:gdLst>
                  <a:gd name="connsiteX0" fmla="*/ 135890 w 135836"/>
                  <a:gd name="connsiteY0" fmla="*/ 127686 h 156212"/>
                  <a:gd name="connsiteX1" fmla="*/ 83593 w 135836"/>
                  <a:gd name="connsiteY1" fmla="*/ 159608 h 156212"/>
                  <a:gd name="connsiteX2" fmla="*/ 65255 w 135836"/>
                  <a:gd name="connsiteY2" fmla="*/ 154854 h 156212"/>
                  <a:gd name="connsiteX3" fmla="*/ 2091 w 135836"/>
                  <a:gd name="connsiteY3" fmla="*/ 50260 h 156212"/>
                  <a:gd name="connsiteX4" fmla="*/ 6845 w 135836"/>
                  <a:gd name="connsiteY4" fmla="*/ 31922 h 156212"/>
                  <a:gd name="connsiteX5" fmla="*/ 59142 w 135836"/>
                  <a:gd name="connsiteY5" fmla="*/ 0 h 156212"/>
                  <a:gd name="connsiteX6" fmla="*/ 135890 w 135836"/>
                  <a:gd name="connsiteY6" fmla="*/ 127686 h 15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36" h="156212">
                    <a:moveTo>
                      <a:pt x="135890" y="127686"/>
                    </a:moveTo>
                    <a:lnTo>
                      <a:pt x="83593" y="159608"/>
                    </a:lnTo>
                    <a:cubicBezTo>
                      <a:pt x="77480" y="163683"/>
                      <a:pt x="68651" y="161646"/>
                      <a:pt x="65255" y="154854"/>
                    </a:cubicBezTo>
                    <a:lnTo>
                      <a:pt x="2091" y="50260"/>
                    </a:lnTo>
                    <a:cubicBezTo>
                      <a:pt x="-1984" y="44147"/>
                      <a:pt x="53" y="35318"/>
                      <a:pt x="6845" y="31922"/>
                    </a:cubicBezTo>
                    <a:lnTo>
                      <a:pt x="59142" y="0"/>
                    </a:lnTo>
                    <a:lnTo>
                      <a:pt x="135890" y="127686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D810911-76E6-4E1F-8452-3735B40F2972}"/>
                  </a:ext>
                </a:extLst>
              </p:cNvPr>
              <p:cNvSpPr/>
              <p:nvPr/>
            </p:nvSpPr>
            <p:spPr>
              <a:xfrm>
                <a:off x="8848889" y="5020228"/>
                <a:ext cx="285257" cy="156212"/>
              </a:xfrm>
              <a:custGeom>
                <a:avLst/>
                <a:gdLst>
                  <a:gd name="connsiteX0" fmla="*/ 229635 w 285257"/>
                  <a:gd name="connsiteY0" fmla="*/ 8931 h 156212"/>
                  <a:gd name="connsiteX1" fmla="*/ 87007 w 285257"/>
                  <a:gd name="connsiteY1" fmla="*/ 780 h 156212"/>
                  <a:gd name="connsiteX2" fmla="*/ 83611 w 285257"/>
                  <a:gd name="connsiteY2" fmla="*/ 101 h 156212"/>
                  <a:gd name="connsiteX3" fmla="*/ 60519 w 285257"/>
                  <a:gd name="connsiteY3" fmla="*/ 8931 h 156212"/>
                  <a:gd name="connsiteX4" fmla="*/ 6863 w 285257"/>
                  <a:gd name="connsiteY4" fmla="*/ 70057 h 156212"/>
                  <a:gd name="connsiteX5" fmla="*/ 9580 w 285257"/>
                  <a:gd name="connsiteY5" fmla="*/ 108091 h 156212"/>
                  <a:gd name="connsiteX6" fmla="*/ 29956 w 285257"/>
                  <a:gd name="connsiteY6" fmla="*/ 114883 h 156212"/>
                  <a:gd name="connsiteX7" fmla="*/ 48294 w 285257"/>
                  <a:gd name="connsiteY7" fmla="*/ 105375 h 156212"/>
                  <a:gd name="connsiteX8" fmla="*/ 103987 w 285257"/>
                  <a:gd name="connsiteY8" fmla="*/ 41531 h 156212"/>
                  <a:gd name="connsiteX9" fmla="*/ 230994 w 285257"/>
                  <a:gd name="connsiteY9" fmla="*/ 150880 h 156212"/>
                  <a:gd name="connsiteX10" fmla="*/ 230994 w 285257"/>
                  <a:gd name="connsiteY10" fmla="*/ 150880 h 156212"/>
                  <a:gd name="connsiteX11" fmla="*/ 230994 w 285257"/>
                  <a:gd name="connsiteY11" fmla="*/ 150880 h 156212"/>
                  <a:gd name="connsiteX12" fmla="*/ 238465 w 285257"/>
                  <a:gd name="connsiteY12" fmla="*/ 159709 h 156212"/>
                  <a:gd name="connsiteX13" fmla="*/ 287366 w 285257"/>
                  <a:gd name="connsiteY13" fmla="*/ 103337 h 156212"/>
                  <a:gd name="connsiteX14" fmla="*/ 229635 w 285257"/>
                  <a:gd name="connsiteY14" fmla="*/ 8931 h 15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5257" h="156212">
                    <a:moveTo>
                      <a:pt x="229635" y="8931"/>
                    </a:moveTo>
                    <a:cubicBezTo>
                      <a:pt x="173263" y="29306"/>
                      <a:pt x="132512" y="9610"/>
                      <a:pt x="87007" y="780"/>
                    </a:cubicBezTo>
                    <a:cubicBezTo>
                      <a:pt x="86328" y="780"/>
                      <a:pt x="83611" y="101"/>
                      <a:pt x="83611" y="101"/>
                    </a:cubicBezTo>
                    <a:cubicBezTo>
                      <a:pt x="75461" y="-578"/>
                      <a:pt x="66631" y="2139"/>
                      <a:pt x="60519" y="8931"/>
                    </a:cubicBezTo>
                    <a:lnTo>
                      <a:pt x="6863" y="70057"/>
                    </a:lnTo>
                    <a:cubicBezTo>
                      <a:pt x="-3324" y="81603"/>
                      <a:pt x="-1966" y="98583"/>
                      <a:pt x="9580" y="108091"/>
                    </a:cubicBezTo>
                    <a:cubicBezTo>
                      <a:pt x="15693" y="112846"/>
                      <a:pt x="22485" y="115562"/>
                      <a:pt x="29956" y="114883"/>
                    </a:cubicBezTo>
                    <a:cubicBezTo>
                      <a:pt x="36747" y="114204"/>
                      <a:pt x="43539" y="111487"/>
                      <a:pt x="48294" y="105375"/>
                    </a:cubicBezTo>
                    <a:cubicBezTo>
                      <a:pt x="48294" y="105375"/>
                      <a:pt x="103987" y="41531"/>
                      <a:pt x="103987" y="41531"/>
                    </a:cubicBezTo>
                    <a:lnTo>
                      <a:pt x="230994" y="150880"/>
                    </a:lnTo>
                    <a:lnTo>
                      <a:pt x="230994" y="150880"/>
                    </a:lnTo>
                    <a:lnTo>
                      <a:pt x="230994" y="150880"/>
                    </a:lnTo>
                    <a:cubicBezTo>
                      <a:pt x="234390" y="154276"/>
                      <a:pt x="235748" y="155634"/>
                      <a:pt x="238465" y="159709"/>
                    </a:cubicBezTo>
                    <a:lnTo>
                      <a:pt x="287366" y="103337"/>
                    </a:lnTo>
                    <a:lnTo>
                      <a:pt x="229635" y="8931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55" name="Arc 54">
            <a:extLst>
              <a:ext uri="{FF2B5EF4-FFF2-40B4-BE49-F238E27FC236}">
                <a16:creationId xmlns:a16="http://schemas.microsoft.com/office/drawing/2014/main" id="{DF881DE8-0A12-4062-8C35-2A4E25C59972}"/>
              </a:ext>
            </a:extLst>
          </p:cNvPr>
          <p:cNvSpPr/>
          <p:nvPr/>
        </p:nvSpPr>
        <p:spPr>
          <a:xfrm rot="10800000">
            <a:off x="3475231" y="3974150"/>
            <a:ext cx="445367" cy="460425"/>
          </a:xfrm>
          <a:prstGeom prst="arc">
            <a:avLst>
              <a:gd name="adj1" fmla="val 16211550"/>
              <a:gd name="adj2" fmla="val 5391112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5656E087-ACC9-49A6-B4C5-AEB6BBC8DA62}"/>
              </a:ext>
            </a:extLst>
          </p:cNvPr>
          <p:cNvSpPr/>
          <p:nvPr/>
        </p:nvSpPr>
        <p:spPr>
          <a:xfrm>
            <a:off x="8247054" y="2738957"/>
            <a:ext cx="445367" cy="460425"/>
          </a:xfrm>
          <a:prstGeom prst="arc">
            <a:avLst>
              <a:gd name="adj1" fmla="val 16211550"/>
              <a:gd name="adj2" fmla="val 5391112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C39E9-4A7B-4E9A-972F-4E5ECB559D74}"/>
              </a:ext>
            </a:extLst>
          </p:cNvPr>
          <p:cNvCxnSpPr/>
          <p:nvPr/>
        </p:nvCxnSpPr>
        <p:spPr>
          <a:xfrm>
            <a:off x="3392369" y="1942387"/>
            <a:ext cx="119095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F490A5-D7F0-423D-B02D-63ADDAE02FE0}"/>
              </a:ext>
            </a:extLst>
          </p:cNvPr>
          <p:cNvCxnSpPr/>
          <p:nvPr/>
        </p:nvCxnSpPr>
        <p:spPr>
          <a:xfrm>
            <a:off x="7533728" y="5252423"/>
            <a:ext cx="119095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F2B9B0-9024-4362-B383-E6C83122893C}"/>
              </a:ext>
            </a:extLst>
          </p:cNvPr>
          <p:cNvSpPr txBox="1"/>
          <p:nvPr/>
        </p:nvSpPr>
        <p:spPr>
          <a:xfrm>
            <a:off x="9461625" y="2290425"/>
            <a:ext cx="174485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/>
              <a:t>Lorem Ipsum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F38EAC-4A22-440F-A806-65D839CF6D28}"/>
              </a:ext>
            </a:extLst>
          </p:cNvPr>
          <p:cNvSpPr txBox="1"/>
          <p:nvPr/>
        </p:nvSpPr>
        <p:spPr>
          <a:xfrm>
            <a:off x="9466255" y="2604963"/>
            <a:ext cx="2515656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9F6F06-F21C-41FA-BB18-E39132245CA0}"/>
              </a:ext>
            </a:extLst>
          </p:cNvPr>
          <p:cNvSpPr txBox="1"/>
          <p:nvPr/>
        </p:nvSpPr>
        <p:spPr>
          <a:xfrm>
            <a:off x="1529158" y="762777"/>
            <a:ext cx="332140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/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9D5CA-D384-4A7A-A86F-A0DE88C61C70}"/>
              </a:ext>
            </a:extLst>
          </p:cNvPr>
          <p:cNvSpPr txBox="1"/>
          <p:nvPr/>
        </p:nvSpPr>
        <p:spPr>
          <a:xfrm>
            <a:off x="1537974" y="1077313"/>
            <a:ext cx="5379908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</a:t>
            </a:r>
          </a:p>
        </p:txBody>
      </p:sp>
      <p:grpSp>
        <p:nvGrpSpPr>
          <p:cNvPr id="63" name="Graphic 47" descr="Flag">
            <a:extLst>
              <a:ext uri="{FF2B5EF4-FFF2-40B4-BE49-F238E27FC236}">
                <a16:creationId xmlns:a16="http://schemas.microsoft.com/office/drawing/2014/main" id="{B8776069-639B-4EBA-9481-1675AE0A3877}"/>
              </a:ext>
            </a:extLst>
          </p:cNvPr>
          <p:cNvGrpSpPr/>
          <p:nvPr/>
        </p:nvGrpSpPr>
        <p:grpSpPr>
          <a:xfrm>
            <a:off x="10913155" y="4069990"/>
            <a:ext cx="885950" cy="885950"/>
            <a:chOff x="10419084" y="4075982"/>
            <a:chExt cx="1181267" cy="118126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7037FCE-F7C5-48AD-B64D-742534599B3A}"/>
                </a:ext>
              </a:extLst>
            </p:cNvPr>
            <p:cNvSpPr/>
            <p:nvPr/>
          </p:nvSpPr>
          <p:spPr>
            <a:xfrm>
              <a:off x="10665181" y="4175651"/>
              <a:ext cx="73829" cy="972084"/>
            </a:xfrm>
            <a:custGeom>
              <a:avLst/>
              <a:gdLst>
                <a:gd name="connsiteX0" fmla="*/ 36915 w 73829"/>
                <a:gd name="connsiteY0" fmla="*/ 0 h 972084"/>
                <a:gd name="connsiteX1" fmla="*/ 0 w 73829"/>
                <a:gd name="connsiteY1" fmla="*/ 36915 h 972084"/>
                <a:gd name="connsiteX2" fmla="*/ 0 w 73829"/>
                <a:gd name="connsiteY2" fmla="*/ 984389 h 972084"/>
                <a:gd name="connsiteX3" fmla="*/ 73829 w 73829"/>
                <a:gd name="connsiteY3" fmla="*/ 984389 h 972084"/>
                <a:gd name="connsiteX4" fmla="*/ 73829 w 73829"/>
                <a:gd name="connsiteY4" fmla="*/ 36915 h 972084"/>
                <a:gd name="connsiteX5" fmla="*/ 36915 w 73829"/>
                <a:gd name="connsiteY5" fmla="*/ 0 h 97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29" h="972084">
                  <a:moveTo>
                    <a:pt x="36915" y="0"/>
                  </a:moveTo>
                  <a:cubicBezTo>
                    <a:pt x="15996" y="0"/>
                    <a:pt x="0" y="15996"/>
                    <a:pt x="0" y="36915"/>
                  </a:cubicBezTo>
                  <a:lnTo>
                    <a:pt x="0" y="984389"/>
                  </a:lnTo>
                  <a:lnTo>
                    <a:pt x="73829" y="984389"/>
                  </a:lnTo>
                  <a:lnTo>
                    <a:pt x="73829" y="36915"/>
                  </a:lnTo>
                  <a:cubicBezTo>
                    <a:pt x="73829" y="15996"/>
                    <a:pt x="57833" y="0"/>
                    <a:pt x="36915" y="0"/>
                  </a:cubicBezTo>
                  <a:close/>
                </a:path>
              </a:pathLst>
            </a:custGeom>
            <a:solidFill>
              <a:schemeClr val="accent5"/>
            </a:solidFill>
            <a:ln w="1230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3F2F244-1116-4950-BC89-CAEF72FB4DDF}"/>
                </a:ext>
              </a:extLst>
            </p:cNvPr>
            <p:cNvSpPr/>
            <p:nvPr/>
          </p:nvSpPr>
          <p:spPr>
            <a:xfrm>
              <a:off x="10788230" y="4173190"/>
              <a:ext cx="566024" cy="442975"/>
            </a:xfrm>
            <a:custGeom>
              <a:avLst/>
              <a:gdLst>
                <a:gd name="connsiteX0" fmla="*/ 156272 w 566023"/>
                <a:gd name="connsiteY0" fmla="*/ 0 h 442975"/>
                <a:gd name="connsiteX1" fmla="*/ 0 w 566023"/>
                <a:gd name="connsiteY1" fmla="*/ 35684 h 442975"/>
                <a:gd name="connsiteX2" fmla="*/ 0 w 566023"/>
                <a:gd name="connsiteY2" fmla="*/ 442975 h 442975"/>
                <a:gd name="connsiteX3" fmla="*/ 156272 w 566023"/>
                <a:gd name="connsiteY3" fmla="*/ 407291 h 442975"/>
                <a:gd name="connsiteX4" fmla="*/ 566024 w 566023"/>
                <a:gd name="connsiteY4" fmla="*/ 409752 h 442975"/>
                <a:gd name="connsiteX5" fmla="*/ 566024 w 566023"/>
                <a:gd name="connsiteY5" fmla="*/ 2461 h 442975"/>
                <a:gd name="connsiteX6" fmla="*/ 156272 w 566023"/>
                <a:gd name="connsiteY6" fmla="*/ 0 h 4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023" h="442975">
                  <a:moveTo>
                    <a:pt x="156272" y="0"/>
                  </a:moveTo>
                  <a:cubicBezTo>
                    <a:pt x="47989" y="0"/>
                    <a:pt x="0" y="35684"/>
                    <a:pt x="0" y="35684"/>
                  </a:cubicBezTo>
                  <a:lnTo>
                    <a:pt x="0" y="442975"/>
                  </a:lnTo>
                  <a:cubicBezTo>
                    <a:pt x="0" y="442975"/>
                    <a:pt x="46758" y="407291"/>
                    <a:pt x="156272" y="407291"/>
                  </a:cubicBezTo>
                  <a:cubicBezTo>
                    <a:pt x="286703" y="407291"/>
                    <a:pt x="414674" y="478659"/>
                    <a:pt x="566024" y="409752"/>
                  </a:cubicBezTo>
                  <a:lnTo>
                    <a:pt x="566024" y="2461"/>
                  </a:lnTo>
                  <a:cubicBezTo>
                    <a:pt x="375298" y="59063"/>
                    <a:pt x="286703" y="0"/>
                    <a:pt x="156272" y="0"/>
                  </a:cubicBezTo>
                  <a:close/>
                </a:path>
              </a:pathLst>
            </a:custGeom>
            <a:solidFill>
              <a:schemeClr val="accent5"/>
            </a:solidFill>
            <a:ln w="1230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3C1AD3D-7937-4556-9F5C-FB43C140FA68}"/>
              </a:ext>
            </a:extLst>
          </p:cNvPr>
          <p:cNvSpPr txBox="1"/>
          <p:nvPr/>
        </p:nvSpPr>
        <p:spPr>
          <a:xfrm>
            <a:off x="7324505" y="5585815"/>
            <a:ext cx="332140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/>
              <a:t>Lorem Ipsum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5658BC-D5E1-48E0-9613-FDB960595888}"/>
              </a:ext>
            </a:extLst>
          </p:cNvPr>
          <p:cNvSpPr txBox="1"/>
          <p:nvPr/>
        </p:nvSpPr>
        <p:spPr>
          <a:xfrm>
            <a:off x="5265997" y="5900351"/>
            <a:ext cx="5379908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AEAB6-CE1A-41F8-911A-AEC791F6B85C}"/>
              </a:ext>
            </a:extLst>
          </p:cNvPr>
          <p:cNvSpPr txBox="1"/>
          <p:nvPr/>
        </p:nvSpPr>
        <p:spPr>
          <a:xfrm>
            <a:off x="907173" y="3523942"/>
            <a:ext cx="174485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/>
              <a:t>Lorem Ipsum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EF2A5F-BCA7-4C95-8723-727CE2B6214B}"/>
              </a:ext>
            </a:extLst>
          </p:cNvPr>
          <p:cNvSpPr txBox="1"/>
          <p:nvPr/>
        </p:nvSpPr>
        <p:spPr>
          <a:xfrm>
            <a:off x="225288" y="3838480"/>
            <a:ext cx="2435244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</a:t>
            </a:r>
          </a:p>
        </p:txBody>
      </p:sp>
    </p:spTree>
    <p:extLst>
      <p:ext uri="{BB962C8B-B14F-4D97-AF65-F5344CB8AC3E}">
        <p14:creationId xmlns:p14="http://schemas.microsoft.com/office/powerpoint/2010/main" val="14810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6A90-06D3-4CB8-858D-68E0125D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Timeline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608F54-B94F-46D2-A944-1584BF32F663}"/>
              </a:ext>
            </a:extLst>
          </p:cNvPr>
          <p:cNvGrpSpPr/>
          <p:nvPr/>
        </p:nvGrpSpPr>
        <p:grpSpPr>
          <a:xfrm>
            <a:off x="4540320" y="1065606"/>
            <a:ext cx="3054351" cy="5514975"/>
            <a:chOff x="4546600" y="455613"/>
            <a:chExt cx="3054351" cy="5514975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57EDB1C-5A9F-4C04-B6E3-FCA817F6B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A3E2E85-116A-4527-874C-46DCE8D2D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5A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1E45002-27C8-468B-B743-DDF12F1FD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9DAF37F-8B70-4011-8274-6B1D79F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5A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63132AE-EFDC-4F32-894A-18F2B7134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86F6CAE-DCBB-4F92-AD4F-A0BC04D7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580">
              <a:extLst>
                <a:ext uri="{FF2B5EF4-FFF2-40B4-BE49-F238E27FC236}">
                  <a16:creationId xmlns:a16="http://schemas.microsoft.com/office/drawing/2014/main" id="{E14FAD5F-7C5A-4CE4-96F8-3A13CB2D0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C4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581">
              <a:extLst>
                <a:ext uri="{FF2B5EF4-FFF2-40B4-BE49-F238E27FC236}">
                  <a16:creationId xmlns:a16="http://schemas.microsoft.com/office/drawing/2014/main" id="{F636A72D-A06F-4BDC-B8A0-EDDFDFA8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582">
              <a:extLst>
                <a:ext uri="{FF2B5EF4-FFF2-40B4-BE49-F238E27FC236}">
                  <a16:creationId xmlns:a16="http://schemas.microsoft.com/office/drawing/2014/main" id="{E8A5990D-25DE-4693-8A2E-A0CE24082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C4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583">
              <a:extLst>
                <a:ext uri="{FF2B5EF4-FFF2-40B4-BE49-F238E27FC236}">
                  <a16:creationId xmlns:a16="http://schemas.microsoft.com/office/drawing/2014/main" id="{7D6EA40A-E546-4FBA-80AD-A8E188D63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84">
              <a:extLst>
                <a:ext uri="{FF2B5EF4-FFF2-40B4-BE49-F238E27FC236}">
                  <a16:creationId xmlns:a16="http://schemas.microsoft.com/office/drawing/2014/main" id="{E6A15B5F-437E-4647-852C-DF1908AD8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587">
              <a:extLst>
                <a:ext uri="{FF2B5EF4-FFF2-40B4-BE49-F238E27FC236}">
                  <a16:creationId xmlns:a16="http://schemas.microsoft.com/office/drawing/2014/main" id="{660ACD7D-89C5-4A7B-B012-0FDFD568E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9C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588">
              <a:extLst>
                <a:ext uri="{FF2B5EF4-FFF2-40B4-BE49-F238E27FC236}">
                  <a16:creationId xmlns:a16="http://schemas.microsoft.com/office/drawing/2014/main" id="{49AC7E57-6A12-4A47-8939-D147AC66A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9">
              <a:extLst>
                <a:ext uri="{FF2B5EF4-FFF2-40B4-BE49-F238E27FC236}">
                  <a16:creationId xmlns:a16="http://schemas.microsoft.com/office/drawing/2014/main" id="{1E112AC0-316A-4A8A-8B3D-094B87B0B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9C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90">
              <a:extLst>
                <a:ext uri="{FF2B5EF4-FFF2-40B4-BE49-F238E27FC236}">
                  <a16:creationId xmlns:a16="http://schemas.microsoft.com/office/drawing/2014/main" id="{38C66E6C-FEA3-43A6-B090-DE63DDADF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91">
              <a:extLst>
                <a:ext uri="{FF2B5EF4-FFF2-40B4-BE49-F238E27FC236}">
                  <a16:creationId xmlns:a16="http://schemas.microsoft.com/office/drawing/2014/main" id="{0F52884D-D324-4055-8B48-92464F17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94">
              <a:extLst>
                <a:ext uri="{FF2B5EF4-FFF2-40B4-BE49-F238E27FC236}">
                  <a16:creationId xmlns:a16="http://schemas.microsoft.com/office/drawing/2014/main" id="{89A77497-25AB-4825-A89D-8388AFF0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1B5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95">
              <a:extLst>
                <a:ext uri="{FF2B5EF4-FFF2-40B4-BE49-F238E27FC236}">
                  <a16:creationId xmlns:a16="http://schemas.microsoft.com/office/drawing/2014/main" id="{7148FD8E-6DC6-4326-BE90-2B5609CA0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96">
              <a:extLst>
                <a:ext uri="{FF2B5EF4-FFF2-40B4-BE49-F238E27FC236}">
                  <a16:creationId xmlns:a16="http://schemas.microsoft.com/office/drawing/2014/main" id="{76F32EAE-1B64-4F4E-9FE0-2B8BEC122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1B5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97">
              <a:extLst>
                <a:ext uri="{FF2B5EF4-FFF2-40B4-BE49-F238E27FC236}">
                  <a16:creationId xmlns:a16="http://schemas.microsoft.com/office/drawing/2014/main" id="{094670F4-7B8E-43AE-8BE7-E9026C6D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98">
              <a:extLst>
                <a:ext uri="{FF2B5EF4-FFF2-40B4-BE49-F238E27FC236}">
                  <a16:creationId xmlns:a16="http://schemas.microsoft.com/office/drawing/2014/main" id="{E73749A8-17EC-4813-814B-9010CA280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601">
              <a:extLst>
                <a:ext uri="{FF2B5EF4-FFF2-40B4-BE49-F238E27FC236}">
                  <a16:creationId xmlns:a16="http://schemas.microsoft.com/office/drawing/2014/main" id="{BBF5CA78-84D2-4897-97EC-D603BC81A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19A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02">
              <a:extLst>
                <a:ext uri="{FF2B5EF4-FFF2-40B4-BE49-F238E27FC236}">
                  <a16:creationId xmlns:a16="http://schemas.microsoft.com/office/drawing/2014/main" id="{F5528D7E-9D7E-4139-8FA9-DB56E20AE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03">
              <a:extLst>
                <a:ext uri="{FF2B5EF4-FFF2-40B4-BE49-F238E27FC236}">
                  <a16:creationId xmlns:a16="http://schemas.microsoft.com/office/drawing/2014/main" id="{75F0C5A5-9B9C-40CE-9C04-5961B05B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19A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04">
              <a:extLst>
                <a:ext uri="{FF2B5EF4-FFF2-40B4-BE49-F238E27FC236}">
                  <a16:creationId xmlns:a16="http://schemas.microsoft.com/office/drawing/2014/main" id="{D1C32311-0E3C-4311-BA2A-B9BC9B9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05">
              <a:extLst>
                <a:ext uri="{FF2B5EF4-FFF2-40B4-BE49-F238E27FC236}">
                  <a16:creationId xmlns:a16="http://schemas.microsoft.com/office/drawing/2014/main" id="{A8D4DD6A-022E-431E-8BEA-E93A985FB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09">
              <a:extLst>
                <a:ext uri="{FF2B5EF4-FFF2-40B4-BE49-F238E27FC236}">
                  <a16:creationId xmlns:a16="http://schemas.microsoft.com/office/drawing/2014/main" id="{04F3C8B5-DB5B-45E4-AA9F-C574BD2B6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538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10">
              <a:extLst>
                <a:ext uri="{FF2B5EF4-FFF2-40B4-BE49-F238E27FC236}">
                  <a16:creationId xmlns:a16="http://schemas.microsoft.com/office/drawing/2014/main" id="{8ED626B1-C8F9-449A-B92F-A0840C7EF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11">
              <a:extLst>
                <a:ext uri="{FF2B5EF4-FFF2-40B4-BE49-F238E27FC236}">
                  <a16:creationId xmlns:a16="http://schemas.microsoft.com/office/drawing/2014/main" id="{4FB7A3BD-9485-4651-9E7F-C8E18F4F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538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12">
              <a:extLst>
                <a:ext uri="{FF2B5EF4-FFF2-40B4-BE49-F238E27FC236}">
                  <a16:creationId xmlns:a16="http://schemas.microsoft.com/office/drawing/2014/main" id="{14D12836-DD37-48EA-8D2E-41A3DB8C6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13">
              <a:extLst>
                <a:ext uri="{FF2B5EF4-FFF2-40B4-BE49-F238E27FC236}">
                  <a16:creationId xmlns:a16="http://schemas.microsoft.com/office/drawing/2014/main" id="{3C3FA68B-F0CD-41D0-AAF0-0D5AC9CC5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B78C0F5-9278-4600-8382-529A38E7603E}"/>
              </a:ext>
            </a:extLst>
          </p:cNvPr>
          <p:cNvSpPr txBox="1"/>
          <p:nvPr/>
        </p:nvSpPr>
        <p:spPr>
          <a:xfrm>
            <a:off x="5686767" y="1521367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6F4F5-44C1-45AE-9580-43DADD1AC442}"/>
              </a:ext>
            </a:extLst>
          </p:cNvPr>
          <p:cNvSpPr txBox="1"/>
          <p:nvPr/>
        </p:nvSpPr>
        <p:spPr>
          <a:xfrm>
            <a:off x="5961751" y="2385919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B904C-8FBF-4E15-9BE9-F0CC1D0AC7A3}"/>
              </a:ext>
            </a:extLst>
          </p:cNvPr>
          <p:cNvSpPr txBox="1"/>
          <p:nvPr/>
        </p:nvSpPr>
        <p:spPr>
          <a:xfrm>
            <a:off x="5686767" y="3250471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7E65F2-9D7D-4C13-AB66-28F3276BDF49}"/>
              </a:ext>
            </a:extLst>
          </p:cNvPr>
          <p:cNvSpPr txBox="1"/>
          <p:nvPr/>
        </p:nvSpPr>
        <p:spPr>
          <a:xfrm>
            <a:off x="5961751" y="4115023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3DF0D1-8C8F-49A0-ACBE-A65BA7AB8466}"/>
              </a:ext>
            </a:extLst>
          </p:cNvPr>
          <p:cNvSpPr txBox="1"/>
          <p:nvPr/>
        </p:nvSpPr>
        <p:spPr>
          <a:xfrm>
            <a:off x="5686767" y="4979575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A2A884-BF4D-4A26-9FB3-7C076C1E588B}"/>
              </a:ext>
            </a:extLst>
          </p:cNvPr>
          <p:cNvSpPr txBox="1"/>
          <p:nvPr/>
        </p:nvSpPr>
        <p:spPr>
          <a:xfrm>
            <a:off x="5961751" y="5844129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/>
              <a:t>06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1CBF79-D53A-4C8F-A25D-18CF75734901}"/>
              </a:ext>
            </a:extLst>
          </p:cNvPr>
          <p:cNvGrpSpPr/>
          <p:nvPr/>
        </p:nvGrpSpPr>
        <p:grpSpPr>
          <a:xfrm>
            <a:off x="7797785" y="2998596"/>
            <a:ext cx="3744858" cy="1090909"/>
            <a:chOff x="553361" y="1660971"/>
            <a:chExt cx="4267582" cy="124318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763777-24D7-4D8E-B337-5726D111631C}"/>
                </a:ext>
              </a:extLst>
            </p:cNvPr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5AE3B"/>
                  </a:solidFill>
                </a:rPr>
                <a:t>Lorem Ipsum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E7F2B-7C56-4A69-808E-AE47E5FE1426}"/>
                </a:ext>
              </a:extLst>
            </p:cNvPr>
            <p:cNvSpPr txBox="1"/>
            <p:nvPr/>
          </p:nvSpPr>
          <p:spPr>
            <a:xfrm>
              <a:off x="559193" y="1957163"/>
              <a:ext cx="4261750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B4A60C-A0BD-4787-8A28-90012E14EC65}"/>
              </a:ext>
            </a:extLst>
          </p:cNvPr>
          <p:cNvGrpSpPr/>
          <p:nvPr/>
        </p:nvGrpSpPr>
        <p:grpSpPr>
          <a:xfrm>
            <a:off x="768626" y="2114934"/>
            <a:ext cx="3591513" cy="1090909"/>
            <a:chOff x="-1504254" y="1372362"/>
            <a:chExt cx="3591513" cy="10909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2F8360-7575-44C7-AA3C-993B61C4BEA1}"/>
                </a:ext>
              </a:extLst>
            </p:cNvPr>
            <p:cNvSpPr txBox="1"/>
            <p:nvPr/>
          </p:nvSpPr>
          <p:spPr>
            <a:xfrm>
              <a:off x="736761" y="1372362"/>
              <a:ext cx="1350498" cy="392415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9C370"/>
                  </a:solidFill>
                </a:rPr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1E1C3E-6B7C-4D68-9390-25B8650DC2E9}"/>
                </a:ext>
              </a:extLst>
            </p:cNvPr>
            <p:cNvSpPr txBox="1"/>
            <p:nvPr/>
          </p:nvSpPr>
          <p:spPr>
            <a:xfrm>
              <a:off x="-1504254" y="1632274"/>
              <a:ext cx="359151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933AA0-6A9C-4D9A-B607-FF59C5016CB7}"/>
              </a:ext>
            </a:extLst>
          </p:cNvPr>
          <p:cNvGrpSpPr/>
          <p:nvPr/>
        </p:nvGrpSpPr>
        <p:grpSpPr>
          <a:xfrm>
            <a:off x="7797785" y="1277976"/>
            <a:ext cx="3744858" cy="1090911"/>
            <a:chOff x="553361" y="1660971"/>
            <a:chExt cx="4267582" cy="124318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6C43D5-0465-4666-986A-B82B13BD47EE}"/>
                </a:ext>
              </a:extLst>
            </p:cNvPr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CC4E3D"/>
                  </a:solidFill>
                </a:rPr>
                <a:t>Lorem Ipsum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728A2F-BFFA-4F07-938A-96CB4D385931}"/>
                </a:ext>
              </a:extLst>
            </p:cNvPr>
            <p:cNvSpPr txBox="1"/>
            <p:nvPr/>
          </p:nvSpPr>
          <p:spPr>
            <a:xfrm>
              <a:off x="559193" y="1957165"/>
              <a:ext cx="4261750" cy="94699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68C832-FCA4-4246-8C45-CA12628F0DB0}"/>
              </a:ext>
            </a:extLst>
          </p:cNvPr>
          <p:cNvGrpSpPr/>
          <p:nvPr/>
        </p:nvGrpSpPr>
        <p:grpSpPr>
          <a:xfrm>
            <a:off x="7797785" y="4719218"/>
            <a:ext cx="3744858" cy="1090909"/>
            <a:chOff x="553361" y="1660971"/>
            <a:chExt cx="4267582" cy="124318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B81F54-D8E4-4A8D-8F45-17207702D7BA}"/>
                </a:ext>
              </a:extLst>
            </p:cNvPr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19A4AD"/>
                  </a:solidFill>
                </a:rPr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6E639A-F45D-4C6B-823A-EA7A0020D11B}"/>
                </a:ext>
              </a:extLst>
            </p:cNvPr>
            <p:cNvSpPr txBox="1"/>
            <p:nvPr/>
          </p:nvSpPr>
          <p:spPr>
            <a:xfrm>
              <a:off x="559193" y="1957163"/>
              <a:ext cx="4261750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41ED9-795F-477A-AADB-CCA7EE2395D1}"/>
              </a:ext>
            </a:extLst>
          </p:cNvPr>
          <p:cNvGrpSpPr/>
          <p:nvPr/>
        </p:nvGrpSpPr>
        <p:grpSpPr>
          <a:xfrm>
            <a:off x="768626" y="3802897"/>
            <a:ext cx="3591513" cy="1090909"/>
            <a:chOff x="-1504254" y="1372362"/>
            <a:chExt cx="3591513" cy="109090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B57AE0-D0BD-43AA-9E73-5FACA2AEB064}"/>
                </a:ext>
              </a:extLst>
            </p:cNvPr>
            <p:cNvSpPr txBox="1"/>
            <p:nvPr/>
          </p:nvSpPr>
          <p:spPr>
            <a:xfrm>
              <a:off x="736761" y="1372362"/>
              <a:ext cx="1350498" cy="392415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1B59A4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456859-AFC7-4DE8-B284-6E11274132A9}"/>
                </a:ext>
              </a:extLst>
            </p:cNvPr>
            <p:cNvSpPr txBox="1"/>
            <p:nvPr/>
          </p:nvSpPr>
          <p:spPr>
            <a:xfrm>
              <a:off x="-1504254" y="1632274"/>
              <a:ext cx="359151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F6CA3F-5980-44AA-9BD3-2DB0286F601D}"/>
              </a:ext>
            </a:extLst>
          </p:cNvPr>
          <p:cNvGrpSpPr/>
          <p:nvPr/>
        </p:nvGrpSpPr>
        <p:grpSpPr>
          <a:xfrm>
            <a:off x="649358" y="5490861"/>
            <a:ext cx="3710782" cy="1090909"/>
            <a:chOff x="-1623522" y="1372362"/>
            <a:chExt cx="3710782" cy="10909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9F22B47-57F1-4879-9D01-AF4967AC7CC1}"/>
                </a:ext>
              </a:extLst>
            </p:cNvPr>
            <p:cNvSpPr txBox="1"/>
            <p:nvPr/>
          </p:nvSpPr>
          <p:spPr>
            <a:xfrm>
              <a:off x="736761" y="1372362"/>
              <a:ext cx="1350498" cy="392415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538ECB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4D9789-5134-42C9-A27C-3A45B5CE5EB9}"/>
                </a:ext>
              </a:extLst>
            </p:cNvPr>
            <p:cNvSpPr txBox="1"/>
            <p:nvPr/>
          </p:nvSpPr>
          <p:spPr>
            <a:xfrm>
              <a:off x="-1623522" y="1632274"/>
              <a:ext cx="3710782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vel gravida,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ornari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7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71E-ED69-4D4E-894D-26921D5D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Dotted arrow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79937-3014-4ECC-88F5-C6EE2826E0CA}"/>
              </a:ext>
            </a:extLst>
          </p:cNvPr>
          <p:cNvGrpSpPr/>
          <p:nvPr/>
        </p:nvGrpSpPr>
        <p:grpSpPr>
          <a:xfrm>
            <a:off x="565036" y="1752520"/>
            <a:ext cx="11061928" cy="4042074"/>
            <a:chOff x="739546" y="2032272"/>
            <a:chExt cx="11061928" cy="40420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2C3AE1-A41E-471D-9DF9-FFF133398973}"/>
                </a:ext>
              </a:extLst>
            </p:cNvPr>
            <p:cNvSpPr txBox="1"/>
            <p:nvPr/>
          </p:nvSpPr>
          <p:spPr>
            <a:xfrm>
              <a:off x="1315508" y="203227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rgbClr val="A9C370"/>
                  </a:solidFill>
                  <a:cs typeface="Arial" pitchFamily="34" charset="0"/>
                </a:rPr>
                <a:t>2016</a:t>
              </a:r>
              <a:endParaRPr lang="ko-KR" altLang="en-US" sz="2700" b="1" dirty="0">
                <a:solidFill>
                  <a:srgbClr val="A9C370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E26388-8400-4E2E-A1B5-16CFB53F5A86}"/>
                </a:ext>
              </a:extLst>
            </p:cNvPr>
            <p:cNvSpPr txBox="1"/>
            <p:nvPr/>
          </p:nvSpPr>
          <p:spPr>
            <a:xfrm>
              <a:off x="1315507" y="2501611"/>
              <a:ext cx="25722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F4A6C5-BD45-4DE6-BF3E-234FF43FC6FD}"/>
                </a:ext>
              </a:extLst>
            </p:cNvPr>
            <p:cNvSpPr/>
            <p:nvPr/>
          </p:nvSpPr>
          <p:spPr>
            <a:xfrm>
              <a:off x="1357034" y="2465416"/>
              <a:ext cx="1737360" cy="45720"/>
            </a:xfrm>
            <a:prstGeom prst="rect">
              <a:avLst/>
            </a:prstGeom>
            <a:solidFill>
              <a:srgbClr val="A9C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8F39E9-0274-49E6-A428-CC370D58A603}"/>
                </a:ext>
              </a:extLst>
            </p:cNvPr>
            <p:cNvSpPr txBox="1"/>
            <p:nvPr/>
          </p:nvSpPr>
          <p:spPr>
            <a:xfrm>
              <a:off x="5173356" y="203227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rgbClr val="CC4E3D"/>
                  </a:solidFill>
                  <a:cs typeface="Arial" pitchFamily="34" charset="0"/>
                </a:rPr>
                <a:t>2018</a:t>
              </a:r>
              <a:endParaRPr lang="ko-KR" altLang="en-US" sz="2700" b="1" dirty="0">
                <a:solidFill>
                  <a:srgbClr val="CC4E3D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190C4-0FE6-4B0D-A004-E4A0E46B2E10}"/>
                </a:ext>
              </a:extLst>
            </p:cNvPr>
            <p:cNvSpPr txBox="1"/>
            <p:nvPr/>
          </p:nvSpPr>
          <p:spPr>
            <a:xfrm>
              <a:off x="5173356" y="2501611"/>
              <a:ext cx="2644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FF453C-F278-436B-ABB0-7061413AC58B}"/>
                </a:ext>
              </a:extLst>
            </p:cNvPr>
            <p:cNvSpPr/>
            <p:nvPr/>
          </p:nvSpPr>
          <p:spPr>
            <a:xfrm>
              <a:off x="5211586" y="2465416"/>
              <a:ext cx="1737360" cy="45720"/>
            </a:xfrm>
            <a:prstGeom prst="rect">
              <a:avLst/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A14CC8-FBBC-4596-BFFA-A857660066D3}"/>
                </a:ext>
              </a:extLst>
            </p:cNvPr>
            <p:cNvSpPr txBox="1"/>
            <p:nvPr/>
          </p:nvSpPr>
          <p:spPr>
            <a:xfrm>
              <a:off x="9031204" y="203227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rgbClr val="F5AE3B"/>
                  </a:solidFill>
                  <a:cs typeface="Arial" pitchFamily="34" charset="0"/>
                </a:rPr>
                <a:t>2020</a:t>
              </a:r>
              <a:endParaRPr lang="ko-KR" altLang="en-US" sz="2700" b="1" dirty="0">
                <a:solidFill>
                  <a:srgbClr val="F5AE3B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06D5CE-F857-44A3-A8A8-26961962073B}"/>
                </a:ext>
              </a:extLst>
            </p:cNvPr>
            <p:cNvSpPr txBox="1"/>
            <p:nvPr/>
          </p:nvSpPr>
          <p:spPr>
            <a:xfrm>
              <a:off x="9031203" y="2501611"/>
              <a:ext cx="27702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8797E3-5977-4C39-9A1D-21831B41F310}"/>
                </a:ext>
              </a:extLst>
            </p:cNvPr>
            <p:cNvSpPr/>
            <p:nvPr/>
          </p:nvSpPr>
          <p:spPr>
            <a:xfrm>
              <a:off x="9066140" y="2465416"/>
              <a:ext cx="1737360" cy="45720"/>
            </a:xfrm>
            <a:prstGeom prst="rect">
              <a:avLst/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7411D7-122B-43AE-B4C5-4ABE342A21CB}"/>
                </a:ext>
              </a:extLst>
            </p:cNvPr>
            <p:cNvSpPr txBox="1"/>
            <p:nvPr/>
          </p:nvSpPr>
          <p:spPr>
            <a:xfrm>
              <a:off x="3244432" y="4554373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rgbClr val="538ECB"/>
                  </a:solidFill>
                  <a:cs typeface="Arial" pitchFamily="34" charset="0"/>
                </a:rPr>
                <a:t>2017</a:t>
              </a:r>
              <a:endParaRPr lang="ko-KR" altLang="en-US" sz="2700" b="1" dirty="0">
                <a:solidFill>
                  <a:srgbClr val="538ECB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3D2256-392E-4D69-AEE3-FF659D91525E}"/>
                </a:ext>
              </a:extLst>
            </p:cNvPr>
            <p:cNvSpPr txBox="1"/>
            <p:nvPr/>
          </p:nvSpPr>
          <p:spPr>
            <a:xfrm>
              <a:off x="3244432" y="4997128"/>
              <a:ext cx="27642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CCCE3F-B50C-46B4-8372-2B5C0DBFC028}"/>
                </a:ext>
              </a:extLst>
            </p:cNvPr>
            <p:cNvSpPr/>
            <p:nvPr/>
          </p:nvSpPr>
          <p:spPr>
            <a:xfrm>
              <a:off x="3285634" y="4997128"/>
              <a:ext cx="1737360" cy="45720"/>
            </a:xfrm>
            <a:prstGeom prst="rect">
              <a:avLst/>
            </a:prstGeom>
            <a:solidFill>
              <a:srgbClr val="538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7B050-A708-400B-A384-69A65ED36D79}"/>
                </a:ext>
              </a:extLst>
            </p:cNvPr>
            <p:cNvSpPr txBox="1"/>
            <p:nvPr/>
          </p:nvSpPr>
          <p:spPr>
            <a:xfrm>
              <a:off x="7102280" y="4554373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rgbClr val="808080"/>
                  </a:solidFill>
                  <a:cs typeface="Arial" pitchFamily="34" charset="0"/>
                </a:rPr>
                <a:t>2019</a:t>
              </a:r>
              <a:endParaRPr lang="ko-KR" altLang="en-US" sz="2700" b="1" dirty="0">
                <a:solidFill>
                  <a:srgbClr val="808080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3C18C-B475-4B26-8573-6115F571DDDB}"/>
                </a:ext>
              </a:extLst>
            </p:cNvPr>
            <p:cNvSpPr txBox="1"/>
            <p:nvPr/>
          </p:nvSpPr>
          <p:spPr>
            <a:xfrm>
              <a:off x="7102279" y="4997128"/>
              <a:ext cx="2711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7B41CB-A629-4F9B-801D-9B4DA4D0A7A5}"/>
                </a:ext>
              </a:extLst>
            </p:cNvPr>
            <p:cNvSpPr/>
            <p:nvPr/>
          </p:nvSpPr>
          <p:spPr>
            <a:xfrm>
              <a:off x="7145744" y="4986036"/>
              <a:ext cx="1737360" cy="457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630DC-4D28-443E-9FCB-7D2D2CC52A94}"/>
                </a:ext>
              </a:extLst>
            </p:cNvPr>
            <p:cNvSpPr/>
            <p:nvPr/>
          </p:nvSpPr>
          <p:spPr>
            <a:xfrm>
              <a:off x="739546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393CC7-9812-430D-A326-6CBC5A3D89E2}"/>
                </a:ext>
              </a:extLst>
            </p:cNvPr>
            <p:cNvSpPr/>
            <p:nvPr/>
          </p:nvSpPr>
          <p:spPr>
            <a:xfrm>
              <a:off x="102752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48F96A-0084-45C3-B55B-33E315632F00}"/>
                </a:ext>
              </a:extLst>
            </p:cNvPr>
            <p:cNvSpPr/>
            <p:nvPr/>
          </p:nvSpPr>
          <p:spPr>
            <a:xfrm>
              <a:off x="1823985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58DF27-107B-431E-B09E-E7D572F334C9}"/>
                </a:ext>
              </a:extLst>
            </p:cNvPr>
            <p:cNvSpPr/>
            <p:nvPr/>
          </p:nvSpPr>
          <p:spPr>
            <a:xfrm>
              <a:off x="239994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33022C-E57F-44D4-B095-FEC66B3F9B7B}"/>
                </a:ext>
              </a:extLst>
            </p:cNvPr>
            <p:cNvSpPr/>
            <p:nvPr/>
          </p:nvSpPr>
          <p:spPr>
            <a:xfrm>
              <a:off x="268792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D1A8D1-4E6C-46EE-A69F-82F7C54DAA1F}"/>
                </a:ext>
              </a:extLst>
            </p:cNvPr>
            <p:cNvSpPr/>
            <p:nvPr/>
          </p:nvSpPr>
          <p:spPr>
            <a:xfrm>
              <a:off x="297590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C945B9-DA5D-4B01-908F-195FDAD82537}"/>
                </a:ext>
              </a:extLst>
            </p:cNvPr>
            <p:cNvSpPr/>
            <p:nvPr/>
          </p:nvSpPr>
          <p:spPr>
            <a:xfrm>
              <a:off x="377236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732BC1-E9A0-4F43-B669-B4E7FFF5824B}"/>
                </a:ext>
              </a:extLst>
            </p:cNvPr>
            <p:cNvSpPr/>
            <p:nvPr/>
          </p:nvSpPr>
          <p:spPr>
            <a:xfrm>
              <a:off x="434832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0A494D-10A4-44B0-93F8-8C5BFB615600}"/>
                </a:ext>
              </a:extLst>
            </p:cNvPr>
            <p:cNvSpPr/>
            <p:nvPr/>
          </p:nvSpPr>
          <p:spPr>
            <a:xfrm>
              <a:off x="463631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76EB70-0A23-4B01-93BE-A8AD5EF6276E}"/>
                </a:ext>
              </a:extLst>
            </p:cNvPr>
            <p:cNvSpPr/>
            <p:nvPr/>
          </p:nvSpPr>
          <p:spPr>
            <a:xfrm>
              <a:off x="492429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046FB6-D788-474A-9422-3B4A48B30485}"/>
                </a:ext>
              </a:extLst>
            </p:cNvPr>
            <p:cNvSpPr/>
            <p:nvPr/>
          </p:nvSpPr>
          <p:spPr>
            <a:xfrm>
              <a:off x="572074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E10734-468C-4273-8C0B-D50FB6BB5D63}"/>
                </a:ext>
              </a:extLst>
            </p:cNvPr>
            <p:cNvSpPr/>
            <p:nvPr/>
          </p:nvSpPr>
          <p:spPr>
            <a:xfrm>
              <a:off x="629671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E72C4-CB9B-48DA-8D77-C7AC01C26B03}"/>
                </a:ext>
              </a:extLst>
            </p:cNvPr>
            <p:cNvSpPr/>
            <p:nvPr/>
          </p:nvSpPr>
          <p:spPr>
            <a:xfrm>
              <a:off x="6584692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84D6C2-9278-4CB3-AEBB-1DDC83783D84}"/>
                </a:ext>
              </a:extLst>
            </p:cNvPr>
            <p:cNvSpPr/>
            <p:nvPr/>
          </p:nvSpPr>
          <p:spPr>
            <a:xfrm>
              <a:off x="6872673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F65C5D-C288-4733-9223-29A087FA1813}"/>
                </a:ext>
              </a:extLst>
            </p:cNvPr>
            <p:cNvSpPr/>
            <p:nvPr/>
          </p:nvSpPr>
          <p:spPr>
            <a:xfrm>
              <a:off x="766913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5AF571-1195-4765-90BB-1A8145549FE8}"/>
                </a:ext>
              </a:extLst>
            </p:cNvPr>
            <p:cNvSpPr/>
            <p:nvPr/>
          </p:nvSpPr>
          <p:spPr>
            <a:xfrm>
              <a:off x="8245093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DACE22-2FBC-47B6-B34A-9A4F917776A5}"/>
                </a:ext>
              </a:extLst>
            </p:cNvPr>
            <p:cNvSpPr/>
            <p:nvPr/>
          </p:nvSpPr>
          <p:spPr>
            <a:xfrm>
              <a:off x="8533074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20A526-1BF9-4C9C-8F88-973FF0F4AC39}"/>
                </a:ext>
              </a:extLst>
            </p:cNvPr>
            <p:cNvSpPr/>
            <p:nvPr/>
          </p:nvSpPr>
          <p:spPr>
            <a:xfrm>
              <a:off x="8821055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C3878C-100B-4005-9CB2-BC203149CBE4}"/>
                </a:ext>
              </a:extLst>
            </p:cNvPr>
            <p:cNvSpPr/>
            <p:nvPr/>
          </p:nvSpPr>
          <p:spPr>
            <a:xfrm>
              <a:off x="959805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17678E-3D17-467F-AF34-6A95EFB06650}"/>
                </a:ext>
              </a:extLst>
            </p:cNvPr>
            <p:cNvGrpSpPr/>
            <p:nvPr/>
          </p:nvGrpSpPr>
          <p:grpSpPr>
            <a:xfrm>
              <a:off x="10760969" y="3639782"/>
              <a:ext cx="691486" cy="550376"/>
              <a:chOff x="6546734" y="4469326"/>
              <a:chExt cx="691486" cy="550376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Rounded Rectangle 25">
                <a:extLst>
                  <a:ext uri="{FF2B5EF4-FFF2-40B4-BE49-F238E27FC236}">
                    <a16:creationId xmlns:a16="http://schemas.microsoft.com/office/drawing/2014/main" id="{421499A8-E70B-47C2-B364-7D5428BF20C9}"/>
                  </a:ext>
                </a:extLst>
              </p:cNvPr>
              <p:cNvSpPr/>
              <p:nvPr/>
            </p:nvSpPr>
            <p:spPr>
              <a:xfrm rot="2624939">
                <a:off x="6546734" y="4469326"/>
                <a:ext cx="682842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Rounded Rectangle 26">
                <a:extLst>
                  <a:ext uri="{FF2B5EF4-FFF2-40B4-BE49-F238E27FC236}">
                    <a16:creationId xmlns:a16="http://schemas.microsoft.com/office/drawing/2014/main" id="{F92BB783-C40D-4046-BB6A-235E3B30D7D2}"/>
                  </a:ext>
                </a:extLst>
              </p:cNvPr>
              <p:cNvSpPr/>
              <p:nvPr/>
            </p:nvSpPr>
            <p:spPr>
              <a:xfrm rot="18900000">
                <a:off x="6555378" y="4839702"/>
                <a:ext cx="682842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2C6AA2-51A6-4BCF-9588-ECE3F4426535}"/>
                </a:ext>
              </a:extLst>
            </p:cNvPr>
            <p:cNvSpPr/>
            <p:nvPr/>
          </p:nvSpPr>
          <p:spPr>
            <a:xfrm>
              <a:off x="1017401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BC7A46-AA54-4CB4-A024-78B99AFBCBF1}"/>
                </a:ext>
              </a:extLst>
            </p:cNvPr>
            <p:cNvSpPr/>
            <p:nvPr/>
          </p:nvSpPr>
          <p:spPr>
            <a:xfrm>
              <a:off x="1046200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5AC55C-F22C-401C-B6E7-D0C7FE519703}"/>
                </a:ext>
              </a:extLst>
            </p:cNvPr>
            <p:cNvSpPr/>
            <p:nvPr/>
          </p:nvSpPr>
          <p:spPr>
            <a:xfrm>
              <a:off x="10749975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A9286E3E-7A8C-4ED0-B109-5215465BBD61}"/>
                </a:ext>
              </a:extLst>
            </p:cNvPr>
            <p:cNvSpPr/>
            <p:nvPr/>
          </p:nvSpPr>
          <p:spPr>
            <a:xfrm>
              <a:off x="2111966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9960D587-E73F-4AB1-BD62-987B36AEF073}"/>
                </a:ext>
              </a:extLst>
            </p:cNvPr>
            <p:cNvSpPr/>
            <p:nvPr/>
          </p:nvSpPr>
          <p:spPr>
            <a:xfrm>
              <a:off x="406034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3196F06C-DAA0-4332-80CA-FF632B379FC5}"/>
                </a:ext>
              </a:extLst>
            </p:cNvPr>
            <p:cNvSpPr/>
            <p:nvPr/>
          </p:nvSpPr>
          <p:spPr>
            <a:xfrm>
              <a:off x="600873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737648F3-C097-42F6-AA9F-00BE360C42D8}"/>
                </a:ext>
              </a:extLst>
            </p:cNvPr>
            <p:cNvSpPr/>
            <p:nvPr/>
          </p:nvSpPr>
          <p:spPr>
            <a:xfrm>
              <a:off x="7957112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11D56040-3C2F-45D6-A91B-F29093924F18}"/>
                </a:ext>
              </a:extLst>
            </p:cNvPr>
            <p:cNvSpPr/>
            <p:nvPr/>
          </p:nvSpPr>
          <p:spPr>
            <a:xfrm>
              <a:off x="988603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E728A9-5B74-4522-9245-31E5AEAC91DA}"/>
                </a:ext>
              </a:extLst>
            </p:cNvPr>
            <p:cNvSpPr/>
            <p:nvPr/>
          </p:nvSpPr>
          <p:spPr>
            <a:xfrm>
              <a:off x="1299086" y="3697387"/>
              <a:ext cx="429780" cy="429780"/>
            </a:xfrm>
            <a:prstGeom prst="ellipse">
              <a:avLst/>
            </a:prstGeom>
            <a:solidFill>
              <a:srgbClr val="A9C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AD47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E58384-387F-4AEA-9742-BCD432B29267}"/>
                </a:ext>
              </a:extLst>
            </p:cNvPr>
            <p:cNvSpPr/>
            <p:nvPr/>
          </p:nvSpPr>
          <p:spPr>
            <a:xfrm>
              <a:off x="3270630" y="3697387"/>
              <a:ext cx="429780" cy="429780"/>
            </a:xfrm>
            <a:prstGeom prst="ellipse">
              <a:avLst/>
            </a:prstGeom>
            <a:solidFill>
              <a:srgbClr val="538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4472C4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B644A0-CEAC-46D8-88A6-FA69628BED67}"/>
                </a:ext>
              </a:extLst>
            </p:cNvPr>
            <p:cNvSpPr/>
            <p:nvPr/>
          </p:nvSpPr>
          <p:spPr>
            <a:xfrm>
              <a:off x="5223796" y="3697387"/>
              <a:ext cx="429780" cy="429780"/>
            </a:xfrm>
            <a:prstGeom prst="ellipse">
              <a:avLst/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4472C4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717588A-73B5-4408-87E4-0F993117E13E}"/>
                </a:ext>
              </a:extLst>
            </p:cNvPr>
            <p:cNvSpPr/>
            <p:nvPr/>
          </p:nvSpPr>
          <p:spPr>
            <a:xfrm>
              <a:off x="7167394" y="3697387"/>
              <a:ext cx="429780" cy="42978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4472C4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31890DB-B7D3-4C7D-95E9-5F1BE97A65B0}"/>
                </a:ext>
              </a:extLst>
            </p:cNvPr>
            <p:cNvSpPr/>
            <p:nvPr/>
          </p:nvSpPr>
          <p:spPr>
            <a:xfrm>
              <a:off x="9090558" y="3697387"/>
              <a:ext cx="429780" cy="429780"/>
            </a:xfrm>
            <a:prstGeom prst="ellipse">
              <a:avLst/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44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5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03F6-8842-4F10-8E1A-DEDCADFC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Placemark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6CF853-CA69-4E46-914D-EAD8281219BD}"/>
              </a:ext>
            </a:extLst>
          </p:cNvPr>
          <p:cNvCxnSpPr>
            <a:cxnSpLocks/>
          </p:cNvCxnSpPr>
          <p:nvPr/>
        </p:nvCxnSpPr>
        <p:spPr>
          <a:xfrm flipH="1">
            <a:off x="304800" y="1755756"/>
            <a:ext cx="11582400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7F64C-3E48-442B-9421-A0D466DFBC95}"/>
              </a:ext>
            </a:extLst>
          </p:cNvPr>
          <p:cNvGrpSpPr/>
          <p:nvPr/>
        </p:nvGrpSpPr>
        <p:grpSpPr>
          <a:xfrm>
            <a:off x="347583" y="939110"/>
            <a:ext cx="1096955" cy="1018351"/>
            <a:chOff x="1249416" y="939110"/>
            <a:chExt cx="1096955" cy="1018351"/>
          </a:xfrm>
          <a:solidFill>
            <a:srgbClr val="A9C370"/>
          </a:solidFill>
        </p:grpSpPr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A27E1C94-04D0-4BFA-AA11-8A79C9BC22AE}"/>
                </a:ext>
              </a:extLst>
            </p:cNvPr>
            <p:cNvSpPr/>
            <p:nvPr/>
          </p:nvSpPr>
          <p:spPr>
            <a:xfrm rot="8100000">
              <a:off x="1581869" y="1525413"/>
              <a:ext cx="432048" cy="432048"/>
            </a:xfrm>
            <a:prstGeom prst="teardrop">
              <a:avLst>
                <a:gd name="adj" fmla="val 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759FBF-FE12-41C1-808A-D8F8E09E72F1}"/>
                </a:ext>
              </a:extLst>
            </p:cNvPr>
            <p:cNvSpPr/>
            <p:nvPr/>
          </p:nvSpPr>
          <p:spPr>
            <a:xfrm rot="10800000">
              <a:off x="1695368" y="1640829"/>
              <a:ext cx="201216" cy="201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6FE784-59D9-4A2B-9064-075F0AFB8681}"/>
                </a:ext>
              </a:extLst>
            </p:cNvPr>
            <p:cNvSpPr txBox="1"/>
            <p:nvPr/>
          </p:nvSpPr>
          <p:spPr>
            <a:xfrm>
              <a:off x="1249416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2015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65942A-A0D4-4233-BD16-9DA49D1630A9}"/>
              </a:ext>
            </a:extLst>
          </p:cNvPr>
          <p:cNvGrpSpPr/>
          <p:nvPr/>
        </p:nvGrpSpPr>
        <p:grpSpPr>
          <a:xfrm>
            <a:off x="2434465" y="939110"/>
            <a:ext cx="1096955" cy="1018351"/>
            <a:chOff x="2968658" y="939110"/>
            <a:chExt cx="1096955" cy="1018351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086D7282-0D3C-4221-870B-89267265DF6D}"/>
                </a:ext>
              </a:extLst>
            </p:cNvPr>
            <p:cNvSpPr/>
            <p:nvPr/>
          </p:nvSpPr>
          <p:spPr>
            <a:xfrm rot="8100000">
              <a:off x="3301111" y="1525413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rgbClr val="1B5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3F10A4-1ADB-4E55-977C-843301316838}"/>
                </a:ext>
              </a:extLst>
            </p:cNvPr>
            <p:cNvSpPr/>
            <p:nvPr/>
          </p:nvSpPr>
          <p:spPr>
            <a:xfrm rot="10800000">
              <a:off x="3414610" y="1640829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6D865E-B902-4170-879B-BFE01EA24DA7}"/>
                </a:ext>
              </a:extLst>
            </p:cNvPr>
            <p:cNvSpPr txBox="1"/>
            <p:nvPr/>
          </p:nvSpPr>
          <p:spPr>
            <a:xfrm>
              <a:off x="2968658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8B1658-DBA6-47CE-8E29-8F99F084BDC8}"/>
              </a:ext>
            </a:extLst>
          </p:cNvPr>
          <p:cNvGrpSpPr/>
          <p:nvPr/>
        </p:nvGrpSpPr>
        <p:grpSpPr>
          <a:xfrm>
            <a:off x="4509837" y="939110"/>
            <a:ext cx="1096955" cy="1018351"/>
            <a:chOff x="4687900" y="939110"/>
            <a:chExt cx="1096955" cy="1018351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E2B66E9-7776-421B-B5CD-000A269169F9}"/>
                </a:ext>
              </a:extLst>
            </p:cNvPr>
            <p:cNvSpPr/>
            <p:nvPr/>
          </p:nvSpPr>
          <p:spPr>
            <a:xfrm rot="8100000">
              <a:off x="5020353" y="1525413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62A5FD-B58F-4C3D-B961-00C1E6ADDBCB}"/>
                </a:ext>
              </a:extLst>
            </p:cNvPr>
            <p:cNvSpPr/>
            <p:nvPr/>
          </p:nvSpPr>
          <p:spPr>
            <a:xfrm rot="10800000">
              <a:off x="5133852" y="1640829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67B00C-55ED-4B08-94BF-ADEBA60DF233}"/>
                </a:ext>
              </a:extLst>
            </p:cNvPr>
            <p:cNvSpPr txBox="1"/>
            <p:nvPr/>
          </p:nvSpPr>
          <p:spPr>
            <a:xfrm>
              <a:off x="4687900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26B4EB-ADC9-4F36-B324-6C1FF5F8B7F0}"/>
              </a:ext>
            </a:extLst>
          </p:cNvPr>
          <p:cNvGrpSpPr/>
          <p:nvPr/>
        </p:nvGrpSpPr>
        <p:grpSpPr>
          <a:xfrm>
            <a:off x="6585209" y="939110"/>
            <a:ext cx="1096955" cy="1018351"/>
            <a:chOff x="6407142" y="939110"/>
            <a:chExt cx="1096955" cy="1018351"/>
          </a:xfrm>
        </p:grpSpPr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2461647D-91DD-4A9A-B546-E1F18CDFD00E}"/>
                </a:ext>
              </a:extLst>
            </p:cNvPr>
            <p:cNvSpPr/>
            <p:nvPr/>
          </p:nvSpPr>
          <p:spPr>
            <a:xfrm rot="8100000">
              <a:off x="6739595" y="1525413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30F25D-BD75-425D-BDCB-D2393053D524}"/>
                </a:ext>
              </a:extLst>
            </p:cNvPr>
            <p:cNvSpPr/>
            <p:nvPr/>
          </p:nvSpPr>
          <p:spPr>
            <a:xfrm rot="10800000">
              <a:off x="6853094" y="1640829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679C7A-2FB2-4684-BBEC-BEDC999C8515}"/>
                </a:ext>
              </a:extLst>
            </p:cNvPr>
            <p:cNvSpPr txBox="1"/>
            <p:nvPr/>
          </p:nvSpPr>
          <p:spPr>
            <a:xfrm>
              <a:off x="6407142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430F9D-4EB0-4325-A82D-8EF2A1EC0877}"/>
              </a:ext>
            </a:extLst>
          </p:cNvPr>
          <p:cNvGrpSpPr/>
          <p:nvPr/>
        </p:nvGrpSpPr>
        <p:grpSpPr>
          <a:xfrm>
            <a:off x="8660581" y="939110"/>
            <a:ext cx="1096955" cy="1018351"/>
            <a:chOff x="8126386" y="939110"/>
            <a:chExt cx="1096955" cy="1018351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4703147-D85D-40A1-A197-D50BD29AF546}"/>
                </a:ext>
              </a:extLst>
            </p:cNvPr>
            <p:cNvSpPr/>
            <p:nvPr/>
          </p:nvSpPr>
          <p:spPr>
            <a:xfrm rot="8100000">
              <a:off x="8458837" y="1525413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FBF440-EC1E-4188-AEB6-3711A90A5A5A}"/>
                </a:ext>
              </a:extLst>
            </p:cNvPr>
            <p:cNvSpPr/>
            <p:nvPr/>
          </p:nvSpPr>
          <p:spPr>
            <a:xfrm rot="10800000">
              <a:off x="8572336" y="1640829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0503E9-400A-42A5-82E0-8DF254CE1D43}"/>
                </a:ext>
              </a:extLst>
            </p:cNvPr>
            <p:cNvSpPr txBox="1"/>
            <p:nvPr/>
          </p:nvSpPr>
          <p:spPr>
            <a:xfrm>
              <a:off x="8126386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A2E6E9-4E00-4A62-9010-CA6D00CFD633}"/>
              </a:ext>
            </a:extLst>
          </p:cNvPr>
          <p:cNvGrpSpPr/>
          <p:nvPr/>
        </p:nvGrpSpPr>
        <p:grpSpPr>
          <a:xfrm>
            <a:off x="10735952" y="939110"/>
            <a:ext cx="1096955" cy="1018351"/>
            <a:chOff x="9845630" y="939110"/>
            <a:chExt cx="1096955" cy="10183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821CD8-9E28-46DE-8524-7DEFA9F19C47}"/>
                </a:ext>
              </a:extLst>
            </p:cNvPr>
            <p:cNvSpPr txBox="1"/>
            <p:nvPr/>
          </p:nvSpPr>
          <p:spPr>
            <a:xfrm>
              <a:off x="9845630" y="939110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A723393B-8456-4FB6-A482-B627059D3C4B}"/>
                </a:ext>
              </a:extLst>
            </p:cNvPr>
            <p:cNvSpPr/>
            <p:nvPr/>
          </p:nvSpPr>
          <p:spPr>
            <a:xfrm rot="8100000">
              <a:off x="10178081" y="1525413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49357C-F510-4531-9DC4-B80A70DEEF71}"/>
                </a:ext>
              </a:extLst>
            </p:cNvPr>
            <p:cNvSpPr/>
            <p:nvPr/>
          </p:nvSpPr>
          <p:spPr>
            <a:xfrm rot="10800000">
              <a:off x="10291580" y="1640829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Straight Arrow Connector 133">
            <a:extLst>
              <a:ext uri="{FF2B5EF4-FFF2-40B4-BE49-F238E27FC236}">
                <a16:creationId xmlns:a16="http://schemas.microsoft.com/office/drawing/2014/main" id="{D93845D0-213C-490E-B65F-7CB51B4A3C10}"/>
              </a:ext>
            </a:extLst>
          </p:cNvPr>
          <p:cNvCxnSpPr>
            <a:cxnSpLocks/>
          </p:cNvCxnSpPr>
          <p:nvPr/>
        </p:nvCxnSpPr>
        <p:spPr>
          <a:xfrm flipH="1" flipV="1">
            <a:off x="890260" y="2486698"/>
            <a:ext cx="14334" cy="112117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7">
            <a:extLst>
              <a:ext uri="{FF2B5EF4-FFF2-40B4-BE49-F238E27FC236}">
                <a16:creationId xmlns:a16="http://schemas.microsoft.com/office/drawing/2014/main" id="{0AAC88E5-DEDB-42E7-8774-CEDFC7C6B160}"/>
              </a:ext>
            </a:extLst>
          </p:cNvPr>
          <p:cNvCxnSpPr/>
          <p:nvPr/>
        </p:nvCxnSpPr>
        <p:spPr>
          <a:xfrm flipH="1" flipV="1">
            <a:off x="11287940" y="2488074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52">
            <a:extLst>
              <a:ext uri="{FF2B5EF4-FFF2-40B4-BE49-F238E27FC236}">
                <a16:creationId xmlns:a16="http://schemas.microsoft.com/office/drawing/2014/main" id="{B51B24A6-B3AF-402B-B8DA-1E23C51C136B}"/>
              </a:ext>
            </a:extLst>
          </p:cNvPr>
          <p:cNvCxnSpPr>
            <a:cxnSpLocks/>
          </p:cNvCxnSpPr>
          <p:nvPr/>
        </p:nvCxnSpPr>
        <p:spPr>
          <a:xfrm flipV="1">
            <a:off x="5062378" y="2494255"/>
            <a:ext cx="2002" cy="108044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1">
            <a:extLst>
              <a:ext uri="{FF2B5EF4-FFF2-40B4-BE49-F238E27FC236}">
                <a16:creationId xmlns:a16="http://schemas.microsoft.com/office/drawing/2014/main" id="{8C827CAA-E19B-407E-806A-FBB006D44CC1}"/>
              </a:ext>
            </a:extLst>
          </p:cNvPr>
          <p:cNvCxnSpPr>
            <a:cxnSpLocks/>
          </p:cNvCxnSpPr>
          <p:nvPr/>
        </p:nvCxnSpPr>
        <p:spPr>
          <a:xfrm flipV="1">
            <a:off x="7138601" y="2488074"/>
            <a:ext cx="8215" cy="297954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15">
            <a:extLst>
              <a:ext uri="{FF2B5EF4-FFF2-40B4-BE49-F238E27FC236}">
                <a16:creationId xmlns:a16="http://schemas.microsoft.com/office/drawing/2014/main" id="{1629AE3A-8FE4-4D95-8993-9DD80D1874A9}"/>
              </a:ext>
            </a:extLst>
          </p:cNvPr>
          <p:cNvCxnSpPr>
            <a:cxnSpLocks/>
          </p:cNvCxnSpPr>
          <p:nvPr/>
        </p:nvCxnSpPr>
        <p:spPr>
          <a:xfrm flipV="1">
            <a:off x="3005401" y="2488074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58">
            <a:extLst>
              <a:ext uri="{FF2B5EF4-FFF2-40B4-BE49-F238E27FC236}">
                <a16:creationId xmlns:a16="http://schemas.microsoft.com/office/drawing/2014/main" id="{063CBBFC-1400-4C80-BA97-71C78EFDD2A7}"/>
              </a:ext>
            </a:extLst>
          </p:cNvPr>
          <p:cNvCxnSpPr>
            <a:cxnSpLocks/>
          </p:cNvCxnSpPr>
          <p:nvPr/>
        </p:nvCxnSpPr>
        <p:spPr>
          <a:xfrm flipV="1">
            <a:off x="9197579" y="2488075"/>
            <a:ext cx="12044" cy="10831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3929E2-1DED-4758-BE56-BF816984560D}"/>
              </a:ext>
            </a:extLst>
          </p:cNvPr>
          <p:cNvSpPr txBox="1"/>
          <p:nvPr/>
        </p:nvSpPr>
        <p:spPr>
          <a:xfrm>
            <a:off x="-57508" y="4624084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E18071-7D71-4236-8B20-5C54D6F5921B}"/>
              </a:ext>
            </a:extLst>
          </p:cNvPr>
          <p:cNvSpPr txBox="1"/>
          <p:nvPr/>
        </p:nvSpPr>
        <p:spPr>
          <a:xfrm>
            <a:off x="-57509" y="4386294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F76A7-2E9B-4E79-9EB2-CE3BACC1B7C6}"/>
              </a:ext>
            </a:extLst>
          </p:cNvPr>
          <p:cNvSpPr txBox="1"/>
          <p:nvPr/>
        </p:nvSpPr>
        <p:spPr>
          <a:xfrm>
            <a:off x="1933037" y="3876699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55CC3-F4B2-4204-B45B-B2310EF130E4}"/>
              </a:ext>
            </a:extLst>
          </p:cNvPr>
          <p:cNvSpPr txBox="1"/>
          <p:nvPr/>
        </p:nvSpPr>
        <p:spPr>
          <a:xfrm>
            <a:off x="1933036" y="3638909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9FC1E1-157C-4064-84CE-84777F18D1A9}"/>
              </a:ext>
            </a:extLst>
          </p:cNvPr>
          <p:cNvSpPr/>
          <p:nvPr/>
        </p:nvSpPr>
        <p:spPr>
          <a:xfrm>
            <a:off x="689170" y="3509199"/>
            <a:ext cx="429780" cy="429780"/>
          </a:xfrm>
          <a:prstGeom prst="ellipse">
            <a:avLst/>
          </a:prstGeom>
          <a:solidFill>
            <a:srgbClr val="A9C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75999A-B524-48CA-B15C-6EAECF5BDD41}"/>
              </a:ext>
            </a:extLst>
          </p:cNvPr>
          <p:cNvSpPr/>
          <p:nvPr/>
        </p:nvSpPr>
        <p:spPr>
          <a:xfrm>
            <a:off x="2790511" y="2780660"/>
            <a:ext cx="429780" cy="429780"/>
          </a:xfrm>
          <a:prstGeom prst="ellipse">
            <a:avLst/>
          </a:prstGeom>
          <a:solidFill>
            <a:srgbClr val="1B5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16FD40C-070E-4C94-8F1D-6D849AAFD0B0}"/>
              </a:ext>
            </a:extLst>
          </p:cNvPr>
          <p:cNvSpPr/>
          <p:nvPr/>
        </p:nvSpPr>
        <p:spPr>
          <a:xfrm>
            <a:off x="4841951" y="3571221"/>
            <a:ext cx="429780" cy="429780"/>
          </a:xfrm>
          <a:prstGeom prst="ellipse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4732F8-6883-40EF-9509-1EAF3DF23604}"/>
              </a:ext>
            </a:extLst>
          </p:cNvPr>
          <p:cNvSpPr/>
          <p:nvPr/>
        </p:nvSpPr>
        <p:spPr>
          <a:xfrm>
            <a:off x="6923710" y="2780660"/>
            <a:ext cx="429780" cy="42978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2F6EE0-3491-4873-ACC9-2D89642954E8}"/>
              </a:ext>
            </a:extLst>
          </p:cNvPr>
          <p:cNvSpPr/>
          <p:nvPr/>
        </p:nvSpPr>
        <p:spPr>
          <a:xfrm>
            <a:off x="8982689" y="3548242"/>
            <a:ext cx="429780" cy="429780"/>
          </a:xfrm>
          <a:prstGeom prst="ellipse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607701-5C39-4054-92BF-10C0CC0414D0}"/>
              </a:ext>
            </a:extLst>
          </p:cNvPr>
          <p:cNvSpPr/>
          <p:nvPr/>
        </p:nvSpPr>
        <p:spPr>
          <a:xfrm>
            <a:off x="11073050" y="2780660"/>
            <a:ext cx="429780" cy="429780"/>
          </a:xfrm>
          <a:prstGeom prst="ellipse">
            <a:avLst/>
          </a:prstGeom>
          <a:solidFill>
            <a:srgbClr val="53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AD47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9757D8-D371-4898-B98A-D4BA4751C45B}"/>
              </a:ext>
            </a:extLst>
          </p:cNvPr>
          <p:cNvSpPr txBox="1"/>
          <p:nvPr/>
        </p:nvSpPr>
        <p:spPr>
          <a:xfrm>
            <a:off x="4089299" y="4523320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C24616-607E-4EDB-AAD9-C5B910089452}"/>
              </a:ext>
            </a:extLst>
          </p:cNvPr>
          <p:cNvSpPr txBox="1"/>
          <p:nvPr/>
        </p:nvSpPr>
        <p:spPr>
          <a:xfrm>
            <a:off x="4089298" y="4285530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D3A0A1-D66D-45CB-9608-DC6BC98173B3}"/>
              </a:ext>
            </a:extLst>
          </p:cNvPr>
          <p:cNvSpPr txBox="1"/>
          <p:nvPr/>
        </p:nvSpPr>
        <p:spPr>
          <a:xfrm>
            <a:off x="6173736" y="3876699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557CE-841F-4D9F-9A61-8586F239EA5D}"/>
              </a:ext>
            </a:extLst>
          </p:cNvPr>
          <p:cNvSpPr txBox="1"/>
          <p:nvPr/>
        </p:nvSpPr>
        <p:spPr>
          <a:xfrm>
            <a:off x="6173735" y="3638909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915B54-E736-46B6-A3EF-5FADF7BAA0FE}"/>
              </a:ext>
            </a:extLst>
          </p:cNvPr>
          <p:cNvSpPr txBox="1"/>
          <p:nvPr/>
        </p:nvSpPr>
        <p:spPr>
          <a:xfrm>
            <a:off x="8205913" y="4523320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1B382-94E8-4AE8-B0E5-3AA5C6446F45}"/>
              </a:ext>
            </a:extLst>
          </p:cNvPr>
          <p:cNvSpPr txBox="1"/>
          <p:nvPr/>
        </p:nvSpPr>
        <p:spPr>
          <a:xfrm>
            <a:off x="8205912" y="4285530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3BB47-CB9E-4455-9DD8-905E79B7A4C0}"/>
              </a:ext>
            </a:extLst>
          </p:cNvPr>
          <p:cNvSpPr txBox="1"/>
          <p:nvPr/>
        </p:nvSpPr>
        <p:spPr>
          <a:xfrm>
            <a:off x="10245842" y="3616755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E04315-E2D3-4EA4-BA7E-3755A2F735D3}"/>
              </a:ext>
            </a:extLst>
          </p:cNvPr>
          <p:cNvSpPr txBox="1"/>
          <p:nvPr/>
        </p:nvSpPr>
        <p:spPr>
          <a:xfrm>
            <a:off x="10245841" y="3378965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858A-B9A9-4968-8913-98C5B734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  <a:endParaRPr lang="en-IN" dirty="0"/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5F7E3F9B-ECE6-4D3E-9AAF-668966A7C921}"/>
              </a:ext>
            </a:extLst>
          </p:cNvPr>
          <p:cNvSpPr/>
          <p:nvPr/>
        </p:nvSpPr>
        <p:spPr>
          <a:xfrm>
            <a:off x="2933156" y="1334987"/>
            <a:ext cx="2196001" cy="619497"/>
          </a:xfrm>
          <a:prstGeom prst="chevron">
            <a:avLst/>
          </a:prstGeom>
          <a:solidFill>
            <a:srgbClr val="19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322E87E4-2E79-486C-B68C-CC38188E9DCA}"/>
              </a:ext>
            </a:extLst>
          </p:cNvPr>
          <p:cNvSpPr/>
          <p:nvPr/>
        </p:nvSpPr>
        <p:spPr>
          <a:xfrm>
            <a:off x="6931894" y="1334987"/>
            <a:ext cx="2196001" cy="619497"/>
          </a:xfrm>
          <a:prstGeom prst="chevron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98A8385-1A19-4E24-8BFC-6F6D13F39F92}"/>
              </a:ext>
            </a:extLst>
          </p:cNvPr>
          <p:cNvSpPr/>
          <p:nvPr/>
        </p:nvSpPr>
        <p:spPr>
          <a:xfrm>
            <a:off x="8931263" y="1334987"/>
            <a:ext cx="2196001" cy="619497"/>
          </a:xfrm>
          <a:prstGeom prst="chevron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83E6F4C5-989F-4FD1-8ABC-D7B11971EA42}"/>
              </a:ext>
            </a:extLst>
          </p:cNvPr>
          <p:cNvSpPr/>
          <p:nvPr/>
        </p:nvSpPr>
        <p:spPr>
          <a:xfrm>
            <a:off x="4932525" y="1334987"/>
            <a:ext cx="2196001" cy="619497"/>
          </a:xfrm>
          <a:prstGeom prst="chevron">
            <a:avLst/>
          </a:prstGeom>
          <a:solidFill>
            <a:srgbClr val="53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CC796-54E5-416E-9279-539A34065325}"/>
              </a:ext>
            </a:extLst>
          </p:cNvPr>
          <p:cNvSpPr txBox="1"/>
          <p:nvPr/>
        </p:nvSpPr>
        <p:spPr>
          <a:xfrm>
            <a:off x="3235449" y="147545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1797C-0EEF-4C94-93FF-2E3AB4D1545D}"/>
              </a:ext>
            </a:extLst>
          </p:cNvPr>
          <p:cNvSpPr txBox="1"/>
          <p:nvPr/>
        </p:nvSpPr>
        <p:spPr>
          <a:xfrm>
            <a:off x="5246065" y="147545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0155C-A8A8-4B49-80B0-B580AB14FBC2}"/>
              </a:ext>
            </a:extLst>
          </p:cNvPr>
          <p:cNvSpPr txBox="1"/>
          <p:nvPr/>
        </p:nvSpPr>
        <p:spPr>
          <a:xfrm>
            <a:off x="7256266" y="147545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CD50F-84C3-4D16-9ACD-016935EF3BC0}"/>
              </a:ext>
            </a:extLst>
          </p:cNvPr>
          <p:cNvSpPr txBox="1"/>
          <p:nvPr/>
        </p:nvSpPr>
        <p:spPr>
          <a:xfrm>
            <a:off x="9267299" y="147545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hevron 2">
            <a:extLst>
              <a:ext uri="{FF2B5EF4-FFF2-40B4-BE49-F238E27FC236}">
                <a16:creationId xmlns:a16="http://schemas.microsoft.com/office/drawing/2014/main" id="{43751F00-1F45-4DF4-98AB-2DC0388E446A}"/>
              </a:ext>
            </a:extLst>
          </p:cNvPr>
          <p:cNvSpPr/>
          <p:nvPr/>
        </p:nvSpPr>
        <p:spPr>
          <a:xfrm>
            <a:off x="933787" y="1334987"/>
            <a:ext cx="2196001" cy="619497"/>
          </a:xfrm>
          <a:prstGeom prst="chevron">
            <a:avLst/>
          </a:prstGeom>
          <a:solidFill>
            <a:srgbClr val="A9C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51815-C616-4A9D-9F54-BBB1577DC4EA}"/>
              </a:ext>
            </a:extLst>
          </p:cNvPr>
          <p:cNvSpPr txBox="1"/>
          <p:nvPr/>
        </p:nvSpPr>
        <p:spPr>
          <a:xfrm>
            <a:off x="1231783" y="147545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9BF37-BED4-4010-8F35-89D1FAD014C7}"/>
              </a:ext>
            </a:extLst>
          </p:cNvPr>
          <p:cNvCxnSpPr>
            <a:cxnSpLocks/>
          </p:cNvCxnSpPr>
          <p:nvPr/>
        </p:nvCxnSpPr>
        <p:spPr>
          <a:xfrm flipH="1">
            <a:off x="2025103" y="1959246"/>
            <a:ext cx="13369" cy="1015299"/>
          </a:xfrm>
          <a:prstGeom prst="straightConnector1">
            <a:avLst/>
          </a:prstGeom>
          <a:ln w="25400">
            <a:solidFill>
              <a:srgbClr val="A9C37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67FEED-14D6-4AC1-83E0-35FBD74FE1C8}"/>
              </a:ext>
            </a:extLst>
          </p:cNvPr>
          <p:cNvCxnSpPr>
            <a:cxnSpLocks/>
          </p:cNvCxnSpPr>
          <p:nvPr/>
        </p:nvCxnSpPr>
        <p:spPr>
          <a:xfrm>
            <a:off x="8021589" y="1959246"/>
            <a:ext cx="16611" cy="1015298"/>
          </a:xfrm>
          <a:prstGeom prst="straightConnector1">
            <a:avLst/>
          </a:prstGeom>
          <a:ln w="25400">
            <a:solidFill>
              <a:srgbClr val="CC4E3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F8F97E-2EF0-443F-96C2-E4CAA9556FB7}"/>
              </a:ext>
            </a:extLst>
          </p:cNvPr>
          <p:cNvCxnSpPr>
            <a:cxnSpLocks/>
          </p:cNvCxnSpPr>
          <p:nvPr/>
        </p:nvCxnSpPr>
        <p:spPr>
          <a:xfrm>
            <a:off x="10029263" y="1959246"/>
            <a:ext cx="1" cy="1015298"/>
          </a:xfrm>
          <a:prstGeom prst="straightConnector1">
            <a:avLst/>
          </a:prstGeom>
          <a:ln w="25400">
            <a:solidFill>
              <a:srgbClr val="F5AE3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60583DA-FD8D-4CFE-8835-3A9071B371E4}"/>
              </a:ext>
            </a:extLst>
          </p:cNvPr>
          <p:cNvSpPr/>
          <p:nvPr/>
        </p:nvSpPr>
        <p:spPr>
          <a:xfrm flipH="1">
            <a:off x="3830709" y="224436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4D297-F731-43FA-A130-730E3FD394DD}"/>
              </a:ext>
            </a:extLst>
          </p:cNvPr>
          <p:cNvSpPr/>
          <p:nvPr/>
        </p:nvSpPr>
        <p:spPr>
          <a:xfrm rot="2700000">
            <a:off x="5897565" y="218862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6260B-768A-4D09-A8A9-8997099BEB95}"/>
              </a:ext>
            </a:extLst>
          </p:cNvPr>
          <p:cNvCxnSpPr>
            <a:cxnSpLocks/>
          </p:cNvCxnSpPr>
          <p:nvPr/>
        </p:nvCxnSpPr>
        <p:spPr>
          <a:xfrm flipH="1">
            <a:off x="4024472" y="1959246"/>
            <a:ext cx="13369" cy="1015299"/>
          </a:xfrm>
          <a:prstGeom prst="straightConnector1">
            <a:avLst/>
          </a:prstGeom>
          <a:ln w="25400">
            <a:solidFill>
              <a:srgbClr val="19A4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423584-9A4B-402A-8E06-3E418CD89286}"/>
              </a:ext>
            </a:extLst>
          </p:cNvPr>
          <p:cNvCxnSpPr>
            <a:cxnSpLocks/>
          </p:cNvCxnSpPr>
          <p:nvPr/>
        </p:nvCxnSpPr>
        <p:spPr>
          <a:xfrm flipH="1">
            <a:off x="5986718" y="1959246"/>
            <a:ext cx="13369" cy="1015299"/>
          </a:xfrm>
          <a:prstGeom prst="straightConnector1">
            <a:avLst/>
          </a:prstGeom>
          <a:ln w="25400">
            <a:solidFill>
              <a:srgbClr val="538EC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FEB33-9ECF-405A-A9BA-BBF055B9BC41}"/>
              </a:ext>
            </a:extLst>
          </p:cNvPr>
          <p:cNvSpPr txBox="1"/>
          <p:nvPr/>
        </p:nvSpPr>
        <p:spPr>
          <a:xfrm>
            <a:off x="986998" y="3352616"/>
            <a:ext cx="1946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9F1EB-5564-4344-A582-13F2788C9AC3}"/>
              </a:ext>
            </a:extLst>
          </p:cNvPr>
          <p:cNvSpPr txBox="1"/>
          <p:nvPr/>
        </p:nvSpPr>
        <p:spPr>
          <a:xfrm>
            <a:off x="986997" y="3114826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0BA4-5775-4EEC-B6BE-F7137E156288}"/>
              </a:ext>
            </a:extLst>
          </p:cNvPr>
          <p:cNvSpPr txBox="1"/>
          <p:nvPr/>
        </p:nvSpPr>
        <p:spPr>
          <a:xfrm>
            <a:off x="2994804" y="3352616"/>
            <a:ext cx="1946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2F618-0652-49B0-A512-6BB416053DA7}"/>
              </a:ext>
            </a:extLst>
          </p:cNvPr>
          <p:cNvSpPr txBox="1"/>
          <p:nvPr/>
        </p:nvSpPr>
        <p:spPr>
          <a:xfrm>
            <a:off x="2994803" y="3114826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18A61-F53D-4FB0-9C4A-70219E33B2A4}"/>
              </a:ext>
            </a:extLst>
          </p:cNvPr>
          <p:cNvSpPr txBox="1"/>
          <p:nvPr/>
        </p:nvSpPr>
        <p:spPr>
          <a:xfrm>
            <a:off x="4932526" y="3352616"/>
            <a:ext cx="1946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6ABBA-C3E8-4850-B8D1-BDA3C6D9AEAC}"/>
              </a:ext>
            </a:extLst>
          </p:cNvPr>
          <p:cNvSpPr txBox="1"/>
          <p:nvPr/>
        </p:nvSpPr>
        <p:spPr>
          <a:xfrm>
            <a:off x="4932525" y="3114826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3A404-EF69-425D-A109-F4762869A50C}"/>
              </a:ext>
            </a:extLst>
          </p:cNvPr>
          <p:cNvSpPr txBox="1"/>
          <p:nvPr/>
        </p:nvSpPr>
        <p:spPr>
          <a:xfrm>
            <a:off x="7015621" y="3352616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85A2D-2CF1-43DF-BD22-4BE0E01B6398}"/>
              </a:ext>
            </a:extLst>
          </p:cNvPr>
          <p:cNvSpPr txBox="1"/>
          <p:nvPr/>
        </p:nvSpPr>
        <p:spPr>
          <a:xfrm>
            <a:off x="7015620" y="3114826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5A1A56-A7A6-4F11-ADA0-0C7109D8EF35}"/>
              </a:ext>
            </a:extLst>
          </p:cNvPr>
          <p:cNvSpPr txBox="1"/>
          <p:nvPr/>
        </p:nvSpPr>
        <p:spPr>
          <a:xfrm>
            <a:off x="9026653" y="3352616"/>
            <a:ext cx="1946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48454-DF1A-4E0E-973A-A59052BCD3CD}"/>
              </a:ext>
            </a:extLst>
          </p:cNvPr>
          <p:cNvSpPr txBox="1"/>
          <p:nvPr/>
        </p:nvSpPr>
        <p:spPr>
          <a:xfrm>
            <a:off x="9026652" y="3114826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0EE-EF95-4265-A71B-3E4FA59C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Banner</a:t>
            </a:r>
            <a:endParaRPr lang="en-IN" dirty="0"/>
          </a:p>
        </p:txBody>
      </p:sp>
      <p:sp>
        <p:nvSpPr>
          <p:cNvPr id="3" name="Hexagon 4">
            <a:extLst>
              <a:ext uri="{FF2B5EF4-FFF2-40B4-BE49-F238E27FC236}">
                <a16:creationId xmlns:a16="http://schemas.microsoft.com/office/drawing/2014/main" id="{351C1DDB-E56D-45E5-A825-D38F2E92FDD7}"/>
              </a:ext>
            </a:extLst>
          </p:cNvPr>
          <p:cNvSpPr/>
          <p:nvPr/>
        </p:nvSpPr>
        <p:spPr>
          <a:xfrm>
            <a:off x="6018658" y="1867337"/>
            <a:ext cx="5868541" cy="11656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Hexagon 5">
            <a:extLst>
              <a:ext uri="{FF2B5EF4-FFF2-40B4-BE49-F238E27FC236}">
                <a16:creationId xmlns:a16="http://schemas.microsoft.com/office/drawing/2014/main" id="{79312E37-B743-4A4A-BDDB-5BBA2B4D94B4}"/>
              </a:ext>
            </a:extLst>
          </p:cNvPr>
          <p:cNvSpPr/>
          <p:nvPr/>
        </p:nvSpPr>
        <p:spPr>
          <a:xfrm>
            <a:off x="6157069" y="1998994"/>
            <a:ext cx="1236323" cy="927241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8080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Hexagon 11">
            <a:extLst>
              <a:ext uri="{FF2B5EF4-FFF2-40B4-BE49-F238E27FC236}">
                <a16:creationId xmlns:a16="http://schemas.microsoft.com/office/drawing/2014/main" id="{ED153E91-8637-4E01-8C7D-B0C26B65A6B3}"/>
              </a:ext>
            </a:extLst>
          </p:cNvPr>
          <p:cNvSpPr/>
          <p:nvPr/>
        </p:nvSpPr>
        <p:spPr>
          <a:xfrm>
            <a:off x="6018658" y="3133991"/>
            <a:ext cx="5868541" cy="11656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Hexagon 12">
            <a:extLst>
              <a:ext uri="{FF2B5EF4-FFF2-40B4-BE49-F238E27FC236}">
                <a16:creationId xmlns:a16="http://schemas.microsoft.com/office/drawing/2014/main" id="{E3E15DD0-846C-4CAB-BFF7-CAF0E9479956}"/>
              </a:ext>
            </a:extLst>
          </p:cNvPr>
          <p:cNvSpPr/>
          <p:nvPr/>
        </p:nvSpPr>
        <p:spPr>
          <a:xfrm>
            <a:off x="6157069" y="3265648"/>
            <a:ext cx="1236323" cy="927241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1B59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" name="Hexagon 17">
            <a:extLst>
              <a:ext uri="{FF2B5EF4-FFF2-40B4-BE49-F238E27FC236}">
                <a16:creationId xmlns:a16="http://schemas.microsoft.com/office/drawing/2014/main" id="{23FD525B-E03D-462E-B6E9-D04AAD119C87}"/>
              </a:ext>
            </a:extLst>
          </p:cNvPr>
          <p:cNvSpPr/>
          <p:nvPr/>
        </p:nvSpPr>
        <p:spPr>
          <a:xfrm>
            <a:off x="6018658" y="4400643"/>
            <a:ext cx="5868541" cy="11656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Hexagon 18">
            <a:extLst>
              <a:ext uri="{FF2B5EF4-FFF2-40B4-BE49-F238E27FC236}">
                <a16:creationId xmlns:a16="http://schemas.microsoft.com/office/drawing/2014/main" id="{A4F86F41-8064-48A7-9A0C-4E55C397A02E}"/>
              </a:ext>
            </a:extLst>
          </p:cNvPr>
          <p:cNvSpPr/>
          <p:nvPr/>
        </p:nvSpPr>
        <p:spPr>
          <a:xfrm>
            <a:off x="6157069" y="4532300"/>
            <a:ext cx="1236323" cy="927241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A9C37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Hexagon 23">
            <a:extLst>
              <a:ext uri="{FF2B5EF4-FFF2-40B4-BE49-F238E27FC236}">
                <a16:creationId xmlns:a16="http://schemas.microsoft.com/office/drawing/2014/main" id="{7C45D90E-E836-4E07-B922-A0F8D85F9469}"/>
              </a:ext>
            </a:extLst>
          </p:cNvPr>
          <p:cNvSpPr/>
          <p:nvPr/>
        </p:nvSpPr>
        <p:spPr>
          <a:xfrm flipH="1">
            <a:off x="534958" y="1275518"/>
            <a:ext cx="5659569" cy="1124161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Hexagon 24">
            <a:extLst>
              <a:ext uri="{FF2B5EF4-FFF2-40B4-BE49-F238E27FC236}">
                <a16:creationId xmlns:a16="http://schemas.microsoft.com/office/drawing/2014/main" id="{04E398EF-70CE-45F6-916E-34127B72690B}"/>
              </a:ext>
            </a:extLst>
          </p:cNvPr>
          <p:cNvSpPr/>
          <p:nvPr/>
        </p:nvSpPr>
        <p:spPr>
          <a:xfrm flipH="1">
            <a:off x="4884923" y="1398685"/>
            <a:ext cx="1192299" cy="894223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F5AE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9BB866C2-025B-40B6-92BC-DB1906599E30}"/>
              </a:ext>
            </a:extLst>
          </p:cNvPr>
          <p:cNvGrpSpPr/>
          <p:nvPr/>
        </p:nvGrpSpPr>
        <p:grpSpPr>
          <a:xfrm>
            <a:off x="861495" y="1376577"/>
            <a:ext cx="4089941" cy="842268"/>
            <a:chOff x="6210998" y="1433695"/>
            <a:chExt cx="2688349" cy="8138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D62CD-5FE1-406C-888D-4F2A327BFBD4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DEA34-5332-4F42-AC0E-B3182551BA9F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Hexagon 29">
            <a:extLst>
              <a:ext uri="{FF2B5EF4-FFF2-40B4-BE49-F238E27FC236}">
                <a16:creationId xmlns:a16="http://schemas.microsoft.com/office/drawing/2014/main" id="{9DF107AC-1517-4399-8A18-3E8CC3B8B875}"/>
              </a:ext>
            </a:extLst>
          </p:cNvPr>
          <p:cNvSpPr/>
          <p:nvPr/>
        </p:nvSpPr>
        <p:spPr>
          <a:xfrm flipH="1">
            <a:off x="534958" y="2542172"/>
            <a:ext cx="5659569" cy="1124161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Hexagon 30">
            <a:extLst>
              <a:ext uri="{FF2B5EF4-FFF2-40B4-BE49-F238E27FC236}">
                <a16:creationId xmlns:a16="http://schemas.microsoft.com/office/drawing/2014/main" id="{5E54B79C-EB55-49C9-AC7B-4CDF8D2D7DBD}"/>
              </a:ext>
            </a:extLst>
          </p:cNvPr>
          <p:cNvSpPr/>
          <p:nvPr/>
        </p:nvSpPr>
        <p:spPr>
          <a:xfrm flipH="1">
            <a:off x="4884923" y="2665339"/>
            <a:ext cx="1192299" cy="894223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CC4E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Hexagon 35">
            <a:extLst>
              <a:ext uri="{FF2B5EF4-FFF2-40B4-BE49-F238E27FC236}">
                <a16:creationId xmlns:a16="http://schemas.microsoft.com/office/drawing/2014/main" id="{5B41B44F-2CCC-4D9C-A076-34A882927D30}"/>
              </a:ext>
            </a:extLst>
          </p:cNvPr>
          <p:cNvSpPr/>
          <p:nvPr/>
        </p:nvSpPr>
        <p:spPr>
          <a:xfrm flipH="1">
            <a:off x="534958" y="3808826"/>
            <a:ext cx="5659569" cy="1124161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Group 31">
            <a:extLst>
              <a:ext uri="{FF2B5EF4-FFF2-40B4-BE49-F238E27FC236}">
                <a16:creationId xmlns:a16="http://schemas.microsoft.com/office/drawing/2014/main" id="{78A3FD12-DC50-408E-8F31-8E862EAE5BE2}"/>
              </a:ext>
            </a:extLst>
          </p:cNvPr>
          <p:cNvGrpSpPr/>
          <p:nvPr/>
        </p:nvGrpSpPr>
        <p:grpSpPr>
          <a:xfrm>
            <a:off x="861495" y="2043419"/>
            <a:ext cx="10702184" cy="3352385"/>
            <a:chOff x="6210998" y="863385"/>
            <a:chExt cx="7034626" cy="3239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28FB6E-3DAE-4260-BEA8-0C9193744579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7F847A-9E4B-4E9B-AC65-240CFB289D16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55B1F4-7B85-41E8-BE36-44082843FDE4}"/>
                </a:ext>
              </a:extLst>
            </p:cNvPr>
            <p:cNvSpPr txBox="1"/>
            <p:nvPr/>
          </p:nvSpPr>
          <p:spPr>
            <a:xfrm>
              <a:off x="6210998" y="2723860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797ABC-6ABF-4BDE-B029-91276C96E4B6}"/>
                </a:ext>
              </a:extLst>
            </p:cNvPr>
            <p:cNvSpPr txBox="1"/>
            <p:nvPr/>
          </p:nvSpPr>
          <p:spPr>
            <a:xfrm>
              <a:off x="6210998" y="2972678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E8C60-E95D-4F3D-A76D-77E119EF9C77}"/>
                </a:ext>
              </a:extLst>
            </p:cNvPr>
            <p:cNvSpPr txBox="1"/>
            <p:nvPr/>
          </p:nvSpPr>
          <p:spPr>
            <a:xfrm>
              <a:off x="10557275" y="863385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3816D-2B9E-4677-A3C9-B1506031E726}"/>
                </a:ext>
              </a:extLst>
            </p:cNvPr>
            <p:cNvSpPr txBox="1"/>
            <p:nvPr/>
          </p:nvSpPr>
          <p:spPr>
            <a:xfrm>
              <a:off x="10557275" y="1112203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CAFB5-04F5-48B1-B6A0-6012019DF13D}"/>
                </a:ext>
              </a:extLst>
            </p:cNvPr>
            <p:cNvSpPr txBox="1"/>
            <p:nvPr/>
          </p:nvSpPr>
          <p:spPr>
            <a:xfrm>
              <a:off x="10557275" y="2079630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BF2A1-4855-472F-984A-ACBE9834E3D2}"/>
                </a:ext>
              </a:extLst>
            </p:cNvPr>
            <p:cNvSpPr txBox="1"/>
            <p:nvPr/>
          </p:nvSpPr>
          <p:spPr>
            <a:xfrm>
              <a:off x="10557275" y="2328447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83D282-777D-4504-BBC9-C151E55F9407}"/>
                </a:ext>
              </a:extLst>
            </p:cNvPr>
            <p:cNvSpPr txBox="1"/>
            <p:nvPr/>
          </p:nvSpPr>
          <p:spPr>
            <a:xfrm>
              <a:off x="10557275" y="3288933"/>
              <a:ext cx="2688349" cy="3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984F9D-54E5-4010-B072-461F702D3ECF}"/>
                </a:ext>
              </a:extLst>
            </p:cNvPr>
            <p:cNvSpPr txBox="1"/>
            <p:nvPr/>
          </p:nvSpPr>
          <p:spPr>
            <a:xfrm>
              <a:off x="10557275" y="3537751"/>
              <a:ext cx="2688349" cy="56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Hexagon 36">
            <a:extLst>
              <a:ext uri="{FF2B5EF4-FFF2-40B4-BE49-F238E27FC236}">
                <a16:creationId xmlns:a16="http://schemas.microsoft.com/office/drawing/2014/main" id="{626B9436-A032-4BE9-8068-8399854DAC59}"/>
              </a:ext>
            </a:extLst>
          </p:cNvPr>
          <p:cNvSpPr/>
          <p:nvPr/>
        </p:nvSpPr>
        <p:spPr>
          <a:xfrm flipH="1">
            <a:off x="4884923" y="3931993"/>
            <a:ext cx="1192299" cy="894223"/>
          </a:xfrm>
          <a:prstGeom prst="hexagon">
            <a:avLst>
              <a:gd name="adj" fmla="val 38143"/>
              <a:gd name="vf" fmla="val 115470"/>
            </a:avLst>
          </a:prstGeom>
          <a:solidFill>
            <a:srgbClr val="538EC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243A-799E-4EF0-8ADE-66D660C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52FBC-66AB-42B9-8A2F-9B72930261EB}"/>
              </a:ext>
            </a:extLst>
          </p:cNvPr>
          <p:cNvGrpSpPr/>
          <p:nvPr/>
        </p:nvGrpSpPr>
        <p:grpSpPr>
          <a:xfrm>
            <a:off x="4119043" y="1830486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B5B09D82-7D51-4DBB-B2CA-D01C5A258538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E13824F1-029E-4ECA-ADD2-1EBAF9915DC1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211A23-2246-40B2-A9CF-D675D405D6F3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A8A1EBE-C694-4633-A514-0557A59C5785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rgbClr val="1B59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8367290E-013F-4A34-998D-5D5947812A17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rgbClr val="538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6F3B8509-C165-42D1-B7C9-6745DC8FD03C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7538C941-9291-4221-9C65-B5C8A01A35F7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87BF7C-5C49-41C2-A85D-2781BB2F6E6B}"/>
              </a:ext>
            </a:extLst>
          </p:cNvPr>
          <p:cNvSpPr txBox="1"/>
          <p:nvPr/>
        </p:nvSpPr>
        <p:spPr>
          <a:xfrm>
            <a:off x="7981218" y="1326431"/>
            <a:ext cx="28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5A4E-E64A-4FD1-A90B-9A37A2E7FB28}"/>
              </a:ext>
            </a:extLst>
          </p:cNvPr>
          <p:cNvSpPr txBox="1"/>
          <p:nvPr/>
        </p:nvSpPr>
        <p:spPr>
          <a:xfrm>
            <a:off x="7981218" y="1598429"/>
            <a:ext cx="383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3A82E-DA08-4461-A339-D70335C013CC}"/>
              </a:ext>
            </a:extLst>
          </p:cNvPr>
          <p:cNvSpPr txBox="1"/>
          <p:nvPr/>
        </p:nvSpPr>
        <p:spPr>
          <a:xfrm>
            <a:off x="8578643" y="2838599"/>
            <a:ext cx="28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B50E0-E2F3-462D-BAC9-EF975AEDD838}"/>
              </a:ext>
            </a:extLst>
          </p:cNvPr>
          <p:cNvSpPr txBox="1"/>
          <p:nvPr/>
        </p:nvSpPr>
        <p:spPr>
          <a:xfrm>
            <a:off x="8578643" y="3340235"/>
            <a:ext cx="347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F7905-489F-4043-8F1D-AC80BDCF4CC5}"/>
              </a:ext>
            </a:extLst>
          </p:cNvPr>
          <p:cNvSpPr txBox="1"/>
          <p:nvPr/>
        </p:nvSpPr>
        <p:spPr>
          <a:xfrm>
            <a:off x="8197242" y="4680643"/>
            <a:ext cx="28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E786F-E47E-461D-8DC5-0665B258DF1F}"/>
              </a:ext>
            </a:extLst>
          </p:cNvPr>
          <p:cNvSpPr txBox="1"/>
          <p:nvPr/>
        </p:nvSpPr>
        <p:spPr>
          <a:xfrm>
            <a:off x="8197242" y="4952641"/>
            <a:ext cx="3735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441DD-A9B2-49F3-9939-A8073379E9E7}"/>
              </a:ext>
            </a:extLst>
          </p:cNvPr>
          <p:cNvSpPr txBox="1"/>
          <p:nvPr/>
        </p:nvSpPr>
        <p:spPr>
          <a:xfrm>
            <a:off x="1492844" y="1303556"/>
            <a:ext cx="27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BE71-80E2-47B7-9324-4416CA1918FB}"/>
              </a:ext>
            </a:extLst>
          </p:cNvPr>
          <p:cNvSpPr txBox="1"/>
          <p:nvPr/>
        </p:nvSpPr>
        <p:spPr>
          <a:xfrm>
            <a:off x="450376" y="1575554"/>
            <a:ext cx="383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BF6BC-B9D9-460C-AB23-C70BAEA8F19D}"/>
              </a:ext>
            </a:extLst>
          </p:cNvPr>
          <p:cNvSpPr txBox="1"/>
          <p:nvPr/>
        </p:nvSpPr>
        <p:spPr>
          <a:xfrm>
            <a:off x="820916" y="2838599"/>
            <a:ext cx="27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6B3EB-331A-48E9-B667-7BDA6BE3E580}"/>
              </a:ext>
            </a:extLst>
          </p:cNvPr>
          <p:cNvSpPr txBox="1"/>
          <p:nvPr/>
        </p:nvSpPr>
        <p:spPr>
          <a:xfrm>
            <a:off x="136481" y="3340235"/>
            <a:ext cx="348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CC8F5-3A64-4158-913A-34510ECB041C}"/>
              </a:ext>
            </a:extLst>
          </p:cNvPr>
          <p:cNvSpPr txBox="1"/>
          <p:nvPr/>
        </p:nvSpPr>
        <p:spPr>
          <a:xfrm>
            <a:off x="1264596" y="4680643"/>
            <a:ext cx="27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26A62-1A86-4A5E-80F3-A500A22CC57D}"/>
              </a:ext>
            </a:extLst>
          </p:cNvPr>
          <p:cNvSpPr txBox="1"/>
          <p:nvPr/>
        </p:nvSpPr>
        <p:spPr>
          <a:xfrm>
            <a:off x="259307" y="5182279"/>
            <a:ext cx="380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69FC2D-AF10-48C8-8109-9688A1018F8C}"/>
              </a:ext>
            </a:extLst>
          </p:cNvPr>
          <p:cNvGrpSpPr/>
          <p:nvPr/>
        </p:nvGrpSpPr>
        <p:grpSpPr>
          <a:xfrm>
            <a:off x="5044456" y="2710172"/>
            <a:ext cx="2082154" cy="2604159"/>
            <a:chOff x="3520455" y="4309100"/>
            <a:chExt cx="2082154" cy="26041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365B21-B4C1-48EB-905A-964DCBFE22BC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63C19-8375-4D4E-95B4-4601EE7B2D95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26" name="Freeform 98">
            <a:extLst>
              <a:ext uri="{FF2B5EF4-FFF2-40B4-BE49-F238E27FC236}">
                <a16:creationId xmlns:a16="http://schemas.microsoft.com/office/drawing/2014/main" id="{3B31E6A3-B8A2-487B-995E-7FEABCDBB73C}"/>
              </a:ext>
            </a:extLst>
          </p:cNvPr>
          <p:cNvSpPr/>
          <p:nvPr/>
        </p:nvSpPr>
        <p:spPr>
          <a:xfrm>
            <a:off x="6986776" y="1447584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99">
            <a:extLst>
              <a:ext uri="{FF2B5EF4-FFF2-40B4-BE49-F238E27FC236}">
                <a16:creationId xmlns:a16="http://schemas.microsoft.com/office/drawing/2014/main" id="{A3997933-AC21-4134-8974-92B2678BA8B2}"/>
              </a:ext>
            </a:extLst>
          </p:cNvPr>
          <p:cNvSpPr/>
          <p:nvPr/>
        </p:nvSpPr>
        <p:spPr>
          <a:xfrm flipH="1">
            <a:off x="4282790" y="1447584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9C1997-0B84-4BEE-B76A-6E021C43C80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96726" y="2986627"/>
            <a:ext cx="581917" cy="36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3">
            <a:extLst>
              <a:ext uri="{FF2B5EF4-FFF2-40B4-BE49-F238E27FC236}">
                <a16:creationId xmlns:a16="http://schemas.microsoft.com/office/drawing/2014/main" id="{7BD2EB61-3633-4385-A935-229540337618}"/>
              </a:ext>
            </a:extLst>
          </p:cNvPr>
          <p:cNvSpPr/>
          <p:nvPr/>
        </p:nvSpPr>
        <p:spPr>
          <a:xfrm flipH="1">
            <a:off x="3366630" y="4455593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7956D3-43C1-4836-A1B7-F9C5E488182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25854" y="2986627"/>
            <a:ext cx="593190" cy="36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103">
            <a:extLst>
              <a:ext uri="{FF2B5EF4-FFF2-40B4-BE49-F238E27FC236}">
                <a16:creationId xmlns:a16="http://schemas.microsoft.com/office/drawing/2014/main" id="{BB89481F-6369-4792-B0E8-D10D6DF76A84}"/>
              </a:ext>
            </a:extLst>
          </p:cNvPr>
          <p:cNvSpPr/>
          <p:nvPr/>
        </p:nvSpPr>
        <p:spPr>
          <a:xfrm>
            <a:off x="8129954" y="4455593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4FA5-DA52-4D35-8E92-23676D7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circular arrow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F9BD-F89A-41DC-A8AA-144C464045BF}"/>
              </a:ext>
            </a:extLst>
          </p:cNvPr>
          <p:cNvSpPr txBox="1"/>
          <p:nvPr/>
        </p:nvSpPr>
        <p:spPr>
          <a:xfrm>
            <a:off x="7581789" y="1472852"/>
            <a:ext cx="41192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6D020-2F7A-4DFC-A6FD-B2A7A685FBBD}"/>
              </a:ext>
            </a:extLst>
          </p:cNvPr>
          <p:cNvSpPr txBox="1"/>
          <p:nvPr/>
        </p:nvSpPr>
        <p:spPr>
          <a:xfrm>
            <a:off x="7581789" y="1778848"/>
            <a:ext cx="41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B34B3-F6BC-43D7-B525-EB3852F48C18}"/>
              </a:ext>
            </a:extLst>
          </p:cNvPr>
          <p:cNvSpPr txBox="1"/>
          <p:nvPr/>
        </p:nvSpPr>
        <p:spPr>
          <a:xfrm>
            <a:off x="7581789" y="4824319"/>
            <a:ext cx="41192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5F102-7BF8-474B-BEC5-B26C9FB84962}"/>
              </a:ext>
            </a:extLst>
          </p:cNvPr>
          <p:cNvSpPr txBox="1"/>
          <p:nvPr/>
        </p:nvSpPr>
        <p:spPr>
          <a:xfrm>
            <a:off x="7581789" y="5130315"/>
            <a:ext cx="41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F1A57-67FF-462B-A286-D5C4212777EA}"/>
              </a:ext>
            </a:extLst>
          </p:cNvPr>
          <p:cNvSpPr txBox="1"/>
          <p:nvPr/>
        </p:nvSpPr>
        <p:spPr>
          <a:xfrm>
            <a:off x="310154" y="3147823"/>
            <a:ext cx="41192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FED71-DE3B-4C43-B248-7DA425F6DEDA}"/>
              </a:ext>
            </a:extLst>
          </p:cNvPr>
          <p:cNvSpPr txBox="1"/>
          <p:nvPr/>
        </p:nvSpPr>
        <p:spPr>
          <a:xfrm>
            <a:off x="310154" y="3453819"/>
            <a:ext cx="41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0898C-D836-40E6-8A3A-80937B5A10AF}"/>
              </a:ext>
            </a:extLst>
          </p:cNvPr>
          <p:cNvGrpSpPr/>
          <p:nvPr/>
        </p:nvGrpSpPr>
        <p:grpSpPr>
          <a:xfrm>
            <a:off x="7581789" y="3386684"/>
            <a:ext cx="2857316" cy="517692"/>
            <a:chOff x="5675124" y="3463006"/>
            <a:chExt cx="2857316" cy="5176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153D87-C43C-4683-8BEF-391FFCF2ABF9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rgbClr val="BFBFBF"/>
                  </a:solidFill>
                  <a:cs typeface="Arial" pitchFamily="34" charset="0"/>
                </a:rPr>
                <a:t>65</a:t>
              </a:r>
              <a:r>
                <a:rPr lang="en-US" altLang="ko-KR" sz="2000" b="1" dirty="0">
                  <a:solidFill>
                    <a:srgbClr val="BFBFBF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rgbClr val="BFBFBF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8ADDFA-0DD4-49F7-9F56-923C6EC3D2E2}"/>
                </a:ext>
              </a:extLst>
            </p:cNvPr>
            <p:cNvSpPr txBox="1"/>
            <p:nvPr/>
          </p:nvSpPr>
          <p:spPr>
            <a:xfrm>
              <a:off x="6394340" y="3642144"/>
              <a:ext cx="21381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9A96C-E66B-49CA-8D33-8F1AA045D639}"/>
              </a:ext>
            </a:extLst>
          </p:cNvPr>
          <p:cNvGrpSpPr/>
          <p:nvPr/>
        </p:nvGrpSpPr>
        <p:grpSpPr>
          <a:xfrm>
            <a:off x="1569892" y="1706519"/>
            <a:ext cx="2859547" cy="499500"/>
            <a:chOff x="755576" y="1993472"/>
            <a:chExt cx="2859547" cy="499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522A12-43C2-440C-8E61-190A2BF95C34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rgbClr val="F5AE3B"/>
                  </a:solidFill>
                  <a:cs typeface="Arial" pitchFamily="34" charset="0"/>
                </a:rPr>
                <a:t>92</a:t>
              </a:r>
              <a:r>
                <a:rPr lang="en-US" altLang="ko-KR" sz="2000" b="1" dirty="0">
                  <a:solidFill>
                    <a:srgbClr val="F5AE3B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rgbClr val="F5AE3B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48B0FB-4393-4377-8600-F4091CC755C0}"/>
                </a:ext>
              </a:extLst>
            </p:cNvPr>
            <p:cNvSpPr txBox="1"/>
            <p:nvPr/>
          </p:nvSpPr>
          <p:spPr>
            <a:xfrm>
              <a:off x="755576" y="2154418"/>
              <a:ext cx="21381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1DDB85-D7D7-4E33-8AB0-6877BC846B6A}"/>
              </a:ext>
            </a:extLst>
          </p:cNvPr>
          <p:cNvGrpSpPr/>
          <p:nvPr/>
        </p:nvGrpSpPr>
        <p:grpSpPr>
          <a:xfrm>
            <a:off x="1569892" y="5061956"/>
            <a:ext cx="2859547" cy="499500"/>
            <a:chOff x="755576" y="1993472"/>
            <a:chExt cx="2859547" cy="4995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47904C-2059-4B87-904F-F3E2F543EFCA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rgbClr val="CC4E3D"/>
                  </a:solidFill>
                  <a:cs typeface="Arial" pitchFamily="34" charset="0"/>
                </a:rPr>
                <a:t>42</a:t>
              </a:r>
              <a:r>
                <a:rPr lang="en-US" altLang="ko-KR" sz="2000" b="1" dirty="0">
                  <a:solidFill>
                    <a:srgbClr val="CC4E3D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rgbClr val="CC4E3D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5AE236-B4B0-4BE4-B82D-F8B8ACCCAD6F}"/>
                </a:ext>
              </a:extLst>
            </p:cNvPr>
            <p:cNvSpPr txBox="1"/>
            <p:nvPr/>
          </p:nvSpPr>
          <p:spPr>
            <a:xfrm>
              <a:off x="755576" y="2154418"/>
              <a:ext cx="21381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3456DAC8-A7D0-4A0D-86DB-EF477168FE52}"/>
              </a:ext>
            </a:extLst>
          </p:cNvPr>
          <p:cNvSpPr/>
          <p:nvPr/>
        </p:nvSpPr>
        <p:spPr>
          <a:xfrm>
            <a:off x="5259565" y="4496942"/>
            <a:ext cx="1662331" cy="1662330"/>
          </a:xfrm>
          <a:prstGeom prst="arc">
            <a:avLst>
              <a:gd name="adj1" fmla="val 3657515"/>
              <a:gd name="adj2" fmla="val 15912259"/>
            </a:avLst>
          </a:prstGeom>
          <a:ln w="165100">
            <a:solidFill>
              <a:srgbClr val="CC4E3D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FC3B650-229E-477A-B4BC-133BD540006B}"/>
              </a:ext>
            </a:extLst>
          </p:cNvPr>
          <p:cNvSpPr/>
          <p:nvPr/>
        </p:nvSpPr>
        <p:spPr>
          <a:xfrm flipH="1">
            <a:off x="5245111" y="2810605"/>
            <a:ext cx="1662331" cy="1662330"/>
          </a:xfrm>
          <a:prstGeom prst="arc">
            <a:avLst>
              <a:gd name="adj1" fmla="val 5478932"/>
              <a:gd name="adj2" fmla="val 16740799"/>
            </a:avLst>
          </a:prstGeom>
          <a:ln w="165100">
            <a:solidFill>
              <a:srgbClr val="BFBFB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9C836A3-D28A-4E9B-B031-ADA6724B0FC7}"/>
              </a:ext>
            </a:extLst>
          </p:cNvPr>
          <p:cNvSpPr/>
          <p:nvPr/>
        </p:nvSpPr>
        <p:spPr>
          <a:xfrm>
            <a:off x="5245111" y="1158318"/>
            <a:ext cx="1662331" cy="1662330"/>
          </a:xfrm>
          <a:prstGeom prst="arc">
            <a:avLst>
              <a:gd name="adj1" fmla="val 6266444"/>
              <a:gd name="adj2" fmla="val 19078973"/>
            </a:avLst>
          </a:prstGeom>
          <a:ln w="165100">
            <a:solidFill>
              <a:srgbClr val="F5AE3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FDE9B8-C086-4349-9C91-9D546F243F8F}"/>
              </a:ext>
            </a:extLst>
          </p:cNvPr>
          <p:cNvSpPr/>
          <p:nvPr/>
        </p:nvSpPr>
        <p:spPr>
          <a:xfrm>
            <a:off x="5568955" y="1467708"/>
            <a:ext cx="1043551" cy="1043550"/>
          </a:xfrm>
          <a:prstGeom prst="ellipse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50F9F2-31BF-4285-BF75-1FB351284D92}"/>
              </a:ext>
            </a:extLst>
          </p:cNvPr>
          <p:cNvSpPr/>
          <p:nvPr/>
        </p:nvSpPr>
        <p:spPr>
          <a:xfrm>
            <a:off x="5568955" y="3119995"/>
            <a:ext cx="1043551" cy="10435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8DA4DA-C2B4-496D-AC6D-D32100DDAE0F}"/>
              </a:ext>
            </a:extLst>
          </p:cNvPr>
          <p:cNvSpPr/>
          <p:nvPr/>
        </p:nvSpPr>
        <p:spPr>
          <a:xfrm>
            <a:off x="5568955" y="4812948"/>
            <a:ext cx="1043551" cy="1043550"/>
          </a:xfrm>
          <a:prstGeom prst="ellipse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Chevron 5">
            <a:extLst>
              <a:ext uri="{FF2B5EF4-FFF2-40B4-BE49-F238E27FC236}">
                <a16:creationId xmlns:a16="http://schemas.microsoft.com/office/drawing/2014/main" id="{0BEE150A-6461-4510-B054-6E9A2F5C4AA6}"/>
              </a:ext>
            </a:extLst>
          </p:cNvPr>
          <p:cNvSpPr/>
          <p:nvPr/>
        </p:nvSpPr>
        <p:spPr>
          <a:xfrm>
            <a:off x="6846837" y="1765659"/>
            <a:ext cx="272501" cy="379865"/>
          </a:xfrm>
          <a:prstGeom prst="chevron">
            <a:avLst>
              <a:gd name="adj" fmla="val 42574"/>
            </a:avLst>
          </a:prstGeom>
          <a:solidFill>
            <a:srgbClr val="F5AE3B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Chevron 67">
            <a:extLst>
              <a:ext uri="{FF2B5EF4-FFF2-40B4-BE49-F238E27FC236}">
                <a16:creationId xmlns:a16="http://schemas.microsoft.com/office/drawing/2014/main" id="{0FAB703C-2E91-49EF-B866-43D1127A991A}"/>
              </a:ext>
            </a:extLst>
          </p:cNvPr>
          <p:cNvSpPr/>
          <p:nvPr/>
        </p:nvSpPr>
        <p:spPr>
          <a:xfrm>
            <a:off x="6861390" y="5118246"/>
            <a:ext cx="272501" cy="379865"/>
          </a:xfrm>
          <a:prstGeom prst="chevron">
            <a:avLst>
              <a:gd name="adj" fmla="val 42574"/>
            </a:avLst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Chevron 91">
            <a:extLst>
              <a:ext uri="{FF2B5EF4-FFF2-40B4-BE49-F238E27FC236}">
                <a16:creationId xmlns:a16="http://schemas.microsoft.com/office/drawing/2014/main" id="{AA59315F-1EB7-40CA-A8DB-0B11504513B6}"/>
              </a:ext>
            </a:extLst>
          </p:cNvPr>
          <p:cNvSpPr/>
          <p:nvPr/>
        </p:nvSpPr>
        <p:spPr>
          <a:xfrm flipH="1">
            <a:off x="5108861" y="3447904"/>
            <a:ext cx="272501" cy="379865"/>
          </a:xfrm>
          <a:prstGeom prst="chevron">
            <a:avLst>
              <a:gd name="adj" fmla="val 4257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651A-E7C9-4203-BD88-9EF5EAB9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Doughnut Charts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9F2357-C79D-4FD8-80E5-6464AFC4C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560286"/>
              </p:ext>
            </p:extLst>
          </p:nvPr>
        </p:nvGraphicFramePr>
        <p:xfrm>
          <a:off x="1019011" y="1841926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2092F7-718A-4135-B8EB-0FFC20D4BF26}"/>
              </a:ext>
            </a:extLst>
          </p:cNvPr>
          <p:cNvSpPr txBox="1"/>
          <p:nvPr/>
        </p:nvSpPr>
        <p:spPr>
          <a:xfrm>
            <a:off x="1309712" y="2404118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43%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0B99E-7410-49B9-B537-6235A9730349}"/>
              </a:ext>
            </a:extLst>
          </p:cNvPr>
          <p:cNvSpPr txBox="1"/>
          <p:nvPr/>
        </p:nvSpPr>
        <p:spPr>
          <a:xfrm>
            <a:off x="942267" y="4424791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3A161-14C2-4BD1-BEE2-DDAD68549D93}"/>
              </a:ext>
            </a:extLst>
          </p:cNvPr>
          <p:cNvSpPr txBox="1"/>
          <p:nvPr/>
        </p:nvSpPr>
        <p:spPr>
          <a:xfrm>
            <a:off x="942266" y="4187001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A5BE7-9F25-473C-9F30-355E4BA1DE31}"/>
              </a:ext>
            </a:extLst>
          </p:cNvPr>
          <p:cNvSpPr txBox="1"/>
          <p:nvPr/>
        </p:nvSpPr>
        <p:spPr>
          <a:xfrm>
            <a:off x="1131116" y="3668425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B59A4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rgbClr val="1B59A4"/>
              </a:solidFill>
              <a:cs typeface="Arial" pitchFamily="34" charset="0"/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3357D39-A205-4D29-99C4-AD759D96A754}"/>
              </a:ext>
            </a:extLst>
          </p:cNvPr>
          <p:cNvSpPr/>
          <p:nvPr/>
        </p:nvSpPr>
        <p:spPr>
          <a:xfrm>
            <a:off x="889346" y="1241923"/>
            <a:ext cx="2052000" cy="360040"/>
          </a:xfrm>
          <a:prstGeom prst="roundRect">
            <a:avLst>
              <a:gd name="adj" fmla="val 50000"/>
            </a:avLst>
          </a:prstGeom>
          <a:solidFill>
            <a:srgbClr val="1B5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7F584-1686-4907-861D-6DCC6BF153DA}"/>
              </a:ext>
            </a:extLst>
          </p:cNvPr>
          <p:cNvSpPr txBox="1"/>
          <p:nvPr/>
        </p:nvSpPr>
        <p:spPr>
          <a:xfrm>
            <a:off x="1131116" y="1263696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A25DB-EE4D-43CB-92D2-5300244AC546}"/>
              </a:ext>
            </a:extLst>
          </p:cNvPr>
          <p:cNvSpPr txBox="1"/>
          <p:nvPr/>
        </p:nvSpPr>
        <p:spPr>
          <a:xfrm>
            <a:off x="9728597" y="2404118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92%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EEC5C-6AB7-4FFA-B4F4-FA7E00E2045E}"/>
              </a:ext>
            </a:extLst>
          </p:cNvPr>
          <p:cNvSpPr txBox="1"/>
          <p:nvPr/>
        </p:nvSpPr>
        <p:spPr>
          <a:xfrm>
            <a:off x="9550000" y="3668425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5AE3B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rgbClr val="F5AE3B"/>
              </a:solidFill>
              <a:cs typeface="Arial" pitchFamily="34" charset="0"/>
            </a:endParaRPr>
          </a:p>
        </p:txBody>
      </p:sp>
      <p:sp>
        <p:nvSpPr>
          <p:cNvPr id="12" name="Rounded Rectangle 140">
            <a:extLst>
              <a:ext uri="{FF2B5EF4-FFF2-40B4-BE49-F238E27FC236}">
                <a16:creationId xmlns:a16="http://schemas.microsoft.com/office/drawing/2014/main" id="{B53449D2-A8E1-4119-BBF3-F5A0F20C51DC}"/>
              </a:ext>
            </a:extLst>
          </p:cNvPr>
          <p:cNvSpPr/>
          <p:nvPr/>
        </p:nvSpPr>
        <p:spPr>
          <a:xfrm>
            <a:off x="9308231" y="1241923"/>
            <a:ext cx="2052000" cy="360040"/>
          </a:xfrm>
          <a:prstGeom prst="roundRect">
            <a:avLst>
              <a:gd name="adj" fmla="val 50000"/>
            </a:avLst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B66EF-8703-42C8-9992-73358F185312}"/>
              </a:ext>
            </a:extLst>
          </p:cNvPr>
          <p:cNvSpPr txBox="1"/>
          <p:nvPr/>
        </p:nvSpPr>
        <p:spPr>
          <a:xfrm>
            <a:off x="9550000" y="1263696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0CFE526-6817-49CA-8615-B6C30856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720773"/>
              </p:ext>
            </p:extLst>
          </p:nvPr>
        </p:nvGraphicFramePr>
        <p:xfrm>
          <a:off x="9437896" y="1841926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E933D8-BBF2-46F3-9106-11C353532A14}"/>
              </a:ext>
            </a:extLst>
          </p:cNvPr>
          <p:cNvSpPr txBox="1"/>
          <p:nvPr/>
        </p:nvSpPr>
        <p:spPr>
          <a:xfrm>
            <a:off x="4116007" y="2404118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65%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6C386-152B-4C71-8A29-937186FC2374}"/>
              </a:ext>
            </a:extLst>
          </p:cNvPr>
          <p:cNvSpPr txBox="1"/>
          <p:nvPr/>
        </p:nvSpPr>
        <p:spPr>
          <a:xfrm>
            <a:off x="3748562" y="4424791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5F445-A3B8-4400-A1C3-C5A87A588F03}"/>
              </a:ext>
            </a:extLst>
          </p:cNvPr>
          <p:cNvSpPr txBox="1"/>
          <p:nvPr/>
        </p:nvSpPr>
        <p:spPr>
          <a:xfrm>
            <a:off x="3748561" y="4187001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8460D-75BC-415C-AA22-3633AABBA857}"/>
              </a:ext>
            </a:extLst>
          </p:cNvPr>
          <p:cNvSpPr txBox="1"/>
          <p:nvPr/>
        </p:nvSpPr>
        <p:spPr>
          <a:xfrm>
            <a:off x="3937410" y="3668425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C4E3D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rgbClr val="CC4E3D"/>
              </a:solidFill>
              <a:cs typeface="Arial" pitchFamily="34" charset="0"/>
            </a:endParaRPr>
          </a:p>
        </p:txBody>
      </p:sp>
      <p:sp>
        <p:nvSpPr>
          <p:cNvPr id="19" name="Rounded Rectangle 126">
            <a:extLst>
              <a:ext uri="{FF2B5EF4-FFF2-40B4-BE49-F238E27FC236}">
                <a16:creationId xmlns:a16="http://schemas.microsoft.com/office/drawing/2014/main" id="{B7EE7260-6594-4692-91BD-FEB2B35AF14F}"/>
              </a:ext>
            </a:extLst>
          </p:cNvPr>
          <p:cNvSpPr/>
          <p:nvPr/>
        </p:nvSpPr>
        <p:spPr>
          <a:xfrm>
            <a:off x="3695641" y="1241923"/>
            <a:ext cx="2052000" cy="360040"/>
          </a:xfrm>
          <a:prstGeom prst="roundRect">
            <a:avLst>
              <a:gd name="adj" fmla="val 50000"/>
            </a:avLst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31DDB-FC29-41DF-A772-013A327E2326}"/>
              </a:ext>
            </a:extLst>
          </p:cNvPr>
          <p:cNvSpPr txBox="1"/>
          <p:nvPr/>
        </p:nvSpPr>
        <p:spPr>
          <a:xfrm>
            <a:off x="3937410" y="1263696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4B3CD17-B09D-445F-BD7A-419C357D6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100337"/>
              </p:ext>
            </p:extLst>
          </p:nvPr>
        </p:nvGraphicFramePr>
        <p:xfrm>
          <a:off x="3825306" y="1841926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9D5FA-0B86-4469-B095-BE7FB41B9FE9}"/>
              </a:ext>
            </a:extLst>
          </p:cNvPr>
          <p:cNvSpPr txBox="1"/>
          <p:nvPr/>
        </p:nvSpPr>
        <p:spPr>
          <a:xfrm>
            <a:off x="6922302" y="2404118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76%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70578-282A-4DA1-8544-7FABC828EEF4}"/>
              </a:ext>
            </a:extLst>
          </p:cNvPr>
          <p:cNvSpPr txBox="1"/>
          <p:nvPr/>
        </p:nvSpPr>
        <p:spPr>
          <a:xfrm>
            <a:off x="6743706" y="3668425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BFBFBF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24" name="Rounded Rectangle 133">
            <a:extLst>
              <a:ext uri="{FF2B5EF4-FFF2-40B4-BE49-F238E27FC236}">
                <a16:creationId xmlns:a16="http://schemas.microsoft.com/office/drawing/2014/main" id="{60B6D873-1982-48D4-B112-3930DF521786}"/>
              </a:ext>
            </a:extLst>
          </p:cNvPr>
          <p:cNvSpPr/>
          <p:nvPr/>
        </p:nvSpPr>
        <p:spPr>
          <a:xfrm>
            <a:off x="6501936" y="1241923"/>
            <a:ext cx="2052000" cy="36004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B1CD-7C3F-43DE-8310-F4FB08FCE951}"/>
              </a:ext>
            </a:extLst>
          </p:cNvPr>
          <p:cNvSpPr txBox="1"/>
          <p:nvPr/>
        </p:nvSpPr>
        <p:spPr>
          <a:xfrm>
            <a:off x="6743706" y="1263696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9B1468A-5D39-4558-93A7-C57823997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483199"/>
              </p:ext>
            </p:extLst>
          </p:nvPr>
        </p:nvGraphicFramePr>
        <p:xfrm>
          <a:off x="6631601" y="1841926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E731F7D-F6F2-4543-A7B6-16F00782C3F5}"/>
              </a:ext>
            </a:extLst>
          </p:cNvPr>
          <p:cNvSpPr txBox="1"/>
          <p:nvPr/>
        </p:nvSpPr>
        <p:spPr>
          <a:xfrm>
            <a:off x="6554856" y="4424791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908A9-CC74-468A-9D21-7EBF074A3D9C}"/>
              </a:ext>
            </a:extLst>
          </p:cNvPr>
          <p:cNvSpPr txBox="1"/>
          <p:nvPr/>
        </p:nvSpPr>
        <p:spPr>
          <a:xfrm>
            <a:off x="6554855" y="4187001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C83BB-C21C-4F75-A00F-2226A6DF7FA9}"/>
              </a:ext>
            </a:extLst>
          </p:cNvPr>
          <p:cNvSpPr txBox="1"/>
          <p:nvPr/>
        </p:nvSpPr>
        <p:spPr>
          <a:xfrm>
            <a:off x="9361149" y="4424791"/>
            <a:ext cx="194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C42D5-14E2-4AE5-806B-C05C0E3ADAAF}"/>
              </a:ext>
            </a:extLst>
          </p:cNvPr>
          <p:cNvSpPr txBox="1"/>
          <p:nvPr/>
        </p:nvSpPr>
        <p:spPr>
          <a:xfrm>
            <a:off x="9361148" y="4187001"/>
            <a:ext cx="1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B66D-1739-4677-B0C1-BB608CAA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5BD0D2-9128-4032-BA1D-A21D45D9C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957812"/>
              </p:ext>
            </p:extLst>
          </p:nvPr>
        </p:nvGraphicFramePr>
        <p:xfrm>
          <a:off x="880217" y="1421283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9E80B653-31E2-40E6-B05D-DFE193D00828}"/>
              </a:ext>
            </a:extLst>
          </p:cNvPr>
          <p:cNvGrpSpPr/>
          <p:nvPr/>
        </p:nvGrpSpPr>
        <p:grpSpPr>
          <a:xfrm>
            <a:off x="880217" y="4538358"/>
            <a:ext cx="2968452" cy="1124820"/>
            <a:chOff x="1380493" y="5173468"/>
            <a:chExt cx="2520000" cy="1124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445F49-2981-48D3-971F-DAF3A7A4381D}"/>
                </a:ext>
              </a:extLst>
            </p:cNvPr>
            <p:cNvSpPr txBox="1"/>
            <p:nvPr/>
          </p:nvSpPr>
          <p:spPr>
            <a:xfrm>
              <a:off x="1380493" y="5173468"/>
              <a:ext cx="252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Contents A 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580C0-3072-4870-8917-7383499A26BB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33A1387C-056C-4C38-A25E-37C978835439}"/>
              </a:ext>
            </a:extLst>
          </p:cNvPr>
          <p:cNvGrpSpPr/>
          <p:nvPr/>
        </p:nvGrpSpPr>
        <p:grpSpPr>
          <a:xfrm>
            <a:off x="4595334" y="4538358"/>
            <a:ext cx="3074188" cy="1124820"/>
            <a:chOff x="5347343" y="5173468"/>
            <a:chExt cx="2520000" cy="11248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AFBC3-59AE-48C6-86B4-CEE1DF7EC8F5}"/>
                </a:ext>
              </a:extLst>
            </p:cNvPr>
            <p:cNvSpPr txBox="1"/>
            <p:nvPr/>
          </p:nvSpPr>
          <p:spPr>
            <a:xfrm>
              <a:off x="5347343" y="5173468"/>
              <a:ext cx="252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</a:rPr>
                <a:t>Contents B 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34489-8E85-4249-8D9A-51C270025140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E5B63EA5-23C5-4812-AC79-0094A8ACC52D}"/>
              </a:ext>
            </a:extLst>
          </p:cNvPr>
          <p:cNvGrpSpPr/>
          <p:nvPr/>
        </p:nvGrpSpPr>
        <p:grpSpPr>
          <a:xfrm>
            <a:off x="8416187" y="4538358"/>
            <a:ext cx="2924082" cy="1124820"/>
            <a:chOff x="8690400" y="5173468"/>
            <a:chExt cx="2520000" cy="1124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799A8-4094-4EEA-A9D8-5E971FFEC7A7}"/>
                </a:ext>
              </a:extLst>
            </p:cNvPr>
            <p:cNvSpPr txBox="1"/>
            <p:nvPr/>
          </p:nvSpPr>
          <p:spPr>
            <a:xfrm>
              <a:off x="8690400" y="5173468"/>
              <a:ext cx="252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</a:rPr>
                <a:t>Contents C 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E8A797-5107-4D02-8344-6E1439DEC87F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0BB459-AD29-418F-92CC-882972FE55AD}"/>
              </a:ext>
            </a:extLst>
          </p:cNvPr>
          <p:cNvGrpSpPr/>
          <p:nvPr/>
        </p:nvGrpSpPr>
        <p:grpSpPr>
          <a:xfrm>
            <a:off x="6755992" y="1112035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E6E2CE-0CB5-45EE-8BCF-A6220231399D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C25C9A-F6AF-4302-8C34-2C199CAAF9F7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6BC744-04BA-4F1D-9BF3-F6D3F37C7764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D5F2D3-76E0-47DE-ABC8-C0F428B343DE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891024-F2FF-4163-8A39-85F43CD690D9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5AE5B-BC44-40AA-A7B6-90C24041CEBB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28C7DC-01EF-4473-8CEF-FF97B7269F44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C03D48-3D18-434B-8D6B-BB4AD2BBD5DE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B366C4-0583-4E3A-93DC-6EE136CF4034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9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8199-7305-4CAA-8368-20D38560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 dirty="0" err="1"/>
              <a:t>Pallette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2C38A-3809-433F-B4E8-3ADF44C56491}"/>
              </a:ext>
            </a:extLst>
          </p:cNvPr>
          <p:cNvSpPr/>
          <p:nvPr/>
        </p:nvSpPr>
        <p:spPr>
          <a:xfrm>
            <a:off x="3383446" y="1289187"/>
            <a:ext cx="2057400" cy="666750"/>
          </a:xfrm>
          <a:prstGeom prst="rect">
            <a:avLst/>
          </a:prstGeom>
          <a:solidFill>
            <a:srgbClr val="1B5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27, 89, 164</a:t>
            </a:r>
          </a:p>
          <a:p>
            <a:r>
              <a:rPr lang="en-US" sz="1600" b="1" dirty="0"/>
              <a:t>HEX: #4472C4</a:t>
            </a:r>
            <a:endParaRPr lang="en-IN" sz="16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B03220-0FB7-4E2D-B738-3439CA32A162}"/>
              </a:ext>
            </a:extLst>
          </p:cNvPr>
          <p:cNvSpPr/>
          <p:nvPr/>
        </p:nvSpPr>
        <p:spPr>
          <a:xfrm>
            <a:off x="5774221" y="1289187"/>
            <a:ext cx="2057400" cy="666750"/>
          </a:xfrm>
          <a:prstGeom prst="rect">
            <a:avLst/>
          </a:prstGeom>
          <a:solidFill>
            <a:srgbClr val="53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82, 142, 203</a:t>
            </a:r>
          </a:p>
          <a:p>
            <a:r>
              <a:rPr lang="en-US" sz="1600" b="1" dirty="0"/>
              <a:t>HEX: #538ECB</a:t>
            </a:r>
            <a:endParaRPr lang="en-IN" sz="1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B85B0A-F09A-4E22-9345-6697D7614BF6}"/>
              </a:ext>
            </a:extLst>
          </p:cNvPr>
          <p:cNvSpPr/>
          <p:nvPr/>
        </p:nvSpPr>
        <p:spPr>
          <a:xfrm>
            <a:off x="8164996" y="1289187"/>
            <a:ext cx="2057400" cy="666750"/>
          </a:xfrm>
          <a:prstGeom prst="rect">
            <a:avLst/>
          </a:prstGeom>
          <a:solidFill>
            <a:srgbClr val="A5C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82, 142, 232</a:t>
            </a:r>
          </a:p>
          <a:p>
            <a:r>
              <a:rPr lang="en-US" sz="1600" b="1" dirty="0"/>
              <a:t>HEX: #538ECB</a:t>
            </a:r>
            <a:endParaRPr lang="en-IN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7EE815-F71E-494B-825A-2C2E6A4F6B67}"/>
              </a:ext>
            </a:extLst>
          </p:cNvPr>
          <p:cNvSpPr/>
          <p:nvPr/>
        </p:nvSpPr>
        <p:spPr>
          <a:xfrm>
            <a:off x="3383446" y="2089287"/>
            <a:ext cx="2057400" cy="6667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27, 89, 164</a:t>
            </a:r>
          </a:p>
          <a:p>
            <a:r>
              <a:rPr lang="en-US" sz="1600" b="1" dirty="0"/>
              <a:t>HEX: #808080</a:t>
            </a:r>
            <a:endParaRPr lang="en-IN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C883F0-D8AF-42EB-AD35-0E64A6465F32}"/>
              </a:ext>
            </a:extLst>
          </p:cNvPr>
          <p:cNvSpPr/>
          <p:nvPr/>
        </p:nvSpPr>
        <p:spPr>
          <a:xfrm>
            <a:off x="5774221" y="2089287"/>
            <a:ext cx="2057400" cy="6667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</a:rPr>
              <a:t>RGB: 82, 142, 203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HEX: #BFBFBF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E29DBC-F017-4C5C-A68D-C00D67262BF2}"/>
              </a:ext>
            </a:extLst>
          </p:cNvPr>
          <p:cNvSpPr/>
          <p:nvPr/>
        </p:nvSpPr>
        <p:spPr>
          <a:xfrm>
            <a:off x="8164996" y="2089287"/>
            <a:ext cx="2057400" cy="666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</a:rPr>
              <a:t>RGB: 82, 142, 232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HEX: #D9D9D9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08BF3F-D1EF-4076-9323-83159E71DE12}"/>
              </a:ext>
            </a:extLst>
          </p:cNvPr>
          <p:cNvSpPr txBox="1"/>
          <p:nvPr/>
        </p:nvSpPr>
        <p:spPr>
          <a:xfrm>
            <a:off x="1494452" y="1289187"/>
            <a:ext cx="102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Primary</a:t>
            </a:r>
          </a:p>
          <a:p>
            <a:r>
              <a:rPr lang="en-US" sz="2000" b="1" dirty="0"/>
              <a:t>Colors</a:t>
            </a:r>
            <a:endParaRPr lang="en-IN" sz="20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9832F1-5B9D-4CBB-B89A-2A5CF778EF58}"/>
              </a:ext>
            </a:extLst>
          </p:cNvPr>
          <p:cNvSpPr/>
          <p:nvPr/>
        </p:nvSpPr>
        <p:spPr>
          <a:xfrm>
            <a:off x="3383446" y="3290265"/>
            <a:ext cx="2057400" cy="666750"/>
          </a:xfrm>
          <a:prstGeom prst="rect">
            <a:avLst/>
          </a:prstGeom>
          <a:solidFill>
            <a:srgbClr val="19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25, 164, 73</a:t>
            </a:r>
          </a:p>
          <a:p>
            <a:r>
              <a:rPr lang="en-US" sz="1600" b="1" dirty="0"/>
              <a:t>HEX: #19A4AD</a:t>
            </a:r>
            <a:endParaRPr lang="en-IN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98EF9E-1AB8-42E3-B793-0A182EAA48F7}"/>
              </a:ext>
            </a:extLst>
          </p:cNvPr>
          <p:cNvSpPr/>
          <p:nvPr/>
        </p:nvSpPr>
        <p:spPr>
          <a:xfrm>
            <a:off x="5774221" y="3290265"/>
            <a:ext cx="2057400" cy="666750"/>
          </a:xfrm>
          <a:prstGeom prst="rect">
            <a:avLst/>
          </a:prstGeom>
          <a:solidFill>
            <a:srgbClr val="91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</a:rPr>
              <a:t>RGB: 145, 234, 240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HEX: #538ECB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776F16-8337-4B34-B89D-AF204015127D}"/>
              </a:ext>
            </a:extLst>
          </p:cNvPr>
          <p:cNvSpPr/>
          <p:nvPr/>
        </p:nvSpPr>
        <p:spPr>
          <a:xfrm>
            <a:off x="8164996" y="3290265"/>
            <a:ext cx="2057400" cy="666750"/>
          </a:xfrm>
          <a:prstGeom prst="rect">
            <a:avLst/>
          </a:prstGeom>
          <a:solidFill>
            <a:srgbClr val="C8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</a:rPr>
              <a:t>RGB: 200, 244, 247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HEX: #C8F4F7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7D178-FE91-4B9A-A9BA-2A672FCB5769}"/>
              </a:ext>
            </a:extLst>
          </p:cNvPr>
          <p:cNvSpPr/>
          <p:nvPr/>
        </p:nvSpPr>
        <p:spPr>
          <a:xfrm>
            <a:off x="3383446" y="4090365"/>
            <a:ext cx="2057400" cy="666750"/>
          </a:xfrm>
          <a:prstGeom prst="rect">
            <a:avLst/>
          </a:prstGeom>
          <a:solidFill>
            <a:srgbClr val="A9C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169, 195, 112</a:t>
            </a:r>
          </a:p>
          <a:p>
            <a:r>
              <a:rPr lang="en-US" sz="1600" b="1" dirty="0"/>
              <a:t>HEX: #A9C370</a:t>
            </a:r>
            <a:endParaRPr lang="en-IN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9BCEF-773C-4DC1-AB6E-C17AA3D26667}"/>
              </a:ext>
            </a:extLst>
          </p:cNvPr>
          <p:cNvSpPr/>
          <p:nvPr/>
        </p:nvSpPr>
        <p:spPr>
          <a:xfrm>
            <a:off x="5774221" y="4090365"/>
            <a:ext cx="2057400" cy="666750"/>
          </a:xfrm>
          <a:prstGeom prst="rect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245, 174, 59</a:t>
            </a:r>
          </a:p>
          <a:p>
            <a:r>
              <a:rPr lang="en-US" sz="1600" b="1" dirty="0"/>
              <a:t>HEX: #F5AE3B</a:t>
            </a:r>
            <a:endParaRPr lang="en-IN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1D2AE4-2CDC-4A42-A076-B23EB8541CA3}"/>
              </a:ext>
            </a:extLst>
          </p:cNvPr>
          <p:cNvSpPr/>
          <p:nvPr/>
        </p:nvSpPr>
        <p:spPr>
          <a:xfrm>
            <a:off x="8164996" y="4090365"/>
            <a:ext cx="2057400" cy="666750"/>
          </a:xfrm>
          <a:prstGeom prst="rect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204, 78, 61</a:t>
            </a:r>
          </a:p>
          <a:p>
            <a:r>
              <a:rPr lang="en-US" sz="1600" b="1" dirty="0"/>
              <a:t>HEX: #CC4E3D</a:t>
            </a:r>
            <a:endParaRPr lang="en-IN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D863A-9B05-4BF0-B0D7-8585AF08B50B}"/>
              </a:ext>
            </a:extLst>
          </p:cNvPr>
          <p:cNvSpPr txBox="1"/>
          <p:nvPr/>
        </p:nvSpPr>
        <p:spPr>
          <a:xfrm>
            <a:off x="1494452" y="3290265"/>
            <a:ext cx="1297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Secondary</a:t>
            </a:r>
          </a:p>
          <a:p>
            <a:r>
              <a:rPr lang="en-US" sz="2000" b="1" dirty="0"/>
              <a:t>Colors</a:t>
            </a:r>
            <a:endParaRPr lang="en-IN" sz="20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1937DD-7C2C-422C-83BF-BB33051296C6}"/>
              </a:ext>
            </a:extLst>
          </p:cNvPr>
          <p:cNvSpPr/>
          <p:nvPr/>
        </p:nvSpPr>
        <p:spPr>
          <a:xfrm>
            <a:off x="3383446" y="4890465"/>
            <a:ext cx="2057400" cy="666750"/>
          </a:xfrm>
          <a:prstGeom prst="rect">
            <a:avLst/>
          </a:prstGeom>
          <a:solidFill>
            <a:srgbClr val="14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RGB: 169, 195, 112</a:t>
            </a:r>
          </a:p>
          <a:p>
            <a:r>
              <a:rPr lang="en-US" sz="1600" b="1" dirty="0"/>
              <a:t>HEX: #142348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207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567-9923-4BFD-88D7-5C5A859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IN" dirty="0"/>
          </a:p>
        </p:txBody>
      </p:sp>
      <p:cxnSp>
        <p:nvCxnSpPr>
          <p:cNvPr id="3" name="Elbow Connector 50">
            <a:extLst>
              <a:ext uri="{FF2B5EF4-FFF2-40B4-BE49-F238E27FC236}">
                <a16:creationId xmlns:a16="http://schemas.microsoft.com/office/drawing/2014/main" id="{2A172743-BCA3-4873-8843-A0D19F49475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152830" y="4555692"/>
            <a:ext cx="3401537" cy="531439"/>
          </a:xfrm>
          <a:prstGeom prst="bentConnector3">
            <a:avLst>
              <a:gd name="adj1" fmla="val -247"/>
            </a:avLst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0">
            <a:extLst>
              <a:ext uri="{FF2B5EF4-FFF2-40B4-BE49-F238E27FC236}">
                <a16:creationId xmlns:a16="http://schemas.microsoft.com/office/drawing/2014/main" id="{FE8B744E-3C2B-46FE-AD9C-3E8FE6448D15}"/>
              </a:ext>
            </a:extLst>
          </p:cNvPr>
          <p:cNvSpPr/>
          <p:nvPr/>
        </p:nvSpPr>
        <p:spPr>
          <a:xfrm>
            <a:off x="10554367" y="1314327"/>
            <a:ext cx="691858" cy="691858"/>
          </a:xfrm>
          <a:prstGeom prst="ellipse">
            <a:avLst/>
          </a:prstGeom>
          <a:solidFill>
            <a:srgbClr val="1B5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Chart 11">
            <a:extLst>
              <a:ext uri="{FF2B5EF4-FFF2-40B4-BE49-F238E27FC236}">
                <a16:creationId xmlns:a16="http://schemas.microsoft.com/office/drawing/2014/main" id="{08ED90EF-6040-4E7B-A3CE-53DBF3401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623567"/>
              </p:ext>
            </p:extLst>
          </p:nvPr>
        </p:nvGraphicFramePr>
        <p:xfrm>
          <a:off x="4474877" y="1856710"/>
          <a:ext cx="3242247" cy="315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765AF5-2380-4498-BA1F-89C909DDDE55}"/>
              </a:ext>
            </a:extLst>
          </p:cNvPr>
          <p:cNvSpPr txBox="1"/>
          <p:nvPr/>
        </p:nvSpPr>
        <p:spPr>
          <a:xfrm>
            <a:off x="5053643" y="2276647"/>
            <a:ext cx="7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6F02B-5424-427A-B868-4D2295729EFA}"/>
              </a:ext>
            </a:extLst>
          </p:cNvPr>
          <p:cNvSpPr txBox="1"/>
          <p:nvPr/>
        </p:nvSpPr>
        <p:spPr>
          <a:xfrm>
            <a:off x="6312025" y="2276647"/>
            <a:ext cx="7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54493-F784-40D5-ACAA-B191514014AC}"/>
              </a:ext>
            </a:extLst>
          </p:cNvPr>
          <p:cNvSpPr txBox="1"/>
          <p:nvPr/>
        </p:nvSpPr>
        <p:spPr>
          <a:xfrm>
            <a:off x="6528255" y="3436039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E2C8A-AB18-469D-8B6F-F7FBC7ACC3F8}"/>
              </a:ext>
            </a:extLst>
          </p:cNvPr>
          <p:cNvSpPr txBox="1"/>
          <p:nvPr/>
        </p:nvSpPr>
        <p:spPr>
          <a:xfrm>
            <a:off x="5519937" y="4097900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EBC51-A0EB-4F1C-8FCE-092FC5EF648F}"/>
              </a:ext>
            </a:extLst>
          </p:cNvPr>
          <p:cNvSpPr txBox="1"/>
          <p:nvPr/>
        </p:nvSpPr>
        <p:spPr>
          <a:xfrm>
            <a:off x="4763627" y="3436039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01058B04-0AD7-42B5-AF78-8378FBFC4626}"/>
              </a:ext>
            </a:extLst>
          </p:cNvPr>
          <p:cNvCxnSpPr>
            <a:cxnSpLocks/>
          </p:cNvCxnSpPr>
          <p:nvPr/>
        </p:nvCxnSpPr>
        <p:spPr>
          <a:xfrm flipV="1">
            <a:off x="7144284" y="1660256"/>
            <a:ext cx="3410083" cy="605164"/>
          </a:xfrm>
          <a:prstGeom prst="bentConnector3">
            <a:avLst>
              <a:gd name="adj1" fmla="val 130"/>
            </a:avLst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95CBBEB9-B81A-4208-BB56-4FC9434B7B7A}"/>
              </a:ext>
            </a:extLst>
          </p:cNvPr>
          <p:cNvGrpSpPr/>
          <p:nvPr/>
        </p:nvGrpSpPr>
        <p:grpSpPr>
          <a:xfrm>
            <a:off x="7586502" y="1364900"/>
            <a:ext cx="2719693" cy="1396666"/>
            <a:chOff x="6049809" y="1584573"/>
            <a:chExt cx="1862913" cy="13966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996126-8C82-44DB-9697-CA1EFAE1BC6B}"/>
                </a:ext>
              </a:extLst>
            </p:cNvPr>
            <p:cNvSpPr txBox="1"/>
            <p:nvPr/>
          </p:nvSpPr>
          <p:spPr>
            <a:xfrm>
              <a:off x="6049809" y="1584573"/>
              <a:ext cx="186291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DC113B-CE5B-466C-B7C0-A9C7BBA35556}"/>
                </a:ext>
              </a:extLst>
            </p:cNvPr>
            <p:cNvSpPr txBox="1"/>
            <p:nvPr/>
          </p:nvSpPr>
          <p:spPr>
            <a:xfrm>
              <a:off x="6049809" y="1904021"/>
              <a:ext cx="1862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>
            <a:extLst>
              <a:ext uri="{FF2B5EF4-FFF2-40B4-BE49-F238E27FC236}">
                <a16:creationId xmlns:a16="http://schemas.microsoft.com/office/drawing/2014/main" id="{932684D8-57FA-4822-B061-F2498BFC2785}"/>
              </a:ext>
            </a:extLst>
          </p:cNvPr>
          <p:cNvSpPr/>
          <p:nvPr/>
        </p:nvSpPr>
        <p:spPr>
          <a:xfrm>
            <a:off x="10554367" y="4741202"/>
            <a:ext cx="691858" cy="691858"/>
          </a:xfrm>
          <a:prstGeom prst="ellipse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2CA0809C-6DD6-468F-8343-04DDBCD19074}"/>
              </a:ext>
            </a:extLst>
          </p:cNvPr>
          <p:cNvGrpSpPr/>
          <p:nvPr/>
        </p:nvGrpSpPr>
        <p:grpSpPr>
          <a:xfrm>
            <a:off x="7586502" y="4788078"/>
            <a:ext cx="2719693" cy="1396666"/>
            <a:chOff x="6049809" y="5030131"/>
            <a:chExt cx="1862913" cy="13966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E010F7-50E6-49DA-A26E-75B593F9E829}"/>
                </a:ext>
              </a:extLst>
            </p:cNvPr>
            <p:cNvSpPr txBox="1"/>
            <p:nvPr/>
          </p:nvSpPr>
          <p:spPr>
            <a:xfrm>
              <a:off x="6049809" y="5030131"/>
              <a:ext cx="186291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ABD511-27A7-48D8-B23E-DF1A189BAA7A}"/>
                </a:ext>
              </a:extLst>
            </p:cNvPr>
            <p:cNvSpPr txBox="1"/>
            <p:nvPr/>
          </p:nvSpPr>
          <p:spPr>
            <a:xfrm>
              <a:off x="6049809" y="5349579"/>
              <a:ext cx="1862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Elbow Connector 26">
            <a:extLst>
              <a:ext uri="{FF2B5EF4-FFF2-40B4-BE49-F238E27FC236}">
                <a16:creationId xmlns:a16="http://schemas.microsoft.com/office/drawing/2014/main" id="{FAAB067C-23EF-42C8-86B2-5A3C1E94217D}"/>
              </a:ext>
            </a:extLst>
          </p:cNvPr>
          <p:cNvCxnSpPr>
            <a:cxnSpLocks/>
          </p:cNvCxnSpPr>
          <p:nvPr/>
        </p:nvCxnSpPr>
        <p:spPr>
          <a:xfrm rot="10800000">
            <a:off x="1644325" y="1660256"/>
            <a:ext cx="3409319" cy="616391"/>
          </a:xfrm>
          <a:prstGeom prst="bentConnector3">
            <a:avLst>
              <a:gd name="adj1" fmla="val 119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27">
            <a:extLst>
              <a:ext uri="{FF2B5EF4-FFF2-40B4-BE49-F238E27FC236}">
                <a16:creationId xmlns:a16="http://schemas.microsoft.com/office/drawing/2014/main" id="{BF555706-58AA-411D-B74A-01F00B8DF64B}"/>
              </a:ext>
            </a:extLst>
          </p:cNvPr>
          <p:cNvSpPr/>
          <p:nvPr/>
        </p:nvSpPr>
        <p:spPr>
          <a:xfrm>
            <a:off x="952466" y="1314327"/>
            <a:ext cx="691858" cy="691858"/>
          </a:xfrm>
          <a:prstGeom prst="ellipse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75E9D16C-C930-4407-AB57-2DC52501E092}"/>
              </a:ext>
            </a:extLst>
          </p:cNvPr>
          <p:cNvGrpSpPr/>
          <p:nvPr/>
        </p:nvGrpSpPr>
        <p:grpSpPr>
          <a:xfrm>
            <a:off x="1866055" y="1364900"/>
            <a:ext cx="2739445" cy="1415716"/>
            <a:chOff x="1350460" y="1711783"/>
            <a:chExt cx="1862913" cy="14157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B2E573-1DF0-4CE2-88F9-2EA3252B9DCA}"/>
                </a:ext>
              </a:extLst>
            </p:cNvPr>
            <p:cNvSpPr txBox="1"/>
            <p:nvPr/>
          </p:nvSpPr>
          <p:spPr>
            <a:xfrm>
              <a:off x="1350460" y="1711783"/>
              <a:ext cx="186291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6A7F6-DA3F-4FA6-AA2F-B7C3D48EF6C6}"/>
                </a:ext>
              </a:extLst>
            </p:cNvPr>
            <p:cNvSpPr txBox="1"/>
            <p:nvPr/>
          </p:nvSpPr>
          <p:spPr>
            <a:xfrm>
              <a:off x="1350460" y="2050281"/>
              <a:ext cx="1862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DD1279B8-A5C8-41C3-AE85-E5F6B35139FE}"/>
              </a:ext>
            </a:extLst>
          </p:cNvPr>
          <p:cNvGrpSpPr/>
          <p:nvPr/>
        </p:nvGrpSpPr>
        <p:grpSpPr>
          <a:xfrm>
            <a:off x="1866055" y="4778553"/>
            <a:ext cx="2739445" cy="1406191"/>
            <a:chOff x="1350460" y="5168167"/>
            <a:chExt cx="1862913" cy="1406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EB927B-B6BD-4E15-8606-6839C0100A38}"/>
                </a:ext>
              </a:extLst>
            </p:cNvPr>
            <p:cNvSpPr txBox="1"/>
            <p:nvPr/>
          </p:nvSpPr>
          <p:spPr>
            <a:xfrm>
              <a:off x="1350460" y="5168167"/>
              <a:ext cx="186291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A53D2A-8D50-4C90-8F0E-A297730492EA}"/>
                </a:ext>
              </a:extLst>
            </p:cNvPr>
            <p:cNvSpPr txBox="1"/>
            <p:nvPr/>
          </p:nvSpPr>
          <p:spPr>
            <a:xfrm>
              <a:off x="1350460" y="5497140"/>
              <a:ext cx="1862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33">
            <a:extLst>
              <a:ext uri="{FF2B5EF4-FFF2-40B4-BE49-F238E27FC236}">
                <a16:creationId xmlns:a16="http://schemas.microsoft.com/office/drawing/2014/main" id="{AD8EBAB9-FBC6-4762-8810-F1C8605E8A6C}"/>
              </a:ext>
            </a:extLst>
          </p:cNvPr>
          <p:cNvSpPr/>
          <p:nvPr/>
        </p:nvSpPr>
        <p:spPr>
          <a:xfrm>
            <a:off x="952466" y="4742151"/>
            <a:ext cx="691858" cy="691858"/>
          </a:xfrm>
          <a:prstGeom prst="ellipse">
            <a:avLst/>
          </a:prstGeom>
          <a:solidFill>
            <a:srgbClr val="53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F60C2445-0051-4056-9D80-9F948ED6039F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644324" y="3457349"/>
            <a:ext cx="2961176" cy="1"/>
          </a:xfrm>
          <a:prstGeom prst="straightConnector1">
            <a:avLst/>
          </a:prstGeom>
          <a:ln w="15875">
            <a:solidFill>
              <a:srgbClr val="80808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">
            <a:extLst>
              <a:ext uri="{FF2B5EF4-FFF2-40B4-BE49-F238E27FC236}">
                <a16:creationId xmlns:a16="http://schemas.microsoft.com/office/drawing/2014/main" id="{BC6DC454-9BC7-4A9A-AE4F-A17B2BBE4881}"/>
              </a:ext>
            </a:extLst>
          </p:cNvPr>
          <p:cNvGrpSpPr/>
          <p:nvPr/>
        </p:nvGrpSpPr>
        <p:grpSpPr>
          <a:xfrm>
            <a:off x="1866055" y="3137902"/>
            <a:ext cx="2545524" cy="1396666"/>
            <a:chOff x="1350460" y="3399325"/>
            <a:chExt cx="1731040" cy="13966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86606A-7AF2-4D44-9C55-5FA4CB883DD3}"/>
                </a:ext>
              </a:extLst>
            </p:cNvPr>
            <p:cNvSpPr txBox="1"/>
            <p:nvPr/>
          </p:nvSpPr>
          <p:spPr>
            <a:xfrm>
              <a:off x="1350460" y="3399325"/>
              <a:ext cx="1731040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2476-CD10-4C0E-B218-62D359F2EE58}"/>
                </a:ext>
              </a:extLst>
            </p:cNvPr>
            <p:cNvSpPr txBox="1"/>
            <p:nvPr/>
          </p:nvSpPr>
          <p:spPr>
            <a:xfrm>
              <a:off x="1350460" y="3718773"/>
              <a:ext cx="1731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9">
            <a:extLst>
              <a:ext uri="{FF2B5EF4-FFF2-40B4-BE49-F238E27FC236}">
                <a16:creationId xmlns:a16="http://schemas.microsoft.com/office/drawing/2014/main" id="{E080770C-86C6-487C-970F-468355156657}"/>
              </a:ext>
            </a:extLst>
          </p:cNvPr>
          <p:cNvSpPr/>
          <p:nvPr/>
        </p:nvSpPr>
        <p:spPr>
          <a:xfrm>
            <a:off x="952466" y="3111420"/>
            <a:ext cx="691858" cy="691858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Elbow Connector 42">
            <a:extLst>
              <a:ext uri="{FF2B5EF4-FFF2-40B4-BE49-F238E27FC236}">
                <a16:creationId xmlns:a16="http://schemas.microsoft.com/office/drawing/2014/main" id="{C1E55EB0-612D-4770-BF93-D24B71DD1C5B}"/>
              </a:ext>
            </a:extLst>
          </p:cNvPr>
          <p:cNvCxnSpPr>
            <a:cxnSpLocks/>
            <a:endCxn id="27" idx="6"/>
          </p:cNvCxnSpPr>
          <p:nvPr/>
        </p:nvCxnSpPr>
        <p:spPr>
          <a:xfrm rot="10800000" flipV="1">
            <a:off x="1644325" y="4948798"/>
            <a:ext cx="4235183" cy="139281"/>
          </a:xfrm>
          <a:prstGeom prst="bentConnector3">
            <a:avLst>
              <a:gd name="adj1" fmla="val -41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7E4-23E6-40F1-BD49-99A184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Circles</a:t>
            </a:r>
            <a:endParaRPr lang="en-IN" dirty="0"/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388EBD48-B67F-49FD-8E11-7AC49E8050F5}"/>
              </a:ext>
            </a:extLst>
          </p:cNvPr>
          <p:cNvGrpSpPr/>
          <p:nvPr/>
        </p:nvGrpSpPr>
        <p:grpSpPr>
          <a:xfrm>
            <a:off x="3959395" y="1405579"/>
            <a:ext cx="4229383" cy="4196188"/>
            <a:chOff x="2210683" y="1345864"/>
            <a:chExt cx="4660567" cy="4623987"/>
          </a:xfrm>
        </p:grpSpPr>
        <p:grpSp>
          <p:nvGrpSpPr>
            <p:cNvPr id="4" name="Group 23">
              <a:extLst>
                <a:ext uri="{FF2B5EF4-FFF2-40B4-BE49-F238E27FC236}">
                  <a16:creationId xmlns:a16="http://schemas.microsoft.com/office/drawing/2014/main" id="{8D1D0FDA-6983-432B-9968-61561CE390E4}"/>
                </a:ext>
              </a:extLst>
            </p:cNvPr>
            <p:cNvGrpSpPr/>
            <p:nvPr/>
          </p:nvGrpSpPr>
          <p:grpSpPr>
            <a:xfrm>
              <a:off x="2994902" y="2096400"/>
              <a:ext cx="3137846" cy="3150074"/>
              <a:chOff x="2767654" y="1829193"/>
              <a:chExt cx="3627594" cy="3641730"/>
            </a:xfrm>
          </p:grpSpPr>
          <p:sp>
            <p:nvSpPr>
              <p:cNvPr id="13" name="Oval 21">
                <a:extLst>
                  <a:ext uri="{FF2B5EF4-FFF2-40B4-BE49-F238E27FC236}">
                    <a16:creationId xmlns:a16="http://schemas.microsoft.com/office/drawing/2014/main" id="{5E9C39BE-E8CC-4B83-9B91-8DFA60F7A3C6}"/>
                  </a:ext>
                </a:extLst>
              </p:cNvPr>
              <p:cNvSpPr/>
              <p:nvPr/>
            </p:nvSpPr>
            <p:spPr>
              <a:xfrm>
                <a:off x="3491880" y="2564780"/>
                <a:ext cx="2160240" cy="21602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9000"/>
                    </a:schemeClr>
                  </a:gs>
                </a:gsLst>
                <a:lin ang="16800000" scaled="0"/>
              </a:gradFill>
              <a:ln w="1905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alpha val="6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7200000" scaled="0"/>
                </a:gradFill>
              </a:ln>
              <a:effectLst>
                <a:outerShdw blurRad="25400" dist="12700" dir="8100000" algn="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Group 22">
                <a:extLst>
                  <a:ext uri="{FF2B5EF4-FFF2-40B4-BE49-F238E27FC236}">
                    <a16:creationId xmlns:a16="http://schemas.microsoft.com/office/drawing/2014/main" id="{58EE5B56-E0A2-4D16-B0F4-2BA9D5A03AF2}"/>
                  </a:ext>
                </a:extLst>
              </p:cNvPr>
              <p:cNvGrpSpPr/>
              <p:nvPr/>
            </p:nvGrpSpPr>
            <p:grpSpPr>
              <a:xfrm>
                <a:off x="2827731" y="1829193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24" name="Rectangle 15">
                  <a:extLst>
                    <a:ext uri="{FF2B5EF4-FFF2-40B4-BE49-F238E27FC236}">
                      <a16:creationId xmlns:a16="http://schemas.microsoft.com/office/drawing/2014/main" id="{53463BBB-903B-4663-8274-0A4C2A2EF59F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1B59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15">
                  <a:extLst>
                    <a:ext uri="{FF2B5EF4-FFF2-40B4-BE49-F238E27FC236}">
                      <a16:creationId xmlns:a16="http://schemas.microsoft.com/office/drawing/2014/main" id="{D91F67B9-A812-471E-A4E6-C5679B20F4A9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CC4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Group 69">
                <a:extLst>
                  <a:ext uri="{FF2B5EF4-FFF2-40B4-BE49-F238E27FC236}">
                    <a16:creationId xmlns:a16="http://schemas.microsoft.com/office/drawing/2014/main" id="{BEAB2F25-50D3-4DC2-9CC3-F06AF10E5E60}"/>
                  </a:ext>
                </a:extLst>
              </p:cNvPr>
              <p:cNvGrpSpPr/>
              <p:nvPr/>
            </p:nvGrpSpPr>
            <p:grpSpPr>
              <a:xfrm rot="16200000">
                <a:off x="2710718" y="3697649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22" name="Rectangle 15">
                  <a:extLst>
                    <a:ext uri="{FF2B5EF4-FFF2-40B4-BE49-F238E27FC236}">
                      <a16:creationId xmlns:a16="http://schemas.microsoft.com/office/drawing/2014/main" id="{17A3BF20-7231-47FC-BC0E-6B9E8C898D21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15">
                  <a:extLst>
                    <a:ext uri="{FF2B5EF4-FFF2-40B4-BE49-F238E27FC236}">
                      <a16:creationId xmlns:a16="http://schemas.microsoft.com/office/drawing/2014/main" id="{9BA5A527-4A73-4184-B5E2-8C0B9931CD85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F5AE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Group 85">
                <a:extLst>
                  <a:ext uri="{FF2B5EF4-FFF2-40B4-BE49-F238E27FC236}">
                    <a16:creationId xmlns:a16="http://schemas.microsoft.com/office/drawing/2014/main" id="{BD6FD920-A426-4E05-ABB8-ADDBD70688F4}"/>
                  </a:ext>
                </a:extLst>
              </p:cNvPr>
              <p:cNvGrpSpPr/>
              <p:nvPr/>
            </p:nvGrpSpPr>
            <p:grpSpPr>
              <a:xfrm rot="10800000">
                <a:off x="4578225" y="3840524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20" name="Rectangle 15">
                  <a:extLst>
                    <a:ext uri="{FF2B5EF4-FFF2-40B4-BE49-F238E27FC236}">
                      <a16:creationId xmlns:a16="http://schemas.microsoft.com/office/drawing/2014/main" id="{5AD463A6-E4FF-4E9D-9B8F-BE4E17912260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1B59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Rectangle 15">
                  <a:extLst>
                    <a:ext uri="{FF2B5EF4-FFF2-40B4-BE49-F238E27FC236}">
                      <a16:creationId xmlns:a16="http://schemas.microsoft.com/office/drawing/2014/main" id="{4C026D76-A7EE-487C-94FF-2F1F10ACE06F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CC4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Group 88">
                <a:extLst>
                  <a:ext uri="{FF2B5EF4-FFF2-40B4-BE49-F238E27FC236}">
                    <a16:creationId xmlns:a16="http://schemas.microsoft.com/office/drawing/2014/main" id="{D4B90C45-78CE-4729-8C9B-30447BCB0A3B}"/>
                  </a:ext>
                </a:extLst>
              </p:cNvPr>
              <p:cNvGrpSpPr/>
              <p:nvPr/>
            </p:nvGrpSpPr>
            <p:grpSpPr>
              <a:xfrm rot="5400000">
                <a:off x="4707913" y="1953378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18" name="Rectangle 15">
                  <a:extLst>
                    <a:ext uri="{FF2B5EF4-FFF2-40B4-BE49-F238E27FC236}">
                      <a16:creationId xmlns:a16="http://schemas.microsoft.com/office/drawing/2014/main" id="{F7BB0A0E-36A0-474D-9B7F-626128F2B00E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252CA653-0FCE-4022-A957-2356D168C716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rgbClr val="F5AE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" name="Oval 24">
              <a:extLst>
                <a:ext uri="{FF2B5EF4-FFF2-40B4-BE49-F238E27FC236}">
                  <a16:creationId xmlns:a16="http://schemas.microsoft.com/office/drawing/2014/main" id="{8ED8FA87-B159-40A1-BA15-E953AC8F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2112" y="1345864"/>
              <a:ext cx="674392" cy="674393"/>
            </a:xfrm>
            <a:prstGeom prst="ellipse">
              <a:avLst/>
            </a:prstGeom>
            <a:solidFill>
              <a:srgbClr val="1B5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91">
              <a:extLst>
                <a:ext uri="{FF2B5EF4-FFF2-40B4-BE49-F238E27FC236}">
                  <a16:creationId xmlns:a16="http://schemas.microsoft.com/office/drawing/2014/main" id="{F47B991B-399D-4AD9-AA35-C2B87D896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5624" y="1989498"/>
              <a:ext cx="703142" cy="674393"/>
            </a:xfrm>
            <a:prstGeom prst="ellipse">
              <a:avLst/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94">
              <a:extLst>
                <a:ext uri="{FF2B5EF4-FFF2-40B4-BE49-F238E27FC236}">
                  <a16:creationId xmlns:a16="http://schemas.microsoft.com/office/drawing/2014/main" id="{5A92C31A-4C8C-44C7-9BC1-85C934790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0683" y="3348589"/>
              <a:ext cx="674393" cy="6743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95">
              <a:extLst>
                <a:ext uri="{FF2B5EF4-FFF2-40B4-BE49-F238E27FC236}">
                  <a16:creationId xmlns:a16="http://schemas.microsoft.com/office/drawing/2014/main" id="{7CAB3319-AAB6-4A19-AD99-539E527B7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7429" y="4780103"/>
              <a:ext cx="674393" cy="674393"/>
            </a:xfrm>
            <a:prstGeom prst="ellipse">
              <a:avLst/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96">
              <a:extLst>
                <a:ext uri="{FF2B5EF4-FFF2-40B4-BE49-F238E27FC236}">
                  <a16:creationId xmlns:a16="http://schemas.microsoft.com/office/drawing/2014/main" id="{E5C9514B-7BCC-46F1-B90A-A45243F12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348" y="5295458"/>
              <a:ext cx="674393" cy="674393"/>
            </a:xfrm>
            <a:prstGeom prst="ellipse">
              <a:avLst/>
            </a:prstGeom>
            <a:solidFill>
              <a:srgbClr val="1B5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7">
              <a:extLst>
                <a:ext uri="{FF2B5EF4-FFF2-40B4-BE49-F238E27FC236}">
                  <a16:creationId xmlns:a16="http://schemas.microsoft.com/office/drawing/2014/main" id="{3AD99065-4D7C-4D90-B09D-235680E6E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9268" y="4654467"/>
              <a:ext cx="674392" cy="674393"/>
            </a:xfrm>
            <a:prstGeom prst="ellipse">
              <a:avLst/>
            </a:prstGeom>
            <a:solidFill>
              <a:srgbClr val="CC4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98">
              <a:extLst>
                <a:ext uri="{FF2B5EF4-FFF2-40B4-BE49-F238E27FC236}">
                  <a16:creationId xmlns:a16="http://schemas.microsoft.com/office/drawing/2014/main" id="{693275D5-E3A9-4B67-960C-C455FF077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858" y="3308585"/>
              <a:ext cx="674392" cy="6743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99">
              <a:extLst>
                <a:ext uri="{FF2B5EF4-FFF2-40B4-BE49-F238E27FC236}">
                  <a16:creationId xmlns:a16="http://schemas.microsoft.com/office/drawing/2014/main" id="{47079797-9B1F-4F31-8C6E-EF48328C8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0597" y="1877125"/>
              <a:ext cx="674392" cy="674393"/>
            </a:xfrm>
            <a:prstGeom prst="ellipse">
              <a:avLst/>
            </a:prstGeom>
            <a:solidFill>
              <a:srgbClr val="F5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100">
            <a:extLst>
              <a:ext uri="{FF2B5EF4-FFF2-40B4-BE49-F238E27FC236}">
                <a16:creationId xmlns:a16="http://schemas.microsoft.com/office/drawing/2014/main" id="{ABDFA88A-8F82-42E4-8344-AE8D7C97CAD9}"/>
              </a:ext>
            </a:extLst>
          </p:cNvPr>
          <p:cNvGrpSpPr/>
          <p:nvPr/>
        </p:nvGrpSpPr>
        <p:grpSpPr>
          <a:xfrm>
            <a:off x="6589588" y="5332052"/>
            <a:ext cx="2966597" cy="1026678"/>
            <a:chOff x="4965551" y="1783849"/>
            <a:chExt cx="1780587" cy="10266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5629BC-42A4-48EF-99FF-F8A32C57852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E40E30-E99D-4A80-8261-5C01BA2626C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03">
            <a:extLst>
              <a:ext uri="{FF2B5EF4-FFF2-40B4-BE49-F238E27FC236}">
                <a16:creationId xmlns:a16="http://schemas.microsoft.com/office/drawing/2014/main" id="{3D486E17-DD1B-4A3D-B13C-2D5DD1AEAD9D}"/>
              </a:ext>
            </a:extLst>
          </p:cNvPr>
          <p:cNvGrpSpPr/>
          <p:nvPr/>
        </p:nvGrpSpPr>
        <p:grpSpPr>
          <a:xfrm>
            <a:off x="7694367" y="1439229"/>
            <a:ext cx="2966597" cy="1026678"/>
            <a:chOff x="4965551" y="1783849"/>
            <a:chExt cx="1780587" cy="10266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43B1C5-BAE4-4D87-BB7F-A36B7437917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8EF416-DC74-406A-A85E-6D20B1DCEB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06">
            <a:extLst>
              <a:ext uri="{FF2B5EF4-FFF2-40B4-BE49-F238E27FC236}">
                <a16:creationId xmlns:a16="http://schemas.microsoft.com/office/drawing/2014/main" id="{89B69A8A-523F-4300-BC46-30EBCF2CBBF9}"/>
              </a:ext>
            </a:extLst>
          </p:cNvPr>
          <p:cNvGrpSpPr/>
          <p:nvPr/>
        </p:nvGrpSpPr>
        <p:grpSpPr>
          <a:xfrm>
            <a:off x="8319765" y="2919822"/>
            <a:ext cx="2966597" cy="1026678"/>
            <a:chOff x="4965551" y="1783849"/>
            <a:chExt cx="1780587" cy="1026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9FD85-2A69-436C-82D8-F985AC7F240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8C312A-5CCA-4DA8-AD4A-515C4BCCE787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18">
            <a:extLst>
              <a:ext uri="{FF2B5EF4-FFF2-40B4-BE49-F238E27FC236}">
                <a16:creationId xmlns:a16="http://schemas.microsoft.com/office/drawing/2014/main" id="{ED7E99D9-FB3A-4787-86FB-1D295D1DE4E9}"/>
              </a:ext>
            </a:extLst>
          </p:cNvPr>
          <p:cNvGrpSpPr/>
          <p:nvPr/>
        </p:nvGrpSpPr>
        <p:grpSpPr>
          <a:xfrm>
            <a:off x="7861986" y="4247286"/>
            <a:ext cx="2966597" cy="1026678"/>
            <a:chOff x="4965551" y="1783849"/>
            <a:chExt cx="1780587" cy="10266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7CE84A-2438-49EF-A53F-CB52A0F1D7F2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F12EAF-F424-479A-8DA8-D001E4DCEA3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21">
            <a:extLst>
              <a:ext uri="{FF2B5EF4-FFF2-40B4-BE49-F238E27FC236}">
                <a16:creationId xmlns:a16="http://schemas.microsoft.com/office/drawing/2014/main" id="{0428DC85-21E5-4075-B6DB-03C095D4253A}"/>
              </a:ext>
            </a:extLst>
          </p:cNvPr>
          <p:cNvGrpSpPr/>
          <p:nvPr/>
        </p:nvGrpSpPr>
        <p:grpSpPr>
          <a:xfrm>
            <a:off x="2676243" y="853191"/>
            <a:ext cx="2983091" cy="1026678"/>
            <a:chOff x="4965551" y="1783849"/>
            <a:chExt cx="1780587" cy="102667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6C275D-E69F-441D-A76B-EBCAD2BE7B1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8B2166-AEEF-4860-97AB-2C9184A0987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24">
            <a:extLst>
              <a:ext uri="{FF2B5EF4-FFF2-40B4-BE49-F238E27FC236}">
                <a16:creationId xmlns:a16="http://schemas.microsoft.com/office/drawing/2014/main" id="{215A38C9-00B5-448E-A95C-7949737B88E4}"/>
              </a:ext>
            </a:extLst>
          </p:cNvPr>
          <p:cNvGrpSpPr/>
          <p:nvPr/>
        </p:nvGrpSpPr>
        <p:grpSpPr>
          <a:xfrm>
            <a:off x="1368592" y="1907946"/>
            <a:ext cx="2983091" cy="1026678"/>
            <a:chOff x="4965551" y="1783849"/>
            <a:chExt cx="1780587" cy="102667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B469A6-F6C8-4362-A720-B3BBFAEB50C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0A46E1-EA40-42A7-957D-060AD35799D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27">
            <a:extLst>
              <a:ext uri="{FF2B5EF4-FFF2-40B4-BE49-F238E27FC236}">
                <a16:creationId xmlns:a16="http://schemas.microsoft.com/office/drawing/2014/main" id="{5DA12031-1885-45C6-99B9-B2B29128FA71}"/>
              </a:ext>
            </a:extLst>
          </p:cNvPr>
          <p:cNvGrpSpPr/>
          <p:nvPr/>
        </p:nvGrpSpPr>
        <p:grpSpPr>
          <a:xfrm>
            <a:off x="905638" y="3190463"/>
            <a:ext cx="2983091" cy="1026678"/>
            <a:chOff x="4965551" y="1783849"/>
            <a:chExt cx="1780587" cy="10266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825C5F-0C70-4EBA-9CB6-D49FDB58995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07DA12-1083-45F6-ADEE-9E721A5B11D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130">
            <a:extLst>
              <a:ext uri="{FF2B5EF4-FFF2-40B4-BE49-F238E27FC236}">
                <a16:creationId xmlns:a16="http://schemas.microsoft.com/office/drawing/2014/main" id="{F36CA40A-7529-4256-A658-99724535D298}"/>
              </a:ext>
            </a:extLst>
          </p:cNvPr>
          <p:cNvGrpSpPr/>
          <p:nvPr/>
        </p:nvGrpSpPr>
        <p:grpSpPr>
          <a:xfrm>
            <a:off x="1367480" y="4524365"/>
            <a:ext cx="2983091" cy="1026678"/>
            <a:chOff x="4965551" y="1783849"/>
            <a:chExt cx="1780587" cy="10266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CFEB8F-B53F-499D-A454-2FE6CD86130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C435D4-E5BD-43A3-ABA0-5E53B622E71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BDC00BC-8A68-4295-8F84-98992782105F}"/>
              </a:ext>
            </a:extLst>
          </p:cNvPr>
          <p:cNvSpPr txBox="1"/>
          <p:nvPr/>
        </p:nvSpPr>
        <p:spPr>
          <a:xfrm>
            <a:off x="5374350" y="3365049"/>
            <a:ext cx="143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A7FB1-66D7-4C3F-98FE-D3AAA3A23607}"/>
              </a:ext>
            </a:extLst>
          </p:cNvPr>
          <p:cNvSpPr txBox="1"/>
          <p:nvPr/>
        </p:nvSpPr>
        <p:spPr>
          <a:xfrm>
            <a:off x="4106064" y="1113114"/>
            <a:ext cx="3979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Thank You!</a:t>
            </a:r>
            <a:endParaRPr lang="en-IN" sz="66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1D94AF9-9FB4-4A34-8FC5-EC4E709E4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98" y="3707292"/>
            <a:ext cx="2145403" cy="1620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78040-E8AA-452D-8E91-3E5C2FD2B3C0}"/>
              </a:ext>
            </a:extLst>
          </p:cNvPr>
          <p:cNvSpPr txBox="1"/>
          <p:nvPr/>
        </p:nvSpPr>
        <p:spPr>
          <a:xfrm>
            <a:off x="4106068" y="5327991"/>
            <a:ext cx="397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www.latentview.com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409-E358-4475-ADE9-DE77F761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2782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689A801C-41ED-471B-BEA1-734546506056}"/>
              </a:ext>
            </a:extLst>
          </p:cNvPr>
          <p:cNvSpPr txBox="1">
            <a:spLocks/>
          </p:cNvSpPr>
          <p:nvPr/>
        </p:nvSpPr>
        <p:spPr>
          <a:xfrm>
            <a:off x="430032" y="2263797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52A49F-1E3D-4A56-9D7E-64068B5FDAF1}"/>
              </a:ext>
            </a:extLst>
          </p:cNvPr>
          <p:cNvSpPr>
            <a:spLocks/>
          </p:cNvSpPr>
          <p:nvPr/>
        </p:nvSpPr>
        <p:spPr>
          <a:xfrm>
            <a:off x="1010664" y="1043921"/>
            <a:ext cx="1008000" cy="1008000"/>
          </a:xfrm>
          <a:prstGeom prst="ellipse">
            <a:avLst/>
          </a:prstGeom>
          <a:solidFill>
            <a:srgbClr val="14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01</a:t>
            </a:r>
            <a:endParaRPr lang="en-IN" sz="36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7B7B7-DDF4-4B88-B691-688C3B4AEF1E}"/>
              </a:ext>
            </a:extLst>
          </p:cNvPr>
          <p:cNvSpPr>
            <a:spLocks/>
          </p:cNvSpPr>
          <p:nvPr/>
        </p:nvSpPr>
        <p:spPr>
          <a:xfrm>
            <a:off x="4165151" y="1020558"/>
            <a:ext cx="1008000" cy="1008000"/>
          </a:xfrm>
          <a:prstGeom prst="ellipse">
            <a:avLst/>
          </a:prstGeom>
          <a:solidFill>
            <a:srgbClr val="1B5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02</a:t>
            </a:r>
            <a:endParaRPr lang="en-IN" sz="36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09FBCB7-DB6B-4B5F-A897-408095BD1939}"/>
              </a:ext>
            </a:extLst>
          </p:cNvPr>
          <p:cNvSpPr>
            <a:spLocks/>
          </p:cNvSpPr>
          <p:nvPr/>
        </p:nvSpPr>
        <p:spPr>
          <a:xfrm>
            <a:off x="7169243" y="1020558"/>
            <a:ext cx="1008000" cy="1008000"/>
          </a:xfrm>
          <a:prstGeom prst="ellipse">
            <a:avLst/>
          </a:prstGeom>
          <a:solidFill>
            <a:srgbClr val="529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03</a:t>
            </a:r>
            <a:endParaRPr lang="en-IN" sz="36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4C6F20-88FC-4599-91D5-27228E04B9E8}"/>
              </a:ext>
            </a:extLst>
          </p:cNvPr>
          <p:cNvSpPr>
            <a:spLocks/>
          </p:cNvSpPr>
          <p:nvPr/>
        </p:nvSpPr>
        <p:spPr>
          <a:xfrm>
            <a:off x="10173336" y="1020558"/>
            <a:ext cx="1008000" cy="1008000"/>
          </a:xfrm>
          <a:prstGeom prst="ellipse">
            <a:avLst/>
          </a:prstGeom>
          <a:solidFill>
            <a:srgbClr val="A5C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04</a:t>
            </a:r>
            <a:endParaRPr lang="en-IN" sz="36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AE641A-0A0B-4B46-8CB5-0551BC1A687B}"/>
              </a:ext>
            </a:extLst>
          </p:cNvPr>
          <p:cNvSpPr>
            <a:spLocks noChangeAspect="1"/>
          </p:cNvSpPr>
          <p:nvPr/>
        </p:nvSpPr>
        <p:spPr>
          <a:xfrm>
            <a:off x="1010662" y="3881475"/>
            <a:ext cx="1008000" cy="1008000"/>
          </a:xfrm>
          <a:prstGeom prst="ellipse">
            <a:avLst/>
          </a:prstGeom>
          <a:solidFill>
            <a:srgbClr val="19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05</a:t>
            </a:r>
            <a:endParaRPr lang="en-IN" sz="36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9C0927-F42F-44D9-8E06-F679D937B334}"/>
              </a:ext>
            </a:extLst>
          </p:cNvPr>
          <p:cNvSpPr>
            <a:spLocks noChangeAspect="1"/>
          </p:cNvSpPr>
          <p:nvPr/>
        </p:nvSpPr>
        <p:spPr>
          <a:xfrm>
            <a:off x="4165151" y="3881475"/>
            <a:ext cx="1008000" cy="1008000"/>
          </a:xfrm>
          <a:prstGeom prst="ellipse">
            <a:avLst/>
          </a:prstGeom>
          <a:solidFill>
            <a:srgbClr val="A9C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06</a:t>
            </a:r>
            <a:endParaRPr lang="en-IN" sz="36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6E666C-4381-45A0-B354-86DD27092339}"/>
              </a:ext>
            </a:extLst>
          </p:cNvPr>
          <p:cNvSpPr>
            <a:spLocks noChangeAspect="1"/>
          </p:cNvSpPr>
          <p:nvPr/>
        </p:nvSpPr>
        <p:spPr>
          <a:xfrm>
            <a:off x="7169243" y="3881475"/>
            <a:ext cx="1008000" cy="1008000"/>
          </a:xfrm>
          <a:prstGeom prst="ellipse">
            <a:avLst/>
          </a:prstGeom>
          <a:solidFill>
            <a:srgbClr val="F5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07</a:t>
            </a:r>
            <a:endParaRPr lang="en-IN" sz="3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A25415-0A0D-4382-A9AE-8F8EC525304B}"/>
              </a:ext>
            </a:extLst>
          </p:cNvPr>
          <p:cNvSpPr>
            <a:spLocks noChangeAspect="1"/>
          </p:cNvSpPr>
          <p:nvPr/>
        </p:nvSpPr>
        <p:spPr>
          <a:xfrm>
            <a:off x="10173335" y="3881475"/>
            <a:ext cx="1008000" cy="1008000"/>
          </a:xfrm>
          <a:prstGeom prst="ellipse">
            <a:avLst/>
          </a:prstGeom>
          <a:solidFill>
            <a:srgbClr val="CC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08</a:t>
            </a:r>
            <a:endParaRPr lang="en-IN" sz="3600" b="1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F6E8000-AF3D-4012-BDB0-15BB0F1CB737}"/>
              </a:ext>
            </a:extLst>
          </p:cNvPr>
          <p:cNvSpPr txBox="1">
            <a:spLocks/>
          </p:cNvSpPr>
          <p:nvPr/>
        </p:nvSpPr>
        <p:spPr>
          <a:xfrm>
            <a:off x="3584519" y="2263797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E9217760-1444-4003-9D33-A10A5DE95A76}"/>
              </a:ext>
            </a:extLst>
          </p:cNvPr>
          <p:cNvSpPr txBox="1">
            <a:spLocks/>
          </p:cNvSpPr>
          <p:nvPr/>
        </p:nvSpPr>
        <p:spPr>
          <a:xfrm>
            <a:off x="6588611" y="2263797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A0AF895D-A9D9-423D-AEA5-A6D0428E7AAF}"/>
              </a:ext>
            </a:extLst>
          </p:cNvPr>
          <p:cNvSpPr txBox="1">
            <a:spLocks/>
          </p:cNvSpPr>
          <p:nvPr/>
        </p:nvSpPr>
        <p:spPr>
          <a:xfrm>
            <a:off x="9592704" y="2263797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BEB32A94-BB56-4892-8C42-B48871E6C277}"/>
              </a:ext>
            </a:extLst>
          </p:cNvPr>
          <p:cNvSpPr txBox="1">
            <a:spLocks/>
          </p:cNvSpPr>
          <p:nvPr/>
        </p:nvSpPr>
        <p:spPr>
          <a:xfrm>
            <a:off x="430030" y="5198065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6F6B752-40EF-405D-88C9-5EB4D3C5635C}"/>
              </a:ext>
            </a:extLst>
          </p:cNvPr>
          <p:cNvSpPr txBox="1">
            <a:spLocks/>
          </p:cNvSpPr>
          <p:nvPr/>
        </p:nvSpPr>
        <p:spPr>
          <a:xfrm>
            <a:off x="3584519" y="5198065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D8B3030F-B81D-4C25-B055-3C9FE919E27F}"/>
              </a:ext>
            </a:extLst>
          </p:cNvPr>
          <p:cNvSpPr txBox="1">
            <a:spLocks/>
          </p:cNvSpPr>
          <p:nvPr/>
        </p:nvSpPr>
        <p:spPr>
          <a:xfrm>
            <a:off x="6588611" y="5198065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22DF468A-63D2-4B23-ABC2-99DD9C2EE3BB}"/>
              </a:ext>
            </a:extLst>
          </p:cNvPr>
          <p:cNvSpPr txBox="1">
            <a:spLocks/>
          </p:cNvSpPr>
          <p:nvPr/>
        </p:nvSpPr>
        <p:spPr>
          <a:xfrm>
            <a:off x="9592703" y="5198065"/>
            <a:ext cx="2169264" cy="1158394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2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F422-4BBE-4C21-BDC3-DBCC12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Main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ACAA7-402D-4C0C-8682-53C09AF6A3DE}"/>
              </a:ext>
            </a:extLst>
          </p:cNvPr>
          <p:cNvSpPr txBox="1">
            <a:spLocks/>
          </p:cNvSpPr>
          <p:nvPr/>
        </p:nvSpPr>
        <p:spPr>
          <a:xfrm>
            <a:off x="3062668" y="3429000"/>
            <a:ext cx="6066665" cy="14780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sed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dolore magna </a:t>
            </a:r>
            <a:r>
              <a:rPr lang="en-US" sz="1800" dirty="0" err="1"/>
              <a:t>aliqua</a:t>
            </a:r>
            <a:r>
              <a:rPr lang="en-US" sz="1800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877353-FFB5-4C6C-85BB-DE41E593F5BD}"/>
              </a:ext>
            </a:extLst>
          </p:cNvPr>
          <p:cNvSpPr>
            <a:spLocks/>
          </p:cNvSpPr>
          <p:nvPr/>
        </p:nvSpPr>
        <p:spPr>
          <a:xfrm>
            <a:off x="5592000" y="2421000"/>
            <a:ext cx="1008000" cy="1008000"/>
          </a:xfrm>
          <a:prstGeom prst="ellipse">
            <a:avLst/>
          </a:prstGeom>
          <a:solidFill>
            <a:srgbClr val="14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01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753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4A0F-9B5B-4F39-A77C-72D0345A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Bulb Lines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5C6FEA-1875-44AE-86F2-F22DFFE96030}"/>
              </a:ext>
            </a:extLst>
          </p:cNvPr>
          <p:cNvGrpSpPr/>
          <p:nvPr/>
        </p:nvGrpSpPr>
        <p:grpSpPr>
          <a:xfrm>
            <a:off x="674386" y="1237166"/>
            <a:ext cx="2233831" cy="5072784"/>
            <a:chOff x="674386" y="1237166"/>
            <a:chExt cx="2233831" cy="5072784"/>
          </a:xfrm>
        </p:grpSpPr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32A87030-3D3D-47F5-956F-87199A515F56}"/>
                </a:ext>
              </a:extLst>
            </p:cNvPr>
            <p:cNvSpPr/>
            <p:nvPr/>
          </p:nvSpPr>
          <p:spPr>
            <a:xfrm>
              <a:off x="797986" y="1360763"/>
              <a:ext cx="1268189" cy="144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0856" extrusionOk="0">
                  <a:moveTo>
                    <a:pt x="16077" y="2233"/>
                  </a:moveTo>
                  <a:cubicBezTo>
                    <a:pt x="12455" y="-744"/>
                    <a:pt x="6967" y="-744"/>
                    <a:pt x="3345" y="2233"/>
                  </a:cubicBezTo>
                  <a:cubicBezTo>
                    <a:pt x="-846" y="5667"/>
                    <a:pt x="-1089" y="11570"/>
                    <a:pt x="2561" y="15335"/>
                  </a:cubicBezTo>
                  <a:cubicBezTo>
                    <a:pt x="2777" y="15539"/>
                    <a:pt x="2993" y="15768"/>
                    <a:pt x="3182" y="15997"/>
                  </a:cubicBezTo>
                  <a:cubicBezTo>
                    <a:pt x="3804" y="16709"/>
                    <a:pt x="5102" y="18337"/>
                    <a:pt x="5913" y="19915"/>
                  </a:cubicBezTo>
                  <a:cubicBezTo>
                    <a:pt x="6210" y="20500"/>
                    <a:pt x="6832" y="20856"/>
                    <a:pt x="7508" y="20856"/>
                  </a:cubicBezTo>
                  <a:lnTo>
                    <a:pt x="9725" y="20856"/>
                  </a:lnTo>
                  <a:lnTo>
                    <a:pt x="11941" y="20856"/>
                  </a:lnTo>
                  <a:cubicBezTo>
                    <a:pt x="12617" y="20856"/>
                    <a:pt x="13239" y="20500"/>
                    <a:pt x="13536" y="19915"/>
                  </a:cubicBezTo>
                  <a:cubicBezTo>
                    <a:pt x="14347" y="18337"/>
                    <a:pt x="15645" y="16709"/>
                    <a:pt x="16267" y="15997"/>
                  </a:cubicBezTo>
                  <a:cubicBezTo>
                    <a:pt x="16456" y="15768"/>
                    <a:pt x="16672" y="15564"/>
                    <a:pt x="16888" y="15335"/>
                  </a:cubicBezTo>
                  <a:cubicBezTo>
                    <a:pt x="20511" y="11570"/>
                    <a:pt x="20241" y="5667"/>
                    <a:pt x="16077" y="2233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08B18F3B-65A2-4341-8721-A98E38E71E1D}"/>
                </a:ext>
              </a:extLst>
            </p:cNvPr>
            <p:cNvSpPr/>
            <p:nvPr/>
          </p:nvSpPr>
          <p:spPr>
            <a:xfrm>
              <a:off x="674386" y="1237166"/>
              <a:ext cx="1537076" cy="280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127" extrusionOk="0">
                  <a:moveTo>
                    <a:pt x="21410" y="5600"/>
                  </a:moveTo>
                  <a:cubicBezTo>
                    <a:pt x="21311" y="3975"/>
                    <a:pt x="20007" y="2497"/>
                    <a:pt x="17719" y="1418"/>
                  </a:cubicBezTo>
                  <a:cubicBezTo>
                    <a:pt x="13709" y="-473"/>
                    <a:pt x="7682" y="-473"/>
                    <a:pt x="3697" y="1418"/>
                  </a:cubicBezTo>
                  <a:cubicBezTo>
                    <a:pt x="1433" y="2483"/>
                    <a:pt x="105" y="3975"/>
                    <a:pt x="6" y="5600"/>
                  </a:cubicBezTo>
                  <a:cubicBezTo>
                    <a:pt x="-92" y="7198"/>
                    <a:pt x="1040" y="8769"/>
                    <a:pt x="3131" y="9888"/>
                  </a:cubicBezTo>
                  <a:cubicBezTo>
                    <a:pt x="3155" y="9901"/>
                    <a:pt x="5640" y="11379"/>
                    <a:pt x="6083" y="13709"/>
                  </a:cubicBezTo>
                  <a:cubicBezTo>
                    <a:pt x="6157" y="14176"/>
                    <a:pt x="6895" y="14522"/>
                    <a:pt x="7756" y="14522"/>
                  </a:cubicBezTo>
                  <a:lnTo>
                    <a:pt x="14447" y="14522"/>
                  </a:lnTo>
                  <a:cubicBezTo>
                    <a:pt x="15112" y="14522"/>
                    <a:pt x="15628" y="14815"/>
                    <a:pt x="15628" y="15161"/>
                  </a:cubicBezTo>
                  <a:cubicBezTo>
                    <a:pt x="15628" y="15507"/>
                    <a:pt x="15087" y="15800"/>
                    <a:pt x="14447" y="15800"/>
                  </a:cubicBezTo>
                  <a:lnTo>
                    <a:pt x="7830" y="15800"/>
                  </a:lnTo>
                  <a:cubicBezTo>
                    <a:pt x="6895" y="15800"/>
                    <a:pt x="6157" y="16213"/>
                    <a:pt x="6157" y="16706"/>
                  </a:cubicBezTo>
                  <a:cubicBezTo>
                    <a:pt x="6157" y="17212"/>
                    <a:pt x="6919" y="17611"/>
                    <a:pt x="7830" y="17611"/>
                  </a:cubicBezTo>
                  <a:lnTo>
                    <a:pt x="14447" y="17611"/>
                  </a:lnTo>
                  <a:cubicBezTo>
                    <a:pt x="15112" y="17611"/>
                    <a:pt x="15628" y="17904"/>
                    <a:pt x="15628" y="18251"/>
                  </a:cubicBezTo>
                  <a:cubicBezTo>
                    <a:pt x="15628" y="18597"/>
                    <a:pt x="15087" y="18890"/>
                    <a:pt x="14447" y="18890"/>
                  </a:cubicBezTo>
                  <a:lnTo>
                    <a:pt x="12233" y="18890"/>
                  </a:lnTo>
                  <a:cubicBezTo>
                    <a:pt x="11249" y="18890"/>
                    <a:pt x="10462" y="19316"/>
                    <a:pt x="10462" y="19849"/>
                  </a:cubicBezTo>
                  <a:lnTo>
                    <a:pt x="10462" y="20328"/>
                  </a:lnTo>
                  <a:cubicBezTo>
                    <a:pt x="10167" y="20381"/>
                    <a:pt x="9945" y="20541"/>
                    <a:pt x="9945" y="20714"/>
                  </a:cubicBezTo>
                  <a:cubicBezTo>
                    <a:pt x="9945" y="20941"/>
                    <a:pt x="10290" y="21127"/>
                    <a:pt x="10708" y="21127"/>
                  </a:cubicBezTo>
                  <a:cubicBezTo>
                    <a:pt x="11126" y="21127"/>
                    <a:pt x="11471" y="20941"/>
                    <a:pt x="11471" y="20714"/>
                  </a:cubicBezTo>
                  <a:cubicBezTo>
                    <a:pt x="11471" y="20528"/>
                    <a:pt x="11249" y="20381"/>
                    <a:pt x="10954" y="20328"/>
                  </a:cubicBezTo>
                  <a:lnTo>
                    <a:pt x="10954" y="19849"/>
                  </a:lnTo>
                  <a:cubicBezTo>
                    <a:pt x="10954" y="19462"/>
                    <a:pt x="11520" y="19156"/>
                    <a:pt x="12233" y="19156"/>
                  </a:cubicBezTo>
                  <a:lnTo>
                    <a:pt x="14447" y="19156"/>
                  </a:lnTo>
                  <a:cubicBezTo>
                    <a:pt x="15382" y="19156"/>
                    <a:pt x="16120" y="18743"/>
                    <a:pt x="16120" y="18251"/>
                  </a:cubicBezTo>
                  <a:cubicBezTo>
                    <a:pt x="16120" y="17758"/>
                    <a:pt x="15358" y="17345"/>
                    <a:pt x="14447" y="17345"/>
                  </a:cubicBezTo>
                  <a:lnTo>
                    <a:pt x="7830" y="17345"/>
                  </a:lnTo>
                  <a:cubicBezTo>
                    <a:pt x="7165" y="17345"/>
                    <a:pt x="6649" y="17052"/>
                    <a:pt x="6649" y="16706"/>
                  </a:cubicBezTo>
                  <a:cubicBezTo>
                    <a:pt x="6649" y="16360"/>
                    <a:pt x="7190" y="16067"/>
                    <a:pt x="7830" y="16067"/>
                  </a:cubicBezTo>
                  <a:lnTo>
                    <a:pt x="14447" y="16067"/>
                  </a:lnTo>
                  <a:cubicBezTo>
                    <a:pt x="15382" y="16067"/>
                    <a:pt x="16120" y="15654"/>
                    <a:pt x="16120" y="15161"/>
                  </a:cubicBezTo>
                  <a:cubicBezTo>
                    <a:pt x="16120" y="14655"/>
                    <a:pt x="15358" y="14255"/>
                    <a:pt x="14447" y="14255"/>
                  </a:cubicBezTo>
                  <a:lnTo>
                    <a:pt x="7756" y="14255"/>
                  </a:lnTo>
                  <a:cubicBezTo>
                    <a:pt x="7141" y="14255"/>
                    <a:pt x="6624" y="14016"/>
                    <a:pt x="6575" y="13683"/>
                  </a:cubicBezTo>
                  <a:cubicBezTo>
                    <a:pt x="6132" y="11273"/>
                    <a:pt x="3623" y="9768"/>
                    <a:pt x="3500" y="9701"/>
                  </a:cubicBezTo>
                  <a:cubicBezTo>
                    <a:pt x="1507" y="8622"/>
                    <a:pt x="425" y="7131"/>
                    <a:pt x="523" y="5600"/>
                  </a:cubicBezTo>
                  <a:cubicBezTo>
                    <a:pt x="621" y="4055"/>
                    <a:pt x="1876" y="2643"/>
                    <a:pt x="4041" y="1618"/>
                  </a:cubicBezTo>
                  <a:cubicBezTo>
                    <a:pt x="7854" y="-180"/>
                    <a:pt x="13611" y="-180"/>
                    <a:pt x="17424" y="1618"/>
                  </a:cubicBezTo>
                  <a:cubicBezTo>
                    <a:pt x="19589" y="2643"/>
                    <a:pt x="20844" y="4055"/>
                    <a:pt x="20942" y="5600"/>
                  </a:cubicBezTo>
                  <a:cubicBezTo>
                    <a:pt x="21041" y="6998"/>
                    <a:pt x="20130" y="8369"/>
                    <a:pt x="18433" y="9421"/>
                  </a:cubicBezTo>
                  <a:cubicBezTo>
                    <a:pt x="18334" y="9395"/>
                    <a:pt x="18236" y="9395"/>
                    <a:pt x="18138" y="9395"/>
                  </a:cubicBezTo>
                  <a:cubicBezTo>
                    <a:pt x="17719" y="9395"/>
                    <a:pt x="17375" y="9581"/>
                    <a:pt x="17375" y="9808"/>
                  </a:cubicBezTo>
                  <a:cubicBezTo>
                    <a:pt x="17375" y="10034"/>
                    <a:pt x="17719" y="10220"/>
                    <a:pt x="18138" y="10220"/>
                  </a:cubicBezTo>
                  <a:cubicBezTo>
                    <a:pt x="18556" y="10220"/>
                    <a:pt x="18900" y="10034"/>
                    <a:pt x="18900" y="9808"/>
                  </a:cubicBezTo>
                  <a:cubicBezTo>
                    <a:pt x="18900" y="9741"/>
                    <a:pt x="18851" y="9661"/>
                    <a:pt x="18802" y="9608"/>
                  </a:cubicBezTo>
                  <a:cubicBezTo>
                    <a:pt x="20549" y="8516"/>
                    <a:pt x="21508" y="7078"/>
                    <a:pt x="21410" y="56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E81494-D466-4C1F-9D82-DBE4D4AA63CC}"/>
                </a:ext>
              </a:extLst>
            </p:cNvPr>
            <p:cNvSpPr txBox="1"/>
            <p:nvPr/>
          </p:nvSpPr>
          <p:spPr>
            <a:xfrm>
              <a:off x="797300" y="4111783"/>
              <a:ext cx="139141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noProof="1">
                  <a:solidFill>
                    <a:srgbClr val="588937"/>
                  </a:solidFill>
                </a:rPr>
                <a:t>Content Here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7D9BC4-4F81-4D30-BB53-146CE442BB1D}"/>
                </a:ext>
              </a:extLst>
            </p:cNvPr>
            <p:cNvSpPr txBox="1"/>
            <p:nvPr/>
          </p:nvSpPr>
          <p:spPr>
            <a:xfrm>
              <a:off x="797300" y="4494068"/>
              <a:ext cx="2110917" cy="181588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98096B-E5D9-4E87-9E13-FA46C499D4E9}"/>
                </a:ext>
              </a:extLst>
            </p:cNvPr>
            <p:cNvSpPr/>
            <p:nvPr/>
          </p:nvSpPr>
          <p:spPr>
            <a:xfrm>
              <a:off x="1116552" y="1663226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3818EB-444B-443D-BB99-7DD0F976E4D1}"/>
              </a:ext>
            </a:extLst>
          </p:cNvPr>
          <p:cNvGrpSpPr/>
          <p:nvPr/>
        </p:nvGrpSpPr>
        <p:grpSpPr>
          <a:xfrm>
            <a:off x="3529519" y="1237166"/>
            <a:ext cx="2257068" cy="5072784"/>
            <a:chOff x="3529519" y="1237166"/>
            <a:chExt cx="2257068" cy="5072784"/>
          </a:xfrm>
        </p:grpSpPr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49A5E632-31CA-44DE-BDAF-12188964C587}"/>
                </a:ext>
              </a:extLst>
            </p:cNvPr>
            <p:cNvSpPr/>
            <p:nvPr/>
          </p:nvSpPr>
          <p:spPr>
            <a:xfrm>
              <a:off x="3670776" y="1360763"/>
              <a:ext cx="1269509" cy="144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3" h="20856" extrusionOk="0">
                  <a:moveTo>
                    <a:pt x="16057" y="2233"/>
                  </a:moveTo>
                  <a:cubicBezTo>
                    <a:pt x="12439" y="-744"/>
                    <a:pt x="6958" y="-744"/>
                    <a:pt x="3340" y="2233"/>
                  </a:cubicBezTo>
                  <a:cubicBezTo>
                    <a:pt x="-845" y="5667"/>
                    <a:pt x="-1088" y="11570"/>
                    <a:pt x="2557" y="15335"/>
                  </a:cubicBezTo>
                  <a:cubicBezTo>
                    <a:pt x="2773" y="15539"/>
                    <a:pt x="2989" y="15768"/>
                    <a:pt x="3178" y="15997"/>
                  </a:cubicBezTo>
                  <a:cubicBezTo>
                    <a:pt x="3799" y="16709"/>
                    <a:pt x="5095" y="18337"/>
                    <a:pt x="5905" y="19915"/>
                  </a:cubicBezTo>
                  <a:cubicBezTo>
                    <a:pt x="6202" y="20500"/>
                    <a:pt x="6823" y="20856"/>
                    <a:pt x="7498" y="20856"/>
                  </a:cubicBezTo>
                  <a:lnTo>
                    <a:pt x="9712" y="20856"/>
                  </a:lnTo>
                  <a:lnTo>
                    <a:pt x="11926" y="20856"/>
                  </a:lnTo>
                  <a:cubicBezTo>
                    <a:pt x="12601" y="20856"/>
                    <a:pt x="13222" y="20500"/>
                    <a:pt x="13519" y="19915"/>
                  </a:cubicBezTo>
                  <a:cubicBezTo>
                    <a:pt x="14329" y="18337"/>
                    <a:pt x="15625" y="16709"/>
                    <a:pt x="16246" y="15997"/>
                  </a:cubicBezTo>
                  <a:cubicBezTo>
                    <a:pt x="16435" y="15768"/>
                    <a:pt x="16651" y="15564"/>
                    <a:pt x="16867" y="15335"/>
                  </a:cubicBezTo>
                  <a:cubicBezTo>
                    <a:pt x="20512" y="11570"/>
                    <a:pt x="20242" y="5667"/>
                    <a:pt x="16057" y="2233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5358F80F-80A3-4262-9F81-8386368D946F}"/>
                </a:ext>
              </a:extLst>
            </p:cNvPr>
            <p:cNvSpPr/>
            <p:nvPr/>
          </p:nvSpPr>
          <p:spPr>
            <a:xfrm>
              <a:off x="3529519" y="1237166"/>
              <a:ext cx="1536875" cy="280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27" extrusionOk="0">
                  <a:moveTo>
                    <a:pt x="21433" y="5600"/>
                  </a:moveTo>
                  <a:cubicBezTo>
                    <a:pt x="21335" y="3975"/>
                    <a:pt x="20029" y="2497"/>
                    <a:pt x="17739" y="1418"/>
                  </a:cubicBezTo>
                  <a:cubicBezTo>
                    <a:pt x="13724" y="-473"/>
                    <a:pt x="7690" y="-473"/>
                    <a:pt x="3700" y="1418"/>
                  </a:cubicBezTo>
                  <a:cubicBezTo>
                    <a:pt x="1434" y="2483"/>
                    <a:pt x="104" y="3975"/>
                    <a:pt x="6" y="5600"/>
                  </a:cubicBezTo>
                  <a:cubicBezTo>
                    <a:pt x="-93" y="7198"/>
                    <a:pt x="1040" y="8769"/>
                    <a:pt x="3133" y="9888"/>
                  </a:cubicBezTo>
                  <a:cubicBezTo>
                    <a:pt x="3158" y="9901"/>
                    <a:pt x="5646" y="11379"/>
                    <a:pt x="6089" y="13709"/>
                  </a:cubicBezTo>
                  <a:cubicBezTo>
                    <a:pt x="6163" y="14176"/>
                    <a:pt x="6902" y="14522"/>
                    <a:pt x="7764" y="14522"/>
                  </a:cubicBezTo>
                  <a:lnTo>
                    <a:pt x="14463" y="14522"/>
                  </a:lnTo>
                  <a:cubicBezTo>
                    <a:pt x="15128" y="14522"/>
                    <a:pt x="15645" y="14815"/>
                    <a:pt x="15645" y="15161"/>
                  </a:cubicBezTo>
                  <a:cubicBezTo>
                    <a:pt x="15645" y="15507"/>
                    <a:pt x="15103" y="15800"/>
                    <a:pt x="14463" y="15800"/>
                  </a:cubicBezTo>
                  <a:lnTo>
                    <a:pt x="7813" y="15800"/>
                  </a:lnTo>
                  <a:cubicBezTo>
                    <a:pt x="6877" y="15800"/>
                    <a:pt x="6138" y="16213"/>
                    <a:pt x="6138" y="16706"/>
                  </a:cubicBezTo>
                  <a:cubicBezTo>
                    <a:pt x="6138" y="17212"/>
                    <a:pt x="6902" y="17611"/>
                    <a:pt x="7813" y="17611"/>
                  </a:cubicBezTo>
                  <a:lnTo>
                    <a:pt x="14463" y="17611"/>
                  </a:lnTo>
                  <a:cubicBezTo>
                    <a:pt x="15128" y="17611"/>
                    <a:pt x="15645" y="17904"/>
                    <a:pt x="15645" y="18251"/>
                  </a:cubicBezTo>
                  <a:cubicBezTo>
                    <a:pt x="15645" y="18597"/>
                    <a:pt x="15103" y="18890"/>
                    <a:pt x="14463" y="18890"/>
                  </a:cubicBezTo>
                  <a:lnTo>
                    <a:pt x="12246" y="18890"/>
                  </a:lnTo>
                  <a:cubicBezTo>
                    <a:pt x="11261" y="18890"/>
                    <a:pt x="10473" y="19316"/>
                    <a:pt x="10473" y="19849"/>
                  </a:cubicBezTo>
                  <a:lnTo>
                    <a:pt x="10473" y="20328"/>
                  </a:lnTo>
                  <a:cubicBezTo>
                    <a:pt x="10177" y="20381"/>
                    <a:pt x="9956" y="20541"/>
                    <a:pt x="9956" y="20714"/>
                  </a:cubicBezTo>
                  <a:cubicBezTo>
                    <a:pt x="9956" y="20941"/>
                    <a:pt x="10301" y="21127"/>
                    <a:pt x="10719" y="21127"/>
                  </a:cubicBezTo>
                  <a:cubicBezTo>
                    <a:pt x="11138" y="21127"/>
                    <a:pt x="11483" y="20941"/>
                    <a:pt x="11483" y="20714"/>
                  </a:cubicBezTo>
                  <a:cubicBezTo>
                    <a:pt x="11483" y="20528"/>
                    <a:pt x="11261" y="20381"/>
                    <a:pt x="10966" y="20328"/>
                  </a:cubicBezTo>
                  <a:lnTo>
                    <a:pt x="10966" y="19849"/>
                  </a:lnTo>
                  <a:cubicBezTo>
                    <a:pt x="10966" y="19462"/>
                    <a:pt x="11532" y="19156"/>
                    <a:pt x="12246" y="19156"/>
                  </a:cubicBezTo>
                  <a:lnTo>
                    <a:pt x="14463" y="19156"/>
                  </a:lnTo>
                  <a:cubicBezTo>
                    <a:pt x="15399" y="19156"/>
                    <a:pt x="16138" y="18743"/>
                    <a:pt x="16138" y="18251"/>
                  </a:cubicBezTo>
                  <a:cubicBezTo>
                    <a:pt x="16138" y="17758"/>
                    <a:pt x="15374" y="17345"/>
                    <a:pt x="14463" y="17345"/>
                  </a:cubicBezTo>
                  <a:lnTo>
                    <a:pt x="7813" y="17345"/>
                  </a:lnTo>
                  <a:cubicBezTo>
                    <a:pt x="7148" y="17345"/>
                    <a:pt x="6631" y="17052"/>
                    <a:pt x="6631" y="16706"/>
                  </a:cubicBezTo>
                  <a:cubicBezTo>
                    <a:pt x="6631" y="16360"/>
                    <a:pt x="7173" y="16067"/>
                    <a:pt x="7813" y="16067"/>
                  </a:cubicBezTo>
                  <a:lnTo>
                    <a:pt x="14463" y="16067"/>
                  </a:lnTo>
                  <a:cubicBezTo>
                    <a:pt x="15399" y="16067"/>
                    <a:pt x="16138" y="15654"/>
                    <a:pt x="16138" y="15161"/>
                  </a:cubicBezTo>
                  <a:cubicBezTo>
                    <a:pt x="16138" y="14655"/>
                    <a:pt x="15374" y="14255"/>
                    <a:pt x="14463" y="14255"/>
                  </a:cubicBezTo>
                  <a:lnTo>
                    <a:pt x="7764" y="14255"/>
                  </a:lnTo>
                  <a:cubicBezTo>
                    <a:pt x="7148" y="14255"/>
                    <a:pt x="6631" y="14016"/>
                    <a:pt x="6582" y="13683"/>
                  </a:cubicBezTo>
                  <a:cubicBezTo>
                    <a:pt x="6138" y="11273"/>
                    <a:pt x="3626" y="9768"/>
                    <a:pt x="3503" y="9701"/>
                  </a:cubicBezTo>
                  <a:cubicBezTo>
                    <a:pt x="1508" y="8622"/>
                    <a:pt x="424" y="7131"/>
                    <a:pt x="523" y="5600"/>
                  </a:cubicBezTo>
                  <a:cubicBezTo>
                    <a:pt x="621" y="4055"/>
                    <a:pt x="1877" y="2643"/>
                    <a:pt x="4045" y="1618"/>
                  </a:cubicBezTo>
                  <a:cubicBezTo>
                    <a:pt x="7862" y="-180"/>
                    <a:pt x="13626" y="-180"/>
                    <a:pt x="17443" y="1618"/>
                  </a:cubicBezTo>
                  <a:cubicBezTo>
                    <a:pt x="19611" y="2643"/>
                    <a:pt x="20867" y="4055"/>
                    <a:pt x="20965" y="5600"/>
                  </a:cubicBezTo>
                  <a:cubicBezTo>
                    <a:pt x="21064" y="6998"/>
                    <a:pt x="20152" y="8369"/>
                    <a:pt x="18453" y="9421"/>
                  </a:cubicBezTo>
                  <a:cubicBezTo>
                    <a:pt x="18354" y="9395"/>
                    <a:pt x="18256" y="9395"/>
                    <a:pt x="18157" y="9395"/>
                  </a:cubicBezTo>
                  <a:cubicBezTo>
                    <a:pt x="17739" y="9395"/>
                    <a:pt x="17394" y="9581"/>
                    <a:pt x="17394" y="9808"/>
                  </a:cubicBezTo>
                  <a:cubicBezTo>
                    <a:pt x="17394" y="10034"/>
                    <a:pt x="17739" y="10220"/>
                    <a:pt x="18157" y="10220"/>
                  </a:cubicBezTo>
                  <a:cubicBezTo>
                    <a:pt x="18576" y="10220"/>
                    <a:pt x="18921" y="10034"/>
                    <a:pt x="18921" y="9808"/>
                  </a:cubicBezTo>
                  <a:cubicBezTo>
                    <a:pt x="18921" y="9741"/>
                    <a:pt x="18872" y="9661"/>
                    <a:pt x="18822" y="9608"/>
                  </a:cubicBezTo>
                  <a:cubicBezTo>
                    <a:pt x="20571" y="8516"/>
                    <a:pt x="21507" y="7078"/>
                    <a:pt x="21433" y="5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4E10D6-4D9F-4195-A96C-AD428DC44ECA}"/>
                </a:ext>
              </a:extLst>
            </p:cNvPr>
            <p:cNvSpPr txBox="1"/>
            <p:nvPr/>
          </p:nvSpPr>
          <p:spPr>
            <a:xfrm>
              <a:off x="3670776" y="4494068"/>
              <a:ext cx="2115811" cy="181588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5BEBAB-110C-41DB-B08E-B76C31E9D9CD}"/>
                </a:ext>
              </a:extLst>
            </p:cNvPr>
            <p:cNvSpPr/>
            <p:nvPr/>
          </p:nvSpPr>
          <p:spPr>
            <a:xfrm>
              <a:off x="3971584" y="1663227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9E1B38-35EA-49F1-9A89-F50FF6271CFE}"/>
                </a:ext>
              </a:extLst>
            </p:cNvPr>
            <p:cNvSpPr txBox="1"/>
            <p:nvPr/>
          </p:nvSpPr>
          <p:spPr>
            <a:xfrm>
              <a:off x="3670776" y="4111783"/>
              <a:ext cx="139141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noProof="1">
                  <a:solidFill>
                    <a:srgbClr val="CC5F14"/>
                  </a:solidFill>
                </a:rPr>
                <a:t>Content Here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F200D1-0831-4FED-A4F0-A9EBB1DC9342}"/>
              </a:ext>
            </a:extLst>
          </p:cNvPr>
          <p:cNvGrpSpPr/>
          <p:nvPr/>
        </p:nvGrpSpPr>
        <p:grpSpPr>
          <a:xfrm>
            <a:off x="6403068" y="1237166"/>
            <a:ext cx="2110917" cy="5072784"/>
            <a:chOff x="6403068" y="1237166"/>
            <a:chExt cx="2110917" cy="5072784"/>
          </a:xfrm>
        </p:grpSpPr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FD8B90A7-CB09-406E-AB31-B9CCE018F552}"/>
                </a:ext>
              </a:extLst>
            </p:cNvPr>
            <p:cNvSpPr/>
            <p:nvPr/>
          </p:nvSpPr>
          <p:spPr>
            <a:xfrm>
              <a:off x="6548459" y="1360763"/>
              <a:ext cx="1268806" cy="144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6" h="20856" extrusionOk="0">
                  <a:moveTo>
                    <a:pt x="16077" y="2233"/>
                  </a:moveTo>
                  <a:cubicBezTo>
                    <a:pt x="12455" y="-744"/>
                    <a:pt x="6967" y="-744"/>
                    <a:pt x="3345" y="2233"/>
                  </a:cubicBezTo>
                  <a:cubicBezTo>
                    <a:pt x="-846" y="5667"/>
                    <a:pt x="-1089" y="11570"/>
                    <a:pt x="2561" y="15335"/>
                  </a:cubicBezTo>
                  <a:cubicBezTo>
                    <a:pt x="2777" y="15539"/>
                    <a:pt x="2993" y="15768"/>
                    <a:pt x="3182" y="15997"/>
                  </a:cubicBezTo>
                  <a:cubicBezTo>
                    <a:pt x="3804" y="16709"/>
                    <a:pt x="5102" y="18337"/>
                    <a:pt x="5913" y="19915"/>
                  </a:cubicBezTo>
                  <a:cubicBezTo>
                    <a:pt x="6210" y="20500"/>
                    <a:pt x="6832" y="20856"/>
                    <a:pt x="7508" y="20856"/>
                  </a:cubicBezTo>
                  <a:lnTo>
                    <a:pt x="9725" y="20856"/>
                  </a:lnTo>
                  <a:lnTo>
                    <a:pt x="11941" y="20856"/>
                  </a:lnTo>
                  <a:cubicBezTo>
                    <a:pt x="12617" y="20856"/>
                    <a:pt x="13239" y="20500"/>
                    <a:pt x="13536" y="19915"/>
                  </a:cubicBezTo>
                  <a:cubicBezTo>
                    <a:pt x="14347" y="18337"/>
                    <a:pt x="15645" y="16709"/>
                    <a:pt x="16267" y="15997"/>
                  </a:cubicBezTo>
                  <a:cubicBezTo>
                    <a:pt x="16456" y="15768"/>
                    <a:pt x="16672" y="15564"/>
                    <a:pt x="16888" y="15335"/>
                  </a:cubicBezTo>
                  <a:cubicBezTo>
                    <a:pt x="20511" y="11570"/>
                    <a:pt x="20268" y="5667"/>
                    <a:pt x="16077" y="223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2D78E821-E416-4958-B239-11E602B8398E}"/>
                </a:ext>
              </a:extLst>
            </p:cNvPr>
            <p:cNvSpPr/>
            <p:nvPr/>
          </p:nvSpPr>
          <p:spPr>
            <a:xfrm>
              <a:off x="6407203" y="1237166"/>
              <a:ext cx="1537077" cy="280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127" extrusionOk="0">
                  <a:moveTo>
                    <a:pt x="21410" y="5600"/>
                  </a:moveTo>
                  <a:cubicBezTo>
                    <a:pt x="21311" y="3975"/>
                    <a:pt x="20007" y="2497"/>
                    <a:pt x="17719" y="1418"/>
                  </a:cubicBezTo>
                  <a:cubicBezTo>
                    <a:pt x="13709" y="-473"/>
                    <a:pt x="7682" y="-473"/>
                    <a:pt x="3697" y="1418"/>
                  </a:cubicBezTo>
                  <a:cubicBezTo>
                    <a:pt x="1433" y="2483"/>
                    <a:pt x="105" y="3975"/>
                    <a:pt x="6" y="5600"/>
                  </a:cubicBezTo>
                  <a:cubicBezTo>
                    <a:pt x="-92" y="7198"/>
                    <a:pt x="1040" y="8769"/>
                    <a:pt x="3131" y="9888"/>
                  </a:cubicBezTo>
                  <a:cubicBezTo>
                    <a:pt x="3155" y="9901"/>
                    <a:pt x="5640" y="11379"/>
                    <a:pt x="6083" y="13709"/>
                  </a:cubicBezTo>
                  <a:cubicBezTo>
                    <a:pt x="6157" y="14176"/>
                    <a:pt x="6895" y="14522"/>
                    <a:pt x="7756" y="14522"/>
                  </a:cubicBezTo>
                  <a:lnTo>
                    <a:pt x="14447" y="14522"/>
                  </a:lnTo>
                  <a:cubicBezTo>
                    <a:pt x="15112" y="14522"/>
                    <a:pt x="15628" y="14815"/>
                    <a:pt x="15628" y="15161"/>
                  </a:cubicBezTo>
                  <a:cubicBezTo>
                    <a:pt x="15628" y="15507"/>
                    <a:pt x="15087" y="15800"/>
                    <a:pt x="14447" y="15800"/>
                  </a:cubicBezTo>
                  <a:lnTo>
                    <a:pt x="7830" y="15800"/>
                  </a:lnTo>
                  <a:cubicBezTo>
                    <a:pt x="6895" y="15800"/>
                    <a:pt x="6157" y="16213"/>
                    <a:pt x="6157" y="16706"/>
                  </a:cubicBezTo>
                  <a:cubicBezTo>
                    <a:pt x="6157" y="17212"/>
                    <a:pt x="6919" y="17611"/>
                    <a:pt x="7830" y="17611"/>
                  </a:cubicBezTo>
                  <a:lnTo>
                    <a:pt x="14447" y="17611"/>
                  </a:lnTo>
                  <a:cubicBezTo>
                    <a:pt x="15112" y="17611"/>
                    <a:pt x="15628" y="17904"/>
                    <a:pt x="15628" y="18251"/>
                  </a:cubicBezTo>
                  <a:cubicBezTo>
                    <a:pt x="15628" y="18597"/>
                    <a:pt x="15087" y="18890"/>
                    <a:pt x="14447" y="18890"/>
                  </a:cubicBezTo>
                  <a:lnTo>
                    <a:pt x="12233" y="18890"/>
                  </a:lnTo>
                  <a:cubicBezTo>
                    <a:pt x="11249" y="18890"/>
                    <a:pt x="10462" y="19316"/>
                    <a:pt x="10462" y="19849"/>
                  </a:cubicBezTo>
                  <a:lnTo>
                    <a:pt x="10462" y="20328"/>
                  </a:lnTo>
                  <a:cubicBezTo>
                    <a:pt x="10167" y="20381"/>
                    <a:pt x="9945" y="20541"/>
                    <a:pt x="9945" y="20714"/>
                  </a:cubicBezTo>
                  <a:cubicBezTo>
                    <a:pt x="9945" y="20941"/>
                    <a:pt x="10290" y="21127"/>
                    <a:pt x="10708" y="21127"/>
                  </a:cubicBezTo>
                  <a:cubicBezTo>
                    <a:pt x="11126" y="21127"/>
                    <a:pt x="11471" y="20941"/>
                    <a:pt x="11471" y="20714"/>
                  </a:cubicBezTo>
                  <a:cubicBezTo>
                    <a:pt x="11471" y="20528"/>
                    <a:pt x="11249" y="20381"/>
                    <a:pt x="10954" y="20328"/>
                  </a:cubicBezTo>
                  <a:lnTo>
                    <a:pt x="10954" y="19849"/>
                  </a:lnTo>
                  <a:cubicBezTo>
                    <a:pt x="10954" y="19462"/>
                    <a:pt x="11520" y="19156"/>
                    <a:pt x="12233" y="19156"/>
                  </a:cubicBezTo>
                  <a:lnTo>
                    <a:pt x="14447" y="19156"/>
                  </a:lnTo>
                  <a:cubicBezTo>
                    <a:pt x="15382" y="19156"/>
                    <a:pt x="16120" y="18743"/>
                    <a:pt x="16120" y="18251"/>
                  </a:cubicBezTo>
                  <a:cubicBezTo>
                    <a:pt x="16120" y="17758"/>
                    <a:pt x="15358" y="17345"/>
                    <a:pt x="14447" y="17345"/>
                  </a:cubicBezTo>
                  <a:lnTo>
                    <a:pt x="7830" y="17345"/>
                  </a:lnTo>
                  <a:cubicBezTo>
                    <a:pt x="7165" y="17345"/>
                    <a:pt x="6649" y="17052"/>
                    <a:pt x="6649" y="16706"/>
                  </a:cubicBezTo>
                  <a:cubicBezTo>
                    <a:pt x="6649" y="16360"/>
                    <a:pt x="7190" y="16067"/>
                    <a:pt x="7830" y="16067"/>
                  </a:cubicBezTo>
                  <a:lnTo>
                    <a:pt x="14447" y="16067"/>
                  </a:lnTo>
                  <a:cubicBezTo>
                    <a:pt x="15382" y="16067"/>
                    <a:pt x="16120" y="15654"/>
                    <a:pt x="16120" y="15161"/>
                  </a:cubicBezTo>
                  <a:cubicBezTo>
                    <a:pt x="16120" y="14655"/>
                    <a:pt x="15358" y="14255"/>
                    <a:pt x="14447" y="14255"/>
                  </a:cubicBezTo>
                  <a:lnTo>
                    <a:pt x="7756" y="14255"/>
                  </a:lnTo>
                  <a:cubicBezTo>
                    <a:pt x="7141" y="14255"/>
                    <a:pt x="6624" y="14016"/>
                    <a:pt x="6575" y="13683"/>
                  </a:cubicBezTo>
                  <a:cubicBezTo>
                    <a:pt x="6132" y="11273"/>
                    <a:pt x="3623" y="9768"/>
                    <a:pt x="3500" y="9701"/>
                  </a:cubicBezTo>
                  <a:cubicBezTo>
                    <a:pt x="1507" y="8622"/>
                    <a:pt x="425" y="7131"/>
                    <a:pt x="523" y="5600"/>
                  </a:cubicBezTo>
                  <a:cubicBezTo>
                    <a:pt x="621" y="4055"/>
                    <a:pt x="1876" y="2643"/>
                    <a:pt x="4041" y="1618"/>
                  </a:cubicBezTo>
                  <a:cubicBezTo>
                    <a:pt x="7854" y="-180"/>
                    <a:pt x="13611" y="-180"/>
                    <a:pt x="17424" y="1618"/>
                  </a:cubicBezTo>
                  <a:cubicBezTo>
                    <a:pt x="19589" y="2643"/>
                    <a:pt x="20844" y="4055"/>
                    <a:pt x="20942" y="5600"/>
                  </a:cubicBezTo>
                  <a:cubicBezTo>
                    <a:pt x="21041" y="6998"/>
                    <a:pt x="20130" y="8369"/>
                    <a:pt x="18433" y="9421"/>
                  </a:cubicBezTo>
                  <a:cubicBezTo>
                    <a:pt x="18334" y="9395"/>
                    <a:pt x="18236" y="9395"/>
                    <a:pt x="18138" y="9395"/>
                  </a:cubicBezTo>
                  <a:cubicBezTo>
                    <a:pt x="17719" y="9395"/>
                    <a:pt x="17375" y="9581"/>
                    <a:pt x="17375" y="9808"/>
                  </a:cubicBezTo>
                  <a:cubicBezTo>
                    <a:pt x="17375" y="10034"/>
                    <a:pt x="17719" y="10220"/>
                    <a:pt x="18138" y="10220"/>
                  </a:cubicBezTo>
                  <a:cubicBezTo>
                    <a:pt x="18556" y="10220"/>
                    <a:pt x="18900" y="10034"/>
                    <a:pt x="18900" y="9808"/>
                  </a:cubicBezTo>
                  <a:cubicBezTo>
                    <a:pt x="18900" y="9741"/>
                    <a:pt x="18851" y="9661"/>
                    <a:pt x="18802" y="9608"/>
                  </a:cubicBezTo>
                  <a:cubicBezTo>
                    <a:pt x="20549" y="8516"/>
                    <a:pt x="21508" y="7078"/>
                    <a:pt x="21410" y="56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78F154-5127-43BF-8F84-0C42755FAD2C}"/>
                </a:ext>
              </a:extLst>
            </p:cNvPr>
            <p:cNvSpPr/>
            <p:nvPr/>
          </p:nvSpPr>
          <p:spPr>
            <a:xfrm>
              <a:off x="6849369" y="1663228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F4AE9D-0C5F-439D-8B95-3E77FC6A1BC3}"/>
                </a:ext>
              </a:extLst>
            </p:cNvPr>
            <p:cNvSpPr txBox="1"/>
            <p:nvPr/>
          </p:nvSpPr>
          <p:spPr>
            <a:xfrm>
              <a:off x="6403068" y="4111783"/>
              <a:ext cx="139141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noProof="1">
                  <a:solidFill>
                    <a:srgbClr val="838383"/>
                  </a:solidFill>
                </a:rPr>
                <a:t>Content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26ABE4-0C26-4EE7-9DE8-64AB27AFC0C6}"/>
                </a:ext>
              </a:extLst>
            </p:cNvPr>
            <p:cNvSpPr txBox="1"/>
            <p:nvPr/>
          </p:nvSpPr>
          <p:spPr>
            <a:xfrm>
              <a:off x="6403068" y="4494068"/>
              <a:ext cx="2110917" cy="181588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95D06B-29A5-4BBD-8363-7B6731E7C010}"/>
              </a:ext>
            </a:extLst>
          </p:cNvPr>
          <p:cNvGrpSpPr/>
          <p:nvPr/>
        </p:nvGrpSpPr>
        <p:grpSpPr>
          <a:xfrm>
            <a:off x="9282240" y="1237166"/>
            <a:ext cx="2235374" cy="5072784"/>
            <a:chOff x="9282240" y="1237166"/>
            <a:chExt cx="2235374" cy="5072784"/>
          </a:xfrm>
        </p:grpSpPr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9D99CADD-27B0-470B-909F-42950C32C31D}"/>
                </a:ext>
              </a:extLst>
            </p:cNvPr>
            <p:cNvSpPr/>
            <p:nvPr/>
          </p:nvSpPr>
          <p:spPr>
            <a:xfrm>
              <a:off x="9405839" y="1360763"/>
              <a:ext cx="1269509" cy="144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3" h="20856" extrusionOk="0">
                  <a:moveTo>
                    <a:pt x="16057" y="2233"/>
                  </a:moveTo>
                  <a:cubicBezTo>
                    <a:pt x="12439" y="-744"/>
                    <a:pt x="6958" y="-744"/>
                    <a:pt x="3340" y="2233"/>
                  </a:cubicBezTo>
                  <a:cubicBezTo>
                    <a:pt x="-845" y="5667"/>
                    <a:pt x="-1088" y="11570"/>
                    <a:pt x="2557" y="15335"/>
                  </a:cubicBezTo>
                  <a:cubicBezTo>
                    <a:pt x="2773" y="15539"/>
                    <a:pt x="2989" y="15768"/>
                    <a:pt x="3178" y="15997"/>
                  </a:cubicBezTo>
                  <a:cubicBezTo>
                    <a:pt x="3799" y="16709"/>
                    <a:pt x="5095" y="18337"/>
                    <a:pt x="5905" y="19915"/>
                  </a:cubicBezTo>
                  <a:cubicBezTo>
                    <a:pt x="6202" y="20500"/>
                    <a:pt x="6823" y="20856"/>
                    <a:pt x="7498" y="20856"/>
                  </a:cubicBezTo>
                  <a:lnTo>
                    <a:pt x="9712" y="20856"/>
                  </a:lnTo>
                  <a:lnTo>
                    <a:pt x="11926" y="20856"/>
                  </a:lnTo>
                  <a:cubicBezTo>
                    <a:pt x="12601" y="20856"/>
                    <a:pt x="13222" y="20500"/>
                    <a:pt x="13519" y="19915"/>
                  </a:cubicBezTo>
                  <a:cubicBezTo>
                    <a:pt x="14329" y="18337"/>
                    <a:pt x="15625" y="16709"/>
                    <a:pt x="16246" y="15997"/>
                  </a:cubicBezTo>
                  <a:cubicBezTo>
                    <a:pt x="16435" y="15768"/>
                    <a:pt x="16651" y="15564"/>
                    <a:pt x="16867" y="15335"/>
                  </a:cubicBezTo>
                  <a:cubicBezTo>
                    <a:pt x="20512" y="11570"/>
                    <a:pt x="20242" y="5667"/>
                    <a:pt x="16057" y="2233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649B5272-0856-4624-97D2-39A21862172D}"/>
                </a:ext>
              </a:extLst>
            </p:cNvPr>
            <p:cNvSpPr/>
            <p:nvPr/>
          </p:nvSpPr>
          <p:spPr>
            <a:xfrm>
              <a:off x="9282240" y="1237166"/>
              <a:ext cx="1537077" cy="280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127" extrusionOk="0">
                  <a:moveTo>
                    <a:pt x="21410" y="5600"/>
                  </a:moveTo>
                  <a:cubicBezTo>
                    <a:pt x="21311" y="3975"/>
                    <a:pt x="20007" y="2497"/>
                    <a:pt x="17719" y="1418"/>
                  </a:cubicBezTo>
                  <a:cubicBezTo>
                    <a:pt x="13709" y="-473"/>
                    <a:pt x="7682" y="-473"/>
                    <a:pt x="3697" y="1418"/>
                  </a:cubicBezTo>
                  <a:cubicBezTo>
                    <a:pt x="1433" y="2483"/>
                    <a:pt x="105" y="3975"/>
                    <a:pt x="6" y="5600"/>
                  </a:cubicBezTo>
                  <a:cubicBezTo>
                    <a:pt x="-92" y="7198"/>
                    <a:pt x="1040" y="8769"/>
                    <a:pt x="3131" y="9888"/>
                  </a:cubicBezTo>
                  <a:cubicBezTo>
                    <a:pt x="3155" y="9901"/>
                    <a:pt x="5640" y="11379"/>
                    <a:pt x="6083" y="13709"/>
                  </a:cubicBezTo>
                  <a:cubicBezTo>
                    <a:pt x="6157" y="14176"/>
                    <a:pt x="6895" y="14522"/>
                    <a:pt x="7756" y="14522"/>
                  </a:cubicBezTo>
                  <a:lnTo>
                    <a:pt x="14447" y="14522"/>
                  </a:lnTo>
                  <a:cubicBezTo>
                    <a:pt x="15112" y="14522"/>
                    <a:pt x="15628" y="14815"/>
                    <a:pt x="15628" y="15161"/>
                  </a:cubicBezTo>
                  <a:cubicBezTo>
                    <a:pt x="15628" y="15507"/>
                    <a:pt x="15087" y="15800"/>
                    <a:pt x="14447" y="15800"/>
                  </a:cubicBezTo>
                  <a:lnTo>
                    <a:pt x="7830" y="15800"/>
                  </a:lnTo>
                  <a:cubicBezTo>
                    <a:pt x="6895" y="15800"/>
                    <a:pt x="6157" y="16213"/>
                    <a:pt x="6157" y="16706"/>
                  </a:cubicBezTo>
                  <a:cubicBezTo>
                    <a:pt x="6157" y="17212"/>
                    <a:pt x="6919" y="17611"/>
                    <a:pt x="7830" y="17611"/>
                  </a:cubicBezTo>
                  <a:lnTo>
                    <a:pt x="14447" y="17611"/>
                  </a:lnTo>
                  <a:cubicBezTo>
                    <a:pt x="15112" y="17611"/>
                    <a:pt x="15628" y="17904"/>
                    <a:pt x="15628" y="18251"/>
                  </a:cubicBezTo>
                  <a:cubicBezTo>
                    <a:pt x="15628" y="18597"/>
                    <a:pt x="15087" y="18890"/>
                    <a:pt x="14447" y="18890"/>
                  </a:cubicBezTo>
                  <a:lnTo>
                    <a:pt x="12233" y="18890"/>
                  </a:lnTo>
                  <a:cubicBezTo>
                    <a:pt x="11249" y="18890"/>
                    <a:pt x="10462" y="19316"/>
                    <a:pt x="10462" y="19849"/>
                  </a:cubicBezTo>
                  <a:lnTo>
                    <a:pt x="10462" y="20328"/>
                  </a:lnTo>
                  <a:cubicBezTo>
                    <a:pt x="10167" y="20381"/>
                    <a:pt x="9945" y="20541"/>
                    <a:pt x="9945" y="20714"/>
                  </a:cubicBezTo>
                  <a:cubicBezTo>
                    <a:pt x="9945" y="20941"/>
                    <a:pt x="10290" y="21127"/>
                    <a:pt x="10708" y="21127"/>
                  </a:cubicBezTo>
                  <a:cubicBezTo>
                    <a:pt x="11126" y="21127"/>
                    <a:pt x="11471" y="20941"/>
                    <a:pt x="11471" y="20714"/>
                  </a:cubicBezTo>
                  <a:cubicBezTo>
                    <a:pt x="11471" y="20528"/>
                    <a:pt x="11249" y="20381"/>
                    <a:pt x="10954" y="20328"/>
                  </a:cubicBezTo>
                  <a:lnTo>
                    <a:pt x="10954" y="19849"/>
                  </a:lnTo>
                  <a:cubicBezTo>
                    <a:pt x="10954" y="19462"/>
                    <a:pt x="11520" y="19156"/>
                    <a:pt x="12233" y="19156"/>
                  </a:cubicBezTo>
                  <a:lnTo>
                    <a:pt x="14447" y="19156"/>
                  </a:lnTo>
                  <a:cubicBezTo>
                    <a:pt x="15382" y="19156"/>
                    <a:pt x="16120" y="18743"/>
                    <a:pt x="16120" y="18251"/>
                  </a:cubicBezTo>
                  <a:cubicBezTo>
                    <a:pt x="16120" y="17758"/>
                    <a:pt x="15358" y="17345"/>
                    <a:pt x="14447" y="17345"/>
                  </a:cubicBezTo>
                  <a:lnTo>
                    <a:pt x="7830" y="17345"/>
                  </a:lnTo>
                  <a:cubicBezTo>
                    <a:pt x="7165" y="17345"/>
                    <a:pt x="6649" y="17052"/>
                    <a:pt x="6649" y="16706"/>
                  </a:cubicBezTo>
                  <a:cubicBezTo>
                    <a:pt x="6649" y="16360"/>
                    <a:pt x="7190" y="16067"/>
                    <a:pt x="7830" y="16067"/>
                  </a:cubicBezTo>
                  <a:lnTo>
                    <a:pt x="14447" y="16067"/>
                  </a:lnTo>
                  <a:cubicBezTo>
                    <a:pt x="15382" y="16067"/>
                    <a:pt x="16120" y="15654"/>
                    <a:pt x="16120" y="15161"/>
                  </a:cubicBezTo>
                  <a:cubicBezTo>
                    <a:pt x="16120" y="14655"/>
                    <a:pt x="15358" y="14255"/>
                    <a:pt x="14447" y="14255"/>
                  </a:cubicBezTo>
                  <a:lnTo>
                    <a:pt x="7731" y="14255"/>
                  </a:lnTo>
                  <a:cubicBezTo>
                    <a:pt x="7116" y="14255"/>
                    <a:pt x="6600" y="14016"/>
                    <a:pt x="6550" y="13683"/>
                  </a:cubicBezTo>
                  <a:cubicBezTo>
                    <a:pt x="6108" y="11273"/>
                    <a:pt x="3598" y="9768"/>
                    <a:pt x="3475" y="9701"/>
                  </a:cubicBezTo>
                  <a:cubicBezTo>
                    <a:pt x="1483" y="8622"/>
                    <a:pt x="400" y="7131"/>
                    <a:pt x="498" y="5600"/>
                  </a:cubicBezTo>
                  <a:cubicBezTo>
                    <a:pt x="597" y="4055"/>
                    <a:pt x="1852" y="2643"/>
                    <a:pt x="4016" y="1618"/>
                  </a:cubicBezTo>
                  <a:cubicBezTo>
                    <a:pt x="7830" y="-180"/>
                    <a:pt x="13586" y="-180"/>
                    <a:pt x="17400" y="1618"/>
                  </a:cubicBezTo>
                  <a:cubicBezTo>
                    <a:pt x="19564" y="2643"/>
                    <a:pt x="20819" y="4055"/>
                    <a:pt x="20918" y="5600"/>
                  </a:cubicBezTo>
                  <a:cubicBezTo>
                    <a:pt x="21016" y="6998"/>
                    <a:pt x="20106" y="8369"/>
                    <a:pt x="18408" y="9421"/>
                  </a:cubicBezTo>
                  <a:cubicBezTo>
                    <a:pt x="18310" y="9395"/>
                    <a:pt x="18211" y="9395"/>
                    <a:pt x="18113" y="9395"/>
                  </a:cubicBezTo>
                  <a:cubicBezTo>
                    <a:pt x="17695" y="9395"/>
                    <a:pt x="17350" y="9581"/>
                    <a:pt x="17350" y="9808"/>
                  </a:cubicBezTo>
                  <a:cubicBezTo>
                    <a:pt x="17350" y="10034"/>
                    <a:pt x="17695" y="10220"/>
                    <a:pt x="18113" y="10220"/>
                  </a:cubicBezTo>
                  <a:cubicBezTo>
                    <a:pt x="18531" y="10220"/>
                    <a:pt x="18876" y="10034"/>
                    <a:pt x="18876" y="9808"/>
                  </a:cubicBezTo>
                  <a:cubicBezTo>
                    <a:pt x="18876" y="9741"/>
                    <a:pt x="18826" y="9661"/>
                    <a:pt x="18777" y="9608"/>
                  </a:cubicBezTo>
                  <a:cubicBezTo>
                    <a:pt x="20549" y="8516"/>
                    <a:pt x="21508" y="7078"/>
                    <a:pt x="21410" y="5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C2FEE7-0922-4395-ADE4-12E49AF0CBF8}"/>
                </a:ext>
              </a:extLst>
            </p:cNvPr>
            <p:cNvSpPr/>
            <p:nvPr/>
          </p:nvSpPr>
          <p:spPr>
            <a:xfrm>
              <a:off x="9714221" y="1663229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053D01-0052-46CF-8D33-CFCBF464DD33}"/>
                </a:ext>
              </a:extLst>
            </p:cNvPr>
            <p:cNvSpPr txBox="1"/>
            <p:nvPr/>
          </p:nvSpPr>
          <p:spPr>
            <a:xfrm>
              <a:off x="9401803" y="4494068"/>
              <a:ext cx="2115811" cy="181588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6DAC77-8891-4484-88F9-7ACA77522090}"/>
                </a:ext>
              </a:extLst>
            </p:cNvPr>
            <p:cNvSpPr txBox="1"/>
            <p:nvPr/>
          </p:nvSpPr>
          <p:spPr>
            <a:xfrm>
              <a:off x="9401803" y="4111783"/>
              <a:ext cx="139141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noProof="1">
                  <a:solidFill>
                    <a:srgbClr val="CA9900"/>
                  </a:solidFill>
                </a:rPr>
                <a:t>Content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8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E7B-789C-4E7B-AEF8-131C3E84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7D582D-360F-49AB-BE48-14317B70235C}"/>
              </a:ext>
            </a:extLst>
          </p:cNvPr>
          <p:cNvGrpSpPr/>
          <p:nvPr/>
        </p:nvGrpSpPr>
        <p:grpSpPr>
          <a:xfrm>
            <a:off x="2905640" y="891841"/>
            <a:ext cx="6405023" cy="4459335"/>
            <a:chOff x="2905640" y="1080039"/>
            <a:chExt cx="6405023" cy="4459335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30728D2A-BD2E-4B61-B923-AC24F2F80D3C}"/>
                </a:ext>
              </a:extLst>
            </p:cNvPr>
            <p:cNvSpPr/>
            <p:nvPr/>
          </p:nvSpPr>
          <p:spPr>
            <a:xfrm rot="5400000">
              <a:off x="4889126" y="1080037"/>
              <a:ext cx="2348961" cy="234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F0DC07-107D-478A-9202-068944C1662C}"/>
                </a:ext>
              </a:extLst>
            </p:cNvPr>
            <p:cNvSpPr/>
            <p:nvPr/>
          </p:nvSpPr>
          <p:spPr>
            <a:xfrm rot="11424879">
              <a:off x="7791448" y="2856645"/>
              <a:ext cx="1519215" cy="140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19205" extrusionOk="0">
                  <a:moveTo>
                    <a:pt x="1256" y="4802"/>
                  </a:moveTo>
                  <a:cubicBezTo>
                    <a:pt x="3841" y="210"/>
                    <a:pt x="9566" y="-1363"/>
                    <a:pt x="14044" y="1288"/>
                  </a:cubicBezTo>
                  <a:cubicBezTo>
                    <a:pt x="17402" y="3277"/>
                    <a:pt x="19104" y="7077"/>
                    <a:pt x="18655" y="10789"/>
                  </a:cubicBezTo>
                  <a:lnTo>
                    <a:pt x="18358" y="12135"/>
                  </a:lnTo>
                  <a:lnTo>
                    <a:pt x="20271" y="15517"/>
                  </a:lnTo>
                  <a:lnTo>
                    <a:pt x="16725" y="15517"/>
                  </a:lnTo>
                  <a:lnTo>
                    <a:pt x="16362" y="15981"/>
                  </a:lnTo>
                  <a:cubicBezTo>
                    <a:pt x="13474" y="19322"/>
                    <a:pt x="8600" y="20237"/>
                    <a:pt x="4683" y="17917"/>
                  </a:cubicBezTo>
                  <a:cubicBezTo>
                    <a:pt x="205" y="15266"/>
                    <a:pt x="-1329" y="9394"/>
                    <a:pt x="1256" y="4802"/>
                  </a:cubicBezTo>
                  <a:close/>
                </a:path>
              </a:pathLst>
            </a:custGeom>
            <a:solidFill>
              <a:srgbClr val="A9C37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05B8C52E-2CF9-4D81-9647-E8E29669DDC6}"/>
                </a:ext>
              </a:extLst>
            </p:cNvPr>
            <p:cNvSpPr/>
            <p:nvPr/>
          </p:nvSpPr>
          <p:spPr>
            <a:xfrm rot="5400000">
              <a:off x="8187637" y="3143864"/>
              <a:ext cx="849953" cy="849953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18813902"/>
            </a:gra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Arc 21">
              <a:extLst>
                <a:ext uri="{FF2B5EF4-FFF2-40B4-BE49-F238E27FC236}">
                  <a16:creationId xmlns:a16="http://schemas.microsoft.com/office/drawing/2014/main" id="{F0E22AE3-E8F3-43AD-90EE-7A95583041DB}"/>
                </a:ext>
              </a:extLst>
            </p:cNvPr>
            <p:cNvSpPr/>
            <p:nvPr/>
          </p:nvSpPr>
          <p:spPr>
            <a:xfrm rot="10800000" flipH="1">
              <a:off x="4382396" y="2197088"/>
              <a:ext cx="3323686" cy="166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835" y="0"/>
                    <a:pt x="10800" y="0"/>
                  </a:cubicBezTo>
                  <a:cubicBezTo>
                    <a:pt x="16765" y="0"/>
                    <a:pt x="21600" y="9671"/>
                    <a:pt x="21600" y="21600"/>
                  </a:cubicBezTo>
                </a:path>
              </a:pathLst>
            </a:custGeom>
            <a:ln>
              <a:solidFill>
                <a:srgbClr val="535353"/>
              </a:solidFill>
              <a:miter lim="400000"/>
              <a:headEnd type="oval"/>
              <a:tailEnd type="oval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6B1B43DA-1D1C-4703-8891-6056C5C4F3B2}"/>
                </a:ext>
              </a:extLst>
            </p:cNvPr>
            <p:cNvGrpSpPr/>
            <p:nvPr/>
          </p:nvGrpSpPr>
          <p:grpSpPr>
            <a:xfrm>
              <a:off x="7425763" y="2770897"/>
              <a:ext cx="271333" cy="271333"/>
              <a:chOff x="0" y="0"/>
              <a:chExt cx="271332" cy="271332"/>
            </a:xfrm>
          </p:grpSpPr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5E56CA73-2240-4374-BE55-264514F51859}"/>
                  </a:ext>
                </a:extLst>
              </p:cNvPr>
              <p:cNvSpPr/>
              <p:nvPr/>
            </p:nvSpPr>
            <p:spPr>
              <a:xfrm rot="5400000">
                <a:off x="-1" y="-1"/>
                <a:ext cx="271333" cy="271333"/>
              </a:xfrm>
              <a:prstGeom prst="ellipse">
                <a:avLst/>
              </a:prstGeom>
              <a:gradFill flip="none" rotWithShape="1">
                <a:gsLst>
                  <a:gs pos="39">
                    <a:srgbClr val="CDD5D8"/>
                  </a:gs>
                  <a:gs pos="36677">
                    <a:srgbClr val="E6EAEB"/>
                  </a:gs>
                  <a:gs pos="77153">
                    <a:srgbClr val="FFFFFF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>
                <a:outerShdw blurRad="50800" dist="35191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1A7ECA25-9DC8-484C-A309-B1857BA9CF59}"/>
                  </a:ext>
                </a:extLst>
              </p:cNvPr>
              <p:cNvSpPr/>
              <p:nvPr/>
            </p:nvSpPr>
            <p:spPr>
              <a:xfrm rot="5400000">
                <a:off x="62084" y="60856"/>
                <a:ext cx="151125" cy="151125"/>
              </a:xfrm>
              <a:prstGeom prst="ellipse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88512800-9746-4ACB-8782-7E27D9F5AC97}"/>
                </a:ext>
              </a:extLst>
            </p:cNvPr>
            <p:cNvSpPr/>
            <p:nvPr/>
          </p:nvSpPr>
          <p:spPr>
            <a:xfrm rot="13213976">
              <a:off x="6300200" y="4073531"/>
              <a:ext cx="1519215" cy="140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19205" extrusionOk="0">
                  <a:moveTo>
                    <a:pt x="1256" y="4802"/>
                  </a:moveTo>
                  <a:cubicBezTo>
                    <a:pt x="3841" y="210"/>
                    <a:pt x="9566" y="-1363"/>
                    <a:pt x="14044" y="1288"/>
                  </a:cubicBezTo>
                  <a:cubicBezTo>
                    <a:pt x="17402" y="3277"/>
                    <a:pt x="19104" y="7077"/>
                    <a:pt x="18655" y="10789"/>
                  </a:cubicBezTo>
                  <a:lnTo>
                    <a:pt x="18358" y="12135"/>
                  </a:lnTo>
                  <a:lnTo>
                    <a:pt x="20271" y="15517"/>
                  </a:lnTo>
                  <a:lnTo>
                    <a:pt x="16725" y="15517"/>
                  </a:lnTo>
                  <a:lnTo>
                    <a:pt x="16362" y="15981"/>
                  </a:lnTo>
                  <a:cubicBezTo>
                    <a:pt x="13474" y="19322"/>
                    <a:pt x="8600" y="20237"/>
                    <a:pt x="4683" y="17917"/>
                  </a:cubicBezTo>
                  <a:cubicBezTo>
                    <a:pt x="205" y="15266"/>
                    <a:pt x="-1329" y="9394"/>
                    <a:pt x="1256" y="4802"/>
                  </a:cubicBezTo>
                  <a:close/>
                </a:path>
              </a:pathLst>
            </a:custGeom>
            <a:solidFill>
              <a:srgbClr val="538EC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66F992FE-C927-4DF6-A1B7-759CB9A67F04}"/>
                </a:ext>
              </a:extLst>
            </p:cNvPr>
            <p:cNvSpPr/>
            <p:nvPr/>
          </p:nvSpPr>
          <p:spPr>
            <a:xfrm rot="5400000">
              <a:off x="6679865" y="4397583"/>
              <a:ext cx="849953" cy="849953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18813902"/>
            </a:gra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7EB54474-510A-4781-9905-B4923B4640B5}"/>
                </a:ext>
              </a:extLst>
            </p:cNvPr>
            <p:cNvGrpSpPr/>
            <p:nvPr/>
          </p:nvGrpSpPr>
          <p:grpSpPr>
            <a:xfrm>
              <a:off x="6543933" y="3574465"/>
              <a:ext cx="271333" cy="271333"/>
              <a:chOff x="0" y="0"/>
              <a:chExt cx="271332" cy="271332"/>
            </a:xfrm>
          </p:grpSpPr>
          <p:sp>
            <p:nvSpPr>
              <p:cNvPr id="27" name="Oval 34">
                <a:extLst>
                  <a:ext uri="{FF2B5EF4-FFF2-40B4-BE49-F238E27FC236}">
                    <a16:creationId xmlns:a16="http://schemas.microsoft.com/office/drawing/2014/main" id="{46D20906-5373-4F5F-B407-005D9491E5E2}"/>
                  </a:ext>
                </a:extLst>
              </p:cNvPr>
              <p:cNvSpPr/>
              <p:nvPr/>
            </p:nvSpPr>
            <p:spPr>
              <a:xfrm rot="5400000">
                <a:off x="-1" y="-1"/>
                <a:ext cx="271333" cy="271333"/>
              </a:xfrm>
              <a:prstGeom prst="ellipse">
                <a:avLst/>
              </a:prstGeom>
              <a:gradFill flip="none" rotWithShape="1">
                <a:gsLst>
                  <a:gs pos="39">
                    <a:srgbClr val="CDD5D8"/>
                  </a:gs>
                  <a:gs pos="36677">
                    <a:srgbClr val="E6EAEB"/>
                  </a:gs>
                  <a:gs pos="77153">
                    <a:srgbClr val="FFFFFF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>
                <a:outerShdw blurRad="50800" dist="35191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5B418862-10FE-4FD9-9A90-760F864DD176}"/>
                  </a:ext>
                </a:extLst>
              </p:cNvPr>
              <p:cNvSpPr/>
              <p:nvPr/>
            </p:nvSpPr>
            <p:spPr>
              <a:xfrm rot="5400000">
                <a:off x="62084" y="59482"/>
                <a:ext cx="151125" cy="151125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3B785098-1CFB-492C-90FF-FFDC162431B2}"/>
                </a:ext>
              </a:extLst>
            </p:cNvPr>
            <p:cNvSpPr/>
            <p:nvPr/>
          </p:nvSpPr>
          <p:spPr>
            <a:xfrm rot="15576460">
              <a:off x="4298015" y="4078050"/>
              <a:ext cx="1519213" cy="140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19205" extrusionOk="0">
                  <a:moveTo>
                    <a:pt x="1256" y="4802"/>
                  </a:moveTo>
                  <a:cubicBezTo>
                    <a:pt x="3841" y="210"/>
                    <a:pt x="9566" y="-1363"/>
                    <a:pt x="14044" y="1288"/>
                  </a:cubicBezTo>
                  <a:cubicBezTo>
                    <a:pt x="17402" y="3277"/>
                    <a:pt x="19104" y="7077"/>
                    <a:pt x="18655" y="10789"/>
                  </a:cubicBezTo>
                  <a:lnTo>
                    <a:pt x="18358" y="12135"/>
                  </a:lnTo>
                  <a:lnTo>
                    <a:pt x="20271" y="15517"/>
                  </a:lnTo>
                  <a:lnTo>
                    <a:pt x="16725" y="15517"/>
                  </a:lnTo>
                  <a:lnTo>
                    <a:pt x="16362" y="15981"/>
                  </a:lnTo>
                  <a:cubicBezTo>
                    <a:pt x="13474" y="19322"/>
                    <a:pt x="8600" y="20237"/>
                    <a:pt x="4683" y="17917"/>
                  </a:cubicBezTo>
                  <a:cubicBezTo>
                    <a:pt x="205" y="15266"/>
                    <a:pt x="-1329" y="9394"/>
                    <a:pt x="1256" y="4802"/>
                  </a:cubicBezTo>
                  <a:close/>
                </a:path>
              </a:pathLst>
            </a:custGeom>
            <a:solidFill>
              <a:srgbClr val="CC4E3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Oval 40">
              <a:extLst>
                <a:ext uri="{FF2B5EF4-FFF2-40B4-BE49-F238E27FC236}">
                  <a16:creationId xmlns:a16="http://schemas.microsoft.com/office/drawing/2014/main" id="{CBC8F5D7-F93B-4934-96F8-B9FBECC4BB77}"/>
                </a:ext>
              </a:extLst>
            </p:cNvPr>
            <p:cNvSpPr/>
            <p:nvPr/>
          </p:nvSpPr>
          <p:spPr>
            <a:xfrm rot="7699158">
              <a:off x="4642845" y="4413399"/>
              <a:ext cx="849953" cy="849953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18813902"/>
            </a:gra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" name="Group 44">
              <a:extLst>
                <a:ext uri="{FF2B5EF4-FFF2-40B4-BE49-F238E27FC236}">
                  <a16:creationId xmlns:a16="http://schemas.microsoft.com/office/drawing/2014/main" id="{10F485C0-1AB6-415B-8D5C-E9961EC6D4FE}"/>
                </a:ext>
              </a:extLst>
            </p:cNvPr>
            <p:cNvGrpSpPr/>
            <p:nvPr/>
          </p:nvGrpSpPr>
          <p:grpSpPr>
            <a:xfrm>
              <a:off x="5253299" y="3571389"/>
              <a:ext cx="271333" cy="271333"/>
              <a:chOff x="0" y="0"/>
              <a:chExt cx="271332" cy="271332"/>
            </a:xfrm>
          </p:grpSpPr>
          <p:sp>
            <p:nvSpPr>
              <p:cNvPr id="32" name="Oval 45">
                <a:extLst>
                  <a:ext uri="{FF2B5EF4-FFF2-40B4-BE49-F238E27FC236}">
                    <a16:creationId xmlns:a16="http://schemas.microsoft.com/office/drawing/2014/main" id="{5D26D76B-2556-4728-B459-74E170F4FE0B}"/>
                  </a:ext>
                </a:extLst>
              </p:cNvPr>
              <p:cNvSpPr/>
              <p:nvPr/>
            </p:nvSpPr>
            <p:spPr>
              <a:xfrm rot="5400000">
                <a:off x="-1" y="-1"/>
                <a:ext cx="271333" cy="271333"/>
              </a:xfrm>
              <a:prstGeom prst="ellipse">
                <a:avLst/>
              </a:prstGeom>
              <a:gradFill flip="none" rotWithShape="1">
                <a:gsLst>
                  <a:gs pos="39">
                    <a:srgbClr val="CDD5D8"/>
                  </a:gs>
                  <a:gs pos="36677">
                    <a:srgbClr val="E6EAEB"/>
                  </a:gs>
                  <a:gs pos="77153">
                    <a:srgbClr val="FFFFFF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>
                <a:outerShdw blurRad="50800" dist="35191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46">
                <a:extLst>
                  <a:ext uri="{FF2B5EF4-FFF2-40B4-BE49-F238E27FC236}">
                    <a16:creationId xmlns:a16="http://schemas.microsoft.com/office/drawing/2014/main" id="{E9DC1F4E-90A1-46AB-8224-2D1192AA3495}"/>
                  </a:ext>
                </a:extLst>
              </p:cNvPr>
              <p:cNvSpPr/>
              <p:nvPr/>
            </p:nvSpPr>
            <p:spPr>
              <a:xfrm rot="5400000">
                <a:off x="62084" y="60856"/>
                <a:ext cx="151125" cy="151125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0EA31FE-A0F9-42AC-9E4A-3E4500331A12}"/>
                </a:ext>
              </a:extLst>
            </p:cNvPr>
            <p:cNvSpPr/>
            <p:nvPr/>
          </p:nvSpPr>
          <p:spPr>
            <a:xfrm rot="17625586">
              <a:off x="2847751" y="2873008"/>
              <a:ext cx="1519218" cy="1403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19205" extrusionOk="0">
                  <a:moveTo>
                    <a:pt x="1256" y="4802"/>
                  </a:moveTo>
                  <a:cubicBezTo>
                    <a:pt x="3841" y="210"/>
                    <a:pt x="9566" y="-1363"/>
                    <a:pt x="14044" y="1288"/>
                  </a:cubicBezTo>
                  <a:cubicBezTo>
                    <a:pt x="17402" y="3277"/>
                    <a:pt x="19104" y="7077"/>
                    <a:pt x="18655" y="10789"/>
                  </a:cubicBezTo>
                  <a:lnTo>
                    <a:pt x="18358" y="12135"/>
                  </a:lnTo>
                  <a:lnTo>
                    <a:pt x="20271" y="15517"/>
                  </a:lnTo>
                  <a:lnTo>
                    <a:pt x="16725" y="15517"/>
                  </a:lnTo>
                  <a:lnTo>
                    <a:pt x="16362" y="15981"/>
                  </a:lnTo>
                  <a:cubicBezTo>
                    <a:pt x="13474" y="19322"/>
                    <a:pt x="8600" y="20237"/>
                    <a:pt x="4683" y="17917"/>
                  </a:cubicBezTo>
                  <a:cubicBezTo>
                    <a:pt x="205" y="15266"/>
                    <a:pt x="-1329" y="9394"/>
                    <a:pt x="1256" y="4802"/>
                  </a:cubicBezTo>
                  <a:close/>
                </a:path>
              </a:pathLst>
            </a:custGeom>
            <a:solidFill>
              <a:srgbClr val="F5AE3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Oval 51">
              <a:extLst>
                <a:ext uri="{FF2B5EF4-FFF2-40B4-BE49-F238E27FC236}">
                  <a16:creationId xmlns:a16="http://schemas.microsoft.com/office/drawing/2014/main" id="{F16CAA42-3F49-48C5-96BA-15C3E22EC4E5}"/>
                </a:ext>
              </a:extLst>
            </p:cNvPr>
            <p:cNvSpPr/>
            <p:nvPr/>
          </p:nvSpPr>
          <p:spPr>
            <a:xfrm rot="5400000">
              <a:off x="3170695" y="3202755"/>
              <a:ext cx="849953" cy="849953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18813902"/>
            </a:gra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" name="Group 55">
              <a:extLst>
                <a:ext uri="{FF2B5EF4-FFF2-40B4-BE49-F238E27FC236}">
                  <a16:creationId xmlns:a16="http://schemas.microsoft.com/office/drawing/2014/main" id="{1A94D35A-3784-4979-8D31-71E9F470C55A}"/>
                </a:ext>
              </a:extLst>
            </p:cNvPr>
            <p:cNvGrpSpPr/>
            <p:nvPr/>
          </p:nvGrpSpPr>
          <p:grpSpPr>
            <a:xfrm>
              <a:off x="4423507" y="2770897"/>
              <a:ext cx="271333" cy="271333"/>
              <a:chOff x="0" y="0"/>
              <a:chExt cx="271332" cy="271332"/>
            </a:xfrm>
          </p:grpSpPr>
          <p:sp>
            <p:nvSpPr>
              <p:cNvPr id="37" name="Oval 56">
                <a:extLst>
                  <a:ext uri="{FF2B5EF4-FFF2-40B4-BE49-F238E27FC236}">
                    <a16:creationId xmlns:a16="http://schemas.microsoft.com/office/drawing/2014/main" id="{AE7DCC28-DBDA-48F2-87DA-5652C82AE823}"/>
                  </a:ext>
                </a:extLst>
              </p:cNvPr>
              <p:cNvSpPr/>
              <p:nvPr/>
            </p:nvSpPr>
            <p:spPr>
              <a:xfrm rot="5400000">
                <a:off x="-1" y="-1"/>
                <a:ext cx="271333" cy="271333"/>
              </a:xfrm>
              <a:prstGeom prst="ellipse">
                <a:avLst/>
              </a:prstGeom>
              <a:gradFill flip="none" rotWithShape="1">
                <a:gsLst>
                  <a:gs pos="39">
                    <a:srgbClr val="CDD5D8"/>
                  </a:gs>
                  <a:gs pos="36677">
                    <a:srgbClr val="E6EAEB"/>
                  </a:gs>
                  <a:gs pos="77153">
                    <a:srgbClr val="FFFFFF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>
                <a:outerShdw blurRad="50800" dist="35191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Oval 57">
                <a:extLst>
                  <a:ext uri="{FF2B5EF4-FFF2-40B4-BE49-F238E27FC236}">
                    <a16:creationId xmlns:a16="http://schemas.microsoft.com/office/drawing/2014/main" id="{95769A03-4FD5-4831-8F47-7BA70B13517D}"/>
                  </a:ext>
                </a:extLst>
              </p:cNvPr>
              <p:cNvSpPr/>
              <p:nvPr/>
            </p:nvSpPr>
            <p:spPr>
              <a:xfrm rot="5400000">
                <a:off x="64061" y="56900"/>
                <a:ext cx="151125" cy="151125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821A328-1630-4D82-9C72-1163576CCEB5}"/>
              </a:ext>
            </a:extLst>
          </p:cNvPr>
          <p:cNvSpPr txBox="1"/>
          <p:nvPr/>
        </p:nvSpPr>
        <p:spPr>
          <a:xfrm>
            <a:off x="9471428" y="1756446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A9C370"/>
                </a:solidFill>
              </a:rPr>
              <a:t>Contents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DB30A-F07B-4A18-9637-519501156E75}"/>
              </a:ext>
            </a:extLst>
          </p:cNvPr>
          <p:cNvSpPr txBox="1"/>
          <p:nvPr/>
        </p:nvSpPr>
        <p:spPr>
          <a:xfrm>
            <a:off x="9471428" y="2138731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8AA8D-B003-4EEA-BA23-1E5BA6328AF9}"/>
              </a:ext>
            </a:extLst>
          </p:cNvPr>
          <p:cNvSpPr txBox="1"/>
          <p:nvPr/>
        </p:nvSpPr>
        <p:spPr>
          <a:xfrm>
            <a:off x="7849991" y="4894434"/>
            <a:ext cx="136389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538ECB"/>
                </a:solidFill>
              </a:rPr>
              <a:t>Contents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31C54-C933-4635-92D4-071284CDFE44}"/>
              </a:ext>
            </a:extLst>
          </p:cNvPr>
          <p:cNvSpPr txBox="1"/>
          <p:nvPr/>
        </p:nvSpPr>
        <p:spPr>
          <a:xfrm>
            <a:off x="7849991" y="5276719"/>
            <a:ext cx="3242874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5598A8-038C-4B7B-B52E-8C6EA181A5C5}"/>
              </a:ext>
            </a:extLst>
          </p:cNvPr>
          <p:cNvSpPr txBox="1"/>
          <p:nvPr/>
        </p:nvSpPr>
        <p:spPr>
          <a:xfrm>
            <a:off x="2913726" y="4894434"/>
            <a:ext cx="136389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CC4E3D"/>
                </a:solidFill>
              </a:rPr>
              <a:t>Contents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5F39B4-E1C9-4EE3-BCEE-66561B9EAD3B}"/>
              </a:ext>
            </a:extLst>
          </p:cNvPr>
          <p:cNvSpPr txBox="1"/>
          <p:nvPr/>
        </p:nvSpPr>
        <p:spPr>
          <a:xfrm>
            <a:off x="1037630" y="5276719"/>
            <a:ext cx="3242874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67B41-7FB3-4D95-ABEE-06050F1A4302}"/>
              </a:ext>
            </a:extLst>
          </p:cNvPr>
          <p:cNvSpPr txBox="1"/>
          <p:nvPr/>
        </p:nvSpPr>
        <p:spPr>
          <a:xfrm>
            <a:off x="1329162" y="1756446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F5AE3B"/>
                </a:solidFill>
              </a:rPr>
              <a:t>Contents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3209E-9572-452D-9E84-30F786690258}"/>
              </a:ext>
            </a:extLst>
          </p:cNvPr>
          <p:cNvSpPr txBox="1"/>
          <p:nvPr/>
        </p:nvSpPr>
        <p:spPr>
          <a:xfrm>
            <a:off x="609655" y="2138731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</p:spTree>
    <p:extLst>
      <p:ext uri="{BB962C8B-B14F-4D97-AF65-F5344CB8AC3E}">
        <p14:creationId xmlns:p14="http://schemas.microsoft.com/office/powerpoint/2010/main" val="27012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C42-D1E1-47B9-8282-FB01228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Semi-Donut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D8D17F2-D4DC-4F45-A58C-1AF2E4D4D727}"/>
              </a:ext>
            </a:extLst>
          </p:cNvPr>
          <p:cNvSpPr/>
          <p:nvPr/>
        </p:nvSpPr>
        <p:spPr>
          <a:xfrm>
            <a:off x="2861545" y="2779888"/>
            <a:ext cx="6468910" cy="3234456"/>
          </a:xfrm>
          <a:custGeom>
            <a:avLst/>
            <a:gdLst>
              <a:gd name="connsiteX0" fmla="*/ 3234455 w 6468910"/>
              <a:gd name="connsiteY0" fmla="*/ 0 h 3234456"/>
              <a:gd name="connsiteX1" fmla="*/ 6468910 w 6468910"/>
              <a:gd name="connsiteY1" fmla="*/ 3234455 h 3234456"/>
              <a:gd name="connsiteX2" fmla="*/ 6468910 w 6468910"/>
              <a:gd name="connsiteY2" fmla="*/ 3234456 h 3234456"/>
              <a:gd name="connsiteX3" fmla="*/ 5296549 w 6468910"/>
              <a:gd name="connsiteY3" fmla="*/ 3234456 h 3234456"/>
              <a:gd name="connsiteX4" fmla="*/ 3234456 w 6468910"/>
              <a:gd name="connsiteY4" fmla="*/ 1172363 h 3234456"/>
              <a:gd name="connsiteX5" fmla="*/ 1172363 w 6468910"/>
              <a:gd name="connsiteY5" fmla="*/ 3234456 h 3234456"/>
              <a:gd name="connsiteX6" fmla="*/ 0 w 6468910"/>
              <a:gd name="connsiteY6" fmla="*/ 3234456 h 3234456"/>
              <a:gd name="connsiteX7" fmla="*/ 0 w 6468910"/>
              <a:gd name="connsiteY7" fmla="*/ 3234455 h 3234456"/>
              <a:gd name="connsiteX8" fmla="*/ 3234455 w 6468910"/>
              <a:gd name="connsiteY8" fmla="*/ 0 h 323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8910" h="3234456">
                <a:moveTo>
                  <a:pt x="3234455" y="0"/>
                </a:moveTo>
                <a:cubicBezTo>
                  <a:pt x="5020795" y="0"/>
                  <a:pt x="6468910" y="1448115"/>
                  <a:pt x="6468910" y="3234455"/>
                </a:cubicBezTo>
                <a:lnTo>
                  <a:pt x="6468910" y="3234456"/>
                </a:lnTo>
                <a:lnTo>
                  <a:pt x="5296549" y="3234456"/>
                </a:lnTo>
                <a:cubicBezTo>
                  <a:pt x="5296549" y="2095593"/>
                  <a:pt x="4373319" y="1172363"/>
                  <a:pt x="3234456" y="1172363"/>
                </a:cubicBezTo>
                <a:cubicBezTo>
                  <a:pt x="2095593" y="1172363"/>
                  <a:pt x="1172363" y="2095593"/>
                  <a:pt x="1172363" y="3234456"/>
                </a:cubicBezTo>
                <a:lnTo>
                  <a:pt x="0" y="3234456"/>
                </a:lnTo>
                <a:lnTo>
                  <a:pt x="0" y="3234455"/>
                </a:lnTo>
                <a:cubicBezTo>
                  <a:pt x="0" y="1448115"/>
                  <a:pt x="1448115" y="0"/>
                  <a:pt x="3234455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AC1F05-A548-4127-837B-D21DFC2AEAD2}"/>
              </a:ext>
            </a:extLst>
          </p:cNvPr>
          <p:cNvGrpSpPr/>
          <p:nvPr/>
        </p:nvGrpSpPr>
        <p:grpSpPr>
          <a:xfrm>
            <a:off x="3097213" y="2961582"/>
            <a:ext cx="5997575" cy="3052762"/>
            <a:chOff x="3097213" y="376238"/>
            <a:chExt cx="5997575" cy="305276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FD536A9-39EF-4E5D-8708-7E928D146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213" y="1663700"/>
              <a:ext cx="1665288" cy="1765300"/>
            </a:xfrm>
            <a:custGeom>
              <a:avLst/>
              <a:gdLst>
                <a:gd name="T0" fmla="*/ 0 w 2672"/>
                <a:gd name="T1" fmla="*/ 2829 h 2829"/>
                <a:gd name="T2" fmla="*/ 919 w 2672"/>
                <a:gd name="T3" fmla="*/ 0 h 2829"/>
                <a:gd name="T4" fmla="*/ 2672 w 2672"/>
                <a:gd name="T5" fmla="*/ 1273 h 2829"/>
                <a:gd name="T6" fmla="*/ 2166 w 2672"/>
                <a:gd name="T7" fmla="*/ 2829 h 2829"/>
                <a:gd name="T8" fmla="*/ 0 w 2672"/>
                <a:gd name="T9" fmla="*/ 2829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2" h="2829">
                  <a:moveTo>
                    <a:pt x="0" y="2829"/>
                  </a:moveTo>
                  <a:cubicBezTo>
                    <a:pt x="0" y="1813"/>
                    <a:pt x="322" y="822"/>
                    <a:pt x="919" y="0"/>
                  </a:cubicBezTo>
                  <a:lnTo>
                    <a:pt x="2672" y="1273"/>
                  </a:lnTo>
                  <a:cubicBezTo>
                    <a:pt x="2343" y="1725"/>
                    <a:pt x="2166" y="2270"/>
                    <a:pt x="2166" y="2829"/>
                  </a:cubicBezTo>
                  <a:lnTo>
                    <a:pt x="0" y="2829"/>
                  </a:lnTo>
                  <a:close/>
                </a:path>
              </a:pathLst>
            </a:custGeom>
            <a:solidFill>
              <a:srgbClr val="A9C3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F5D4809-7B75-4706-9859-9331D158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1" y="571500"/>
              <a:ext cx="1916113" cy="1887538"/>
            </a:xfrm>
            <a:custGeom>
              <a:avLst/>
              <a:gdLst>
                <a:gd name="T0" fmla="*/ 0 w 3076"/>
                <a:gd name="T1" fmla="*/ 1749 h 3022"/>
                <a:gd name="T2" fmla="*/ 2407 w 3076"/>
                <a:gd name="T3" fmla="*/ 0 h 3022"/>
                <a:gd name="T4" fmla="*/ 3076 w 3076"/>
                <a:gd name="T5" fmla="*/ 2060 h 3022"/>
                <a:gd name="T6" fmla="*/ 1753 w 3076"/>
                <a:gd name="T7" fmla="*/ 3022 h 3022"/>
                <a:gd name="T8" fmla="*/ 0 w 3076"/>
                <a:gd name="T9" fmla="*/ 1749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6" h="3022">
                  <a:moveTo>
                    <a:pt x="0" y="1749"/>
                  </a:moveTo>
                  <a:cubicBezTo>
                    <a:pt x="598" y="926"/>
                    <a:pt x="1440" y="314"/>
                    <a:pt x="2407" y="0"/>
                  </a:cubicBezTo>
                  <a:lnTo>
                    <a:pt x="3076" y="2060"/>
                  </a:lnTo>
                  <a:cubicBezTo>
                    <a:pt x="2545" y="2233"/>
                    <a:pt x="2081" y="2570"/>
                    <a:pt x="1753" y="3022"/>
                  </a:cubicBezTo>
                  <a:lnTo>
                    <a:pt x="0" y="1749"/>
                  </a:lnTo>
                  <a:close/>
                </a:path>
              </a:pathLst>
            </a:custGeom>
            <a:solidFill>
              <a:srgbClr val="F5AE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92755CC-6CCA-4F08-84D2-BD9A8BD28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76238"/>
              <a:ext cx="1852613" cy="1481138"/>
            </a:xfrm>
            <a:custGeom>
              <a:avLst/>
              <a:gdLst>
                <a:gd name="T0" fmla="*/ 0 w 2975"/>
                <a:gd name="T1" fmla="*/ 314 h 2374"/>
                <a:gd name="T2" fmla="*/ 2975 w 2975"/>
                <a:gd name="T3" fmla="*/ 314 h 2374"/>
                <a:gd name="T4" fmla="*/ 2306 w 2975"/>
                <a:gd name="T5" fmla="*/ 2374 h 2374"/>
                <a:gd name="T6" fmla="*/ 669 w 2975"/>
                <a:gd name="T7" fmla="*/ 2374 h 2374"/>
                <a:gd name="T8" fmla="*/ 0 w 2975"/>
                <a:gd name="T9" fmla="*/ 314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5" h="2374">
                  <a:moveTo>
                    <a:pt x="0" y="314"/>
                  </a:moveTo>
                  <a:cubicBezTo>
                    <a:pt x="967" y="0"/>
                    <a:pt x="2008" y="0"/>
                    <a:pt x="2975" y="314"/>
                  </a:cubicBezTo>
                  <a:lnTo>
                    <a:pt x="2306" y="2374"/>
                  </a:lnTo>
                  <a:cubicBezTo>
                    <a:pt x="1774" y="2201"/>
                    <a:pt x="1201" y="2201"/>
                    <a:pt x="669" y="2374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38E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8698A47-E729-44EC-8FF5-90030BCB8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571500"/>
              <a:ext cx="1917700" cy="1887538"/>
            </a:xfrm>
            <a:custGeom>
              <a:avLst/>
              <a:gdLst>
                <a:gd name="T0" fmla="*/ 669 w 3076"/>
                <a:gd name="T1" fmla="*/ 0 h 3022"/>
                <a:gd name="T2" fmla="*/ 3076 w 3076"/>
                <a:gd name="T3" fmla="*/ 1749 h 3022"/>
                <a:gd name="T4" fmla="*/ 1323 w 3076"/>
                <a:gd name="T5" fmla="*/ 3022 h 3022"/>
                <a:gd name="T6" fmla="*/ 0 w 3076"/>
                <a:gd name="T7" fmla="*/ 2060 h 3022"/>
                <a:gd name="T8" fmla="*/ 669 w 3076"/>
                <a:gd name="T9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6" h="3022">
                  <a:moveTo>
                    <a:pt x="669" y="0"/>
                  </a:moveTo>
                  <a:cubicBezTo>
                    <a:pt x="1636" y="314"/>
                    <a:pt x="2478" y="926"/>
                    <a:pt x="3076" y="1749"/>
                  </a:cubicBezTo>
                  <a:lnTo>
                    <a:pt x="1323" y="3022"/>
                  </a:lnTo>
                  <a:cubicBezTo>
                    <a:pt x="995" y="2570"/>
                    <a:pt x="531" y="2233"/>
                    <a:pt x="0" y="206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rgbClr val="CC4E3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44F5EB-0742-4813-A243-4B5AA1B89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088" y="1663700"/>
              <a:ext cx="1663700" cy="1765300"/>
            </a:xfrm>
            <a:custGeom>
              <a:avLst/>
              <a:gdLst>
                <a:gd name="T0" fmla="*/ 1753 w 2672"/>
                <a:gd name="T1" fmla="*/ 0 h 2829"/>
                <a:gd name="T2" fmla="*/ 2672 w 2672"/>
                <a:gd name="T3" fmla="*/ 2829 h 2829"/>
                <a:gd name="T4" fmla="*/ 506 w 2672"/>
                <a:gd name="T5" fmla="*/ 2829 h 2829"/>
                <a:gd name="T6" fmla="*/ 0 w 2672"/>
                <a:gd name="T7" fmla="*/ 1273 h 2829"/>
                <a:gd name="T8" fmla="*/ 1753 w 2672"/>
                <a:gd name="T9" fmla="*/ 0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2" h="2829">
                  <a:moveTo>
                    <a:pt x="1753" y="0"/>
                  </a:moveTo>
                  <a:cubicBezTo>
                    <a:pt x="2350" y="822"/>
                    <a:pt x="2672" y="1813"/>
                    <a:pt x="2672" y="2829"/>
                  </a:cubicBezTo>
                  <a:lnTo>
                    <a:pt x="506" y="2829"/>
                  </a:lnTo>
                  <a:cubicBezTo>
                    <a:pt x="506" y="2270"/>
                    <a:pt x="329" y="1725"/>
                    <a:pt x="0" y="1273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BFBFB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CCD495-2549-46A9-8986-30E1BF62483A}"/>
              </a:ext>
            </a:extLst>
          </p:cNvPr>
          <p:cNvSpPr/>
          <p:nvPr/>
        </p:nvSpPr>
        <p:spPr>
          <a:xfrm>
            <a:off x="4033907" y="3952251"/>
            <a:ext cx="4124186" cy="2062093"/>
          </a:xfrm>
          <a:custGeom>
            <a:avLst/>
            <a:gdLst>
              <a:gd name="connsiteX0" fmla="*/ 2062093 w 4124186"/>
              <a:gd name="connsiteY0" fmla="*/ 0 h 2062093"/>
              <a:gd name="connsiteX1" fmla="*/ 4124186 w 4124186"/>
              <a:gd name="connsiteY1" fmla="*/ 2062093 h 2062093"/>
              <a:gd name="connsiteX2" fmla="*/ 3711660 w 4124186"/>
              <a:gd name="connsiteY2" fmla="*/ 2062093 h 2062093"/>
              <a:gd name="connsiteX3" fmla="*/ 3228905 w 4124186"/>
              <a:gd name="connsiteY3" fmla="*/ 893977 h 2062093"/>
              <a:gd name="connsiteX4" fmla="*/ 3229087 w 4124186"/>
              <a:gd name="connsiteY4" fmla="*/ 893693 h 2062093"/>
              <a:gd name="connsiteX5" fmla="*/ 2062093 w 4124186"/>
              <a:gd name="connsiteY5" fmla="*/ 410102 h 2062093"/>
              <a:gd name="connsiteX6" fmla="*/ 896253 w 4124186"/>
              <a:gd name="connsiteY6" fmla="*/ 893693 h 2062093"/>
              <a:gd name="connsiteX7" fmla="*/ 895280 w 4124186"/>
              <a:gd name="connsiteY7" fmla="*/ 893977 h 2062093"/>
              <a:gd name="connsiteX8" fmla="*/ 412525 w 4124186"/>
              <a:gd name="connsiteY8" fmla="*/ 2062093 h 2062093"/>
              <a:gd name="connsiteX9" fmla="*/ 0 w 4124186"/>
              <a:gd name="connsiteY9" fmla="*/ 2062093 h 2062093"/>
              <a:gd name="connsiteX10" fmla="*/ 2062093 w 4124186"/>
              <a:gd name="connsiteY10" fmla="*/ 0 h 20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4186" h="2062093">
                <a:moveTo>
                  <a:pt x="2062093" y="0"/>
                </a:moveTo>
                <a:cubicBezTo>
                  <a:pt x="3200956" y="0"/>
                  <a:pt x="4124186" y="923230"/>
                  <a:pt x="4124186" y="2062093"/>
                </a:cubicBezTo>
                <a:lnTo>
                  <a:pt x="3711660" y="2062093"/>
                </a:lnTo>
                <a:cubicBezTo>
                  <a:pt x="3711660" y="1624050"/>
                  <a:pt x="3537868" y="1204102"/>
                  <a:pt x="3228905" y="893977"/>
                </a:cubicBezTo>
                <a:lnTo>
                  <a:pt x="3229087" y="893693"/>
                </a:lnTo>
                <a:cubicBezTo>
                  <a:pt x="2919425" y="584195"/>
                  <a:pt x="2500105" y="410102"/>
                  <a:pt x="2062093" y="410102"/>
                </a:cubicBezTo>
                <a:cubicBezTo>
                  <a:pt x="1624903" y="410102"/>
                  <a:pt x="1205773" y="584195"/>
                  <a:pt x="896253" y="893693"/>
                </a:cubicBezTo>
                <a:lnTo>
                  <a:pt x="895280" y="893977"/>
                </a:lnTo>
                <a:cubicBezTo>
                  <a:pt x="586317" y="1204102"/>
                  <a:pt x="412525" y="1624050"/>
                  <a:pt x="412525" y="2062093"/>
                </a:cubicBezTo>
                <a:lnTo>
                  <a:pt x="0" y="2062093"/>
                </a:lnTo>
                <a:cubicBezTo>
                  <a:pt x="0" y="923230"/>
                  <a:pt x="923230" y="0"/>
                  <a:pt x="2062093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75A2F-231F-4039-BBCF-E4431BBDC11E}"/>
              </a:ext>
            </a:extLst>
          </p:cNvPr>
          <p:cNvSpPr/>
          <p:nvPr/>
        </p:nvSpPr>
        <p:spPr>
          <a:xfrm>
            <a:off x="1439956" y="5950470"/>
            <a:ext cx="9312088" cy="1277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B3E11-26A3-4484-841F-15DDADBC7C42}"/>
              </a:ext>
            </a:extLst>
          </p:cNvPr>
          <p:cNvSpPr/>
          <p:nvPr/>
        </p:nvSpPr>
        <p:spPr>
          <a:xfrm>
            <a:off x="5359983" y="5214453"/>
            <a:ext cx="1472034" cy="1472034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9626A-6136-45BB-A28D-684240737EFB}"/>
              </a:ext>
            </a:extLst>
          </p:cNvPr>
          <p:cNvSpPr txBox="1"/>
          <p:nvPr/>
        </p:nvSpPr>
        <p:spPr>
          <a:xfrm>
            <a:off x="2489076" y="1241878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F5AE3B"/>
                </a:solidFill>
              </a:rPr>
              <a:t>Contents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243F6-CDAD-456D-B824-4F52F979F7E1}"/>
              </a:ext>
            </a:extLst>
          </p:cNvPr>
          <p:cNvSpPr txBox="1"/>
          <p:nvPr/>
        </p:nvSpPr>
        <p:spPr>
          <a:xfrm>
            <a:off x="2489076" y="1624163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7ECA6-F06D-4766-A34A-7372EBCD980A}"/>
              </a:ext>
            </a:extLst>
          </p:cNvPr>
          <p:cNvSpPr txBox="1"/>
          <p:nvPr/>
        </p:nvSpPr>
        <p:spPr>
          <a:xfrm>
            <a:off x="233308" y="3618389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A9C370"/>
                </a:solidFill>
              </a:rPr>
              <a:t>Contents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C21B3-120F-4132-A3FE-F20F5223632A}"/>
              </a:ext>
            </a:extLst>
          </p:cNvPr>
          <p:cNvSpPr txBox="1"/>
          <p:nvPr/>
        </p:nvSpPr>
        <p:spPr>
          <a:xfrm>
            <a:off x="233308" y="4000674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B4AF4-7F62-4834-8AED-8D3BA9C9AAFD}"/>
              </a:ext>
            </a:extLst>
          </p:cNvPr>
          <p:cNvSpPr txBox="1"/>
          <p:nvPr/>
        </p:nvSpPr>
        <p:spPr>
          <a:xfrm>
            <a:off x="5302075" y="814542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00B0F0"/>
                </a:solidFill>
              </a:rPr>
              <a:t>Contents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F7FDDC-F9F3-4DE8-BBD3-0B54B927A2C5}"/>
              </a:ext>
            </a:extLst>
          </p:cNvPr>
          <p:cNvSpPr txBox="1"/>
          <p:nvPr/>
        </p:nvSpPr>
        <p:spPr>
          <a:xfrm>
            <a:off x="5302075" y="1196827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86E3C-8C86-4C91-BDF9-801B78D74AA5}"/>
              </a:ext>
            </a:extLst>
          </p:cNvPr>
          <p:cNvSpPr txBox="1"/>
          <p:nvPr/>
        </p:nvSpPr>
        <p:spPr>
          <a:xfrm>
            <a:off x="8158093" y="1224963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CC4E3D"/>
                </a:solidFill>
              </a:rPr>
              <a:t>Contents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01E5F-F50F-4B8C-9405-15419C9715A7}"/>
              </a:ext>
            </a:extLst>
          </p:cNvPr>
          <p:cNvSpPr txBox="1"/>
          <p:nvPr/>
        </p:nvSpPr>
        <p:spPr>
          <a:xfrm>
            <a:off x="8158093" y="1607248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CF64D-43D7-4D19-9BB8-18732B140D6B}"/>
              </a:ext>
            </a:extLst>
          </p:cNvPr>
          <p:cNvSpPr txBox="1"/>
          <p:nvPr/>
        </p:nvSpPr>
        <p:spPr>
          <a:xfrm>
            <a:off x="9847775" y="3618389"/>
            <a:ext cx="13914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BFBFBF"/>
                </a:solidFill>
              </a:rPr>
              <a:t>Contents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8584A-8255-4021-B379-42F1F26AFB60}"/>
              </a:ext>
            </a:extLst>
          </p:cNvPr>
          <p:cNvSpPr txBox="1"/>
          <p:nvPr/>
        </p:nvSpPr>
        <p:spPr>
          <a:xfrm>
            <a:off x="9847775" y="4000674"/>
            <a:ext cx="2110917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proin.</a:t>
            </a:r>
          </a:p>
        </p:txBody>
      </p:sp>
    </p:spTree>
    <p:extLst>
      <p:ext uri="{BB962C8B-B14F-4D97-AF65-F5344CB8AC3E}">
        <p14:creationId xmlns:p14="http://schemas.microsoft.com/office/powerpoint/2010/main" val="39539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1B2-C8C2-4170-9958-CE0D0FBE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6 Levels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0F9381-84DB-467D-B884-CD86C0CBF304}"/>
              </a:ext>
            </a:extLst>
          </p:cNvPr>
          <p:cNvGrpSpPr/>
          <p:nvPr/>
        </p:nvGrpSpPr>
        <p:grpSpPr>
          <a:xfrm>
            <a:off x="3673673" y="1301818"/>
            <a:ext cx="4844654" cy="4459716"/>
            <a:chOff x="28638499" y="14211299"/>
            <a:chExt cx="3182785" cy="2929893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8EC09B3D-7957-4444-8D2D-0653C35D23D6}"/>
                </a:ext>
              </a:extLst>
            </p:cNvPr>
            <p:cNvSpPr/>
            <p:nvPr/>
          </p:nvSpPr>
          <p:spPr>
            <a:xfrm>
              <a:off x="28816300" y="14287500"/>
              <a:ext cx="2816858" cy="2816860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AA8CF8B-90B5-4489-89AE-7A51CD243BCF}"/>
                </a:ext>
              </a:extLst>
            </p:cNvPr>
            <p:cNvSpPr/>
            <p:nvPr/>
          </p:nvSpPr>
          <p:spPr>
            <a:xfrm>
              <a:off x="29768800" y="15290799"/>
              <a:ext cx="906320" cy="81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extrusionOk="0">
                  <a:moveTo>
                    <a:pt x="20839" y="8950"/>
                  </a:moveTo>
                  <a:lnTo>
                    <a:pt x="16991" y="1716"/>
                  </a:lnTo>
                  <a:cubicBezTo>
                    <a:pt x="16424" y="639"/>
                    <a:pt x="15410" y="0"/>
                    <a:pt x="14306" y="0"/>
                  </a:cubicBezTo>
                  <a:lnTo>
                    <a:pt x="6966" y="0"/>
                  </a:lnTo>
                  <a:cubicBezTo>
                    <a:pt x="5863" y="0"/>
                    <a:pt x="4818" y="673"/>
                    <a:pt x="4251" y="1750"/>
                  </a:cubicBezTo>
                  <a:lnTo>
                    <a:pt x="433" y="9050"/>
                  </a:lnTo>
                  <a:cubicBezTo>
                    <a:pt x="-164" y="10161"/>
                    <a:pt x="-134" y="11540"/>
                    <a:pt x="463" y="12650"/>
                  </a:cubicBezTo>
                  <a:lnTo>
                    <a:pt x="4311" y="19884"/>
                  </a:lnTo>
                  <a:cubicBezTo>
                    <a:pt x="4878" y="20961"/>
                    <a:pt x="5892" y="21600"/>
                    <a:pt x="6996" y="21600"/>
                  </a:cubicBezTo>
                  <a:lnTo>
                    <a:pt x="14335" y="21600"/>
                  </a:lnTo>
                  <a:cubicBezTo>
                    <a:pt x="15439" y="21600"/>
                    <a:pt x="16483" y="20927"/>
                    <a:pt x="17050" y="19850"/>
                  </a:cubicBezTo>
                  <a:lnTo>
                    <a:pt x="20869" y="12550"/>
                  </a:lnTo>
                  <a:cubicBezTo>
                    <a:pt x="21436" y="11473"/>
                    <a:pt x="21436" y="10060"/>
                    <a:pt x="20839" y="895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br>
                <a:rPr lang="fr-CA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fr-CA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IPSUM</a:t>
              </a:r>
              <a:endParaRPr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DBF8649F-661D-461F-B5FD-21CB2C341B23}"/>
                </a:ext>
              </a:extLst>
            </p:cNvPr>
            <p:cNvSpPr/>
            <p:nvPr/>
          </p:nvSpPr>
          <p:spPr>
            <a:xfrm>
              <a:off x="30073599" y="14439899"/>
              <a:ext cx="1320687" cy="80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433" extrusionOk="0">
                  <a:moveTo>
                    <a:pt x="18056" y="11176"/>
                  </a:moveTo>
                  <a:cubicBezTo>
                    <a:pt x="15328" y="5776"/>
                    <a:pt x="11651" y="1905"/>
                    <a:pt x="7610" y="71"/>
                  </a:cubicBezTo>
                  <a:cubicBezTo>
                    <a:pt x="7064" y="-167"/>
                    <a:pt x="6498" y="207"/>
                    <a:pt x="6215" y="1022"/>
                  </a:cubicBezTo>
                  <a:lnTo>
                    <a:pt x="174" y="18308"/>
                  </a:lnTo>
                  <a:cubicBezTo>
                    <a:pt x="-311" y="19701"/>
                    <a:pt x="275" y="21433"/>
                    <a:pt x="1245" y="21433"/>
                  </a:cubicBezTo>
                  <a:lnTo>
                    <a:pt x="5448" y="21433"/>
                  </a:lnTo>
                  <a:lnTo>
                    <a:pt x="19774" y="21433"/>
                  </a:lnTo>
                  <a:cubicBezTo>
                    <a:pt x="20683" y="21433"/>
                    <a:pt x="21289" y="19837"/>
                    <a:pt x="20885" y="18444"/>
                  </a:cubicBezTo>
                  <a:cubicBezTo>
                    <a:pt x="20137" y="15863"/>
                    <a:pt x="19188" y="13418"/>
                    <a:pt x="18056" y="11176"/>
                  </a:cubicBezTo>
                  <a:close/>
                </a:path>
              </a:pathLst>
            </a:custGeom>
            <a:solidFill>
              <a:srgbClr val="F5AE3B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2503D85C-6C33-477D-B35D-223A53FE9944}"/>
                </a:ext>
              </a:extLst>
            </p:cNvPr>
            <p:cNvSpPr/>
            <p:nvPr/>
          </p:nvSpPr>
          <p:spPr>
            <a:xfrm>
              <a:off x="30568899" y="15290800"/>
              <a:ext cx="949447" cy="115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58" extrusionOk="0">
                  <a:moveTo>
                    <a:pt x="3442" y="6555"/>
                  </a:moveTo>
                  <a:lnTo>
                    <a:pt x="13605" y="20657"/>
                  </a:lnTo>
                  <a:cubicBezTo>
                    <a:pt x="14257" y="21576"/>
                    <a:pt x="15870" y="21600"/>
                    <a:pt x="16550" y="20680"/>
                  </a:cubicBezTo>
                  <a:cubicBezTo>
                    <a:pt x="17795" y="19053"/>
                    <a:pt x="18814" y="17308"/>
                    <a:pt x="19579" y="15469"/>
                  </a:cubicBezTo>
                  <a:cubicBezTo>
                    <a:pt x="20626" y="12922"/>
                    <a:pt x="21164" y="10281"/>
                    <a:pt x="21164" y="7569"/>
                  </a:cubicBezTo>
                  <a:cubicBezTo>
                    <a:pt x="21164" y="5353"/>
                    <a:pt x="20796" y="3183"/>
                    <a:pt x="20088" y="1061"/>
                  </a:cubicBezTo>
                  <a:cubicBezTo>
                    <a:pt x="19890" y="424"/>
                    <a:pt x="19182" y="0"/>
                    <a:pt x="18418" y="0"/>
                  </a:cubicBezTo>
                  <a:lnTo>
                    <a:pt x="1744" y="0"/>
                  </a:lnTo>
                  <a:cubicBezTo>
                    <a:pt x="385" y="0"/>
                    <a:pt x="-436" y="1226"/>
                    <a:pt x="243" y="2193"/>
                  </a:cubicBezTo>
                  <a:lnTo>
                    <a:pt x="3442" y="6555"/>
                  </a:lnTo>
                  <a:lnTo>
                    <a:pt x="3442" y="6555"/>
                  </a:lnTo>
                  <a:close/>
                </a:path>
              </a:pathLst>
            </a:custGeom>
            <a:solidFill>
              <a:srgbClr val="80808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71790E1A-DF83-4628-960C-C5EA93286B8B}"/>
                </a:ext>
              </a:extLst>
            </p:cNvPr>
            <p:cNvSpPr/>
            <p:nvPr/>
          </p:nvSpPr>
          <p:spPr>
            <a:xfrm>
              <a:off x="30048200" y="15824199"/>
              <a:ext cx="1139512" cy="117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268" extrusionOk="0">
                  <a:moveTo>
                    <a:pt x="8681" y="5082"/>
                  </a:moveTo>
                  <a:lnTo>
                    <a:pt x="5783" y="9869"/>
                  </a:lnTo>
                  <a:lnTo>
                    <a:pt x="201" y="19100"/>
                  </a:lnTo>
                  <a:cubicBezTo>
                    <a:pt x="-341" y="19994"/>
                    <a:pt x="271" y="21139"/>
                    <a:pt x="1331" y="21208"/>
                  </a:cubicBezTo>
                  <a:cubicBezTo>
                    <a:pt x="3616" y="21368"/>
                    <a:pt x="5948" y="21208"/>
                    <a:pt x="8186" y="20750"/>
                  </a:cubicBezTo>
                  <a:cubicBezTo>
                    <a:pt x="12968" y="19765"/>
                    <a:pt x="17372" y="17337"/>
                    <a:pt x="20741" y="13878"/>
                  </a:cubicBezTo>
                  <a:cubicBezTo>
                    <a:pt x="21188" y="13420"/>
                    <a:pt x="21259" y="12733"/>
                    <a:pt x="20929" y="12183"/>
                  </a:cubicBezTo>
                  <a:lnTo>
                    <a:pt x="13816" y="684"/>
                  </a:lnTo>
                  <a:cubicBezTo>
                    <a:pt x="13250" y="-232"/>
                    <a:pt x="11884" y="-232"/>
                    <a:pt x="11342" y="707"/>
                  </a:cubicBezTo>
                  <a:lnTo>
                    <a:pt x="8681" y="5082"/>
                  </a:lnTo>
                  <a:lnTo>
                    <a:pt x="8681" y="5082"/>
                  </a:lnTo>
                  <a:close/>
                </a:path>
              </a:pathLst>
            </a:custGeom>
            <a:solidFill>
              <a:srgbClr val="1B59A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87296883-2D15-4FB3-95C6-7D147B0050E0}"/>
                </a:ext>
              </a:extLst>
            </p:cNvPr>
            <p:cNvSpPr/>
            <p:nvPr/>
          </p:nvSpPr>
          <p:spPr>
            <a:xfrm>
              <a:off x="29248099" y="14401800"/>
              <a:ext cx="1140782" cy="118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264" extrusionOk="0">
                  <a:moveTo>
                    <a:pt x="12958" y="490"/>
                  </a:moveTo>
                  <a:cubicBezTo>
                    <a:pt x="8182" y="1451"/>
                    <a:pt x="3782" y="3853"/>
                    <a:pt x="394" y="7309"/>
                  </a:cubicBezTo>
                  <a:cubicBezTo>
                    <a:pt x="-53" y="7766"/>
                    <a:pt x="-124" y="8453"/>
                    <a:pt x="205" y="9002"/>
                  </a:cubicBezTo>
                  <a:lnTo>
                    <a:pt x="464" y="9414"/>
                  </a:lnTo>
                  <a:lnTo>
                    <a:pt x="7358" y="20580"/>
                  </a:lnTo>
                  <a:cubicBezTo>
                    <a:pt x="7923" y="21495"/>
                    <a:pt x="9288" y="21495"/>
                    <a:pt x="9829" y="20557"/>
                  </a:cubicBezTo>
                  <a:lnTo>
                    <a:pt x="20935" y="2183"/>
                  </a:lnTo>
                  <a:cubicBezTo>
                    <a:pt x="21476" y="1291"/>
                    <a:pt x="20864" y="147"/>
                    <a:pt x="19805" y="78"/>
                  </a:cubicBezTo>
                  <a:cubicBezTo>
                    <a:pt x="17523" y="-105"/>
                    <a:pt x="15194" y="32"/>
                    <a:pt x="12958" y="490"/>
                  </a:cubicBezTo>
                  <a:close/>
                </a:path>
              </a:pathLst>
            </a:custGeom>
            <a:solidFill>
              <a:srgbClr val="A9C37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9CC2ABF8-F923-472D-B77C-7C071E955811}"/>
                </a:ext>
              </a:extLst>
            </p:cNvPr>
            <p:cNvSpPr/>
            <p:nvPr/>
          </p:nvSpPr>
          <p:spPr>
            <a:xfrm>
              <a:off x="28917900" y="14947899"/>
              <a:ext cx="955796" cy="115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363" extrusionOk="0">
                  <a:moveTo>
                    <a:pt x="7622" y="702"/>
                  </a:moveTo>
                  <a:cubicBezTo>
                    <a:pt x="6975" y="-214"/>
                    <a:pt x="5400" y="-237"/>
                    <a:pt x="4697" y="655"/>
                  </a:cubicBezTo>
                  <a:cubicBezTo>
                    <a:pt x="3403" y="2299"/>
                    <a:pt x="2363" y="4083"/>
                    <a:pt x="1575" y="5961"/>
                  </a:cubicBezTo>
                  <a:cubicBezTo>
                    <a:pt x="534" y="8497"/>
                    <a:pt x="0" y="11126"/>
                    <a:pt x="0" y="13826"/>
                  </a:cubicBezTo>
                  <a:cubicBezTo>
                    <a:pt x="0" y="16033"/>
                    <a:pt x="366" y="18193"/>
                    <a:pt x="1069" y="20306"/>
                  </a:cubicBezTo>
                  <a:cubicBezTo>
                    <a:pt x="1266" y="20940"/>
                    <a:pt x="1969" y="21363"/>
                    <a:pt x="2728" y="21363"/>
                  </a:cubicBezTo>
                  <a:lnTo>
                    <a:pt x="19434" y="21363"/>
                  </a:lnTo>
                  <a:cubicBezTo>
                    <a:pt x="20784" y="21363"/>
                    <a:pt x="21600" y="20142"/>
                    <a:pt x="20925" y="19180"/>
                  </a:cubicBezTo>
                  <a:lnTo>
                    <a:pt x="14147" y="9741"/>
                  </a:lnTo>
                  <a:lnTo>
                    <a:pt x="7622" y="702"/>
                  </a:lnTo>
                  <a:close/>
                </a:path>
              </a:pathLst>
            </a:custGeom>
            <a:solidFill>
              <a:srgbClr val="CC4E3D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7DB7B112-27FE-42DD-9CF2-C1EAE6773F27}"/>
                </a:ext>
              </a:extLst>
            </p:cNvPr>
            <p:cNvSpPr/>
            <p:nvPr/>
          </p:nvSpPr>
          <p:spPr>
            <a:xfrm>
              <a:off x="29044900" y="16167099"/>
              <a:ext cx="1327036" cy="80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30" extrusionOk="0">
                  <a:moveTo>
                    <a:pt x="1233" y="0"/>
                  </a:moveTo>
                  <a:cubicBezTo>
                    <a:pt x="328" y="0"/>
                    <a:pt x="-275" y="1591"/>
                    <a:pt x="127" y="2979"/>
                  </a:cubicBezTo>
                  <a:cubicBezTo>
                    <a:pt x="891" y="5620"/>
                    <a:pt x="1857" y="8092"/>
                    <a:pt x="3023" y="10360"/>
                  </a:cubicBezTo>
                  <a:cubicBezTo>
                    <a:pt x="5759" y="15709"/>
                    <a:pt x="9419" y="19569"/>
                    <a:pt x="13441" y="21363"/>
                  </a:cubicBezTo>
                  <a:cubicBezTo>
                    <a:pt x="13984" y="21600"/>
                    <a:pt x="14547" y="21194"/>
                    <a:pt x="14809" y="20415"/>
                  </a:cubicBezTo>
                  <a:lnTo>
                    <a:pt x="18369" y="10224"/>
                  </a:lnTo>
                  <a:lnTo>
                    <a:pt x="20842" y="3149"/>
                  </a:lnTo>
                  <a:cubicBezTo>
                    <a:pt x="21325" y="1761"/>
                    <a:pt x="20742" y="34"/>
                    <a:pt x="19776" y="34"/>
                  </a:cubicBezTo>
                  <a:lnTo>
                    <a:pt x="15593" y="34"/>
                  </a:lnTo>
                  <a:lnTo>
                    <a:pt x="1233" y="34"/>
                  </a:lnTo>
                  <a:close/>
                </a:path>
              </a:pathLst>
            </a:custGeom>
            <a:solidFill>
              <a:srgbClr val="538ECB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BD05BEC-AD48-4003-8649-AF84EABFBE81}"/>
                </a:ext>
              </a:extLst>
            </p:cNvPr>
            <p:cNvSpPr/>
            <p:nvPr/>
          </p:nvSpPr>
          <p:spPr>
            <a:xfrm>
              <a:off x="29463999" y="14211299"/>
              <a:ext cx="489431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600" extrusionOk="0">
                  <a:moveTo>
                    <a:pt x="20876" y="8964"/>
                  </a:moveTo>
                  <a:lnTo>
                    <a:pt x="17009" y="1743"/>
                  </a:lnTo>
                  <a:cubicBezTo>
                    <a:pt x="16456" y="685"/>
                    <a:pt x="15407" y="0"/>
                    <a:pt x="14302" y="0"/>
                  </a:cubicBezTo>
                  <a:lnTo>
                    <a:pt x="6954" y="0"/>
                  </a:lnTo>
                  <a:cubicBezTo>
                    <a:pt x="5849" y="0"/>
                    <a:pt x="4800" y="685"/>
                    <a:pt x="4247" y="1743"/>
                  </a:cubicBezTo>
                  <a:lnTo>
                    <a:pt x="436" y="9026"/>
                  </a:lnTo>
                  <a:cubicBezTo>
                    <a:pt x="-172" y="10146"/>
                    <a:pt x="-117" y="11516"/>
                    <a:pt x="436" y="12636"/>
                  </a:cubicBezTo>
                  <a:lnTo>
                    <a:pt x="4303" y="19857"/>
                  </a:lnTo>
                  <a:cubicBezTo>
                    <a:pt x="4855" y="20915"/>
                    <a:pt x="5905" y="21600"/>
                    <a:pt x="7010" y="21600"/>
                  </a:cubicBezTo>
                  <a:lnTo>
                    <a:pt x="14357" y="21600"/>
                  </a:lnTo>
                  <a:cubicBezTo>
                    <a:pt x="15462" y="21600"/>
                    <a:pt x="16511" y="20915"/>
                    <a:pt x="17064" y="19857"/>
                  </a:cubicBezTo>
                  <a:lnTo>
                    <a:pt x="20876" y="12574"/>
                  </a:lnTo>
                  <a:cubicBezTo>
                    <a:pt x="21428" y="11454"/>
                    <a:pt x="21428" y="10084"/>
                    <a:pt x="20876" y="8964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06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60B0829-ECE2-485E-AA84-DBFFD792437E}"/>
                </a:ext>
              </a:extLst>
            </p:cNvPr>
            <p:cNvSpPr/>
            <p:nvPr/>
          </p:nvSpPr>
          <p:spPr>
            <a:xfrm>
              <a:off x="30835599" y="14389099"/>
              <a:ext cx="490385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01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0A808AA5-26F7-4DEC-BDA7-040101851B22}"/>
                </a:ext>
              </a:extLst>
            </p:cNvPr>
            <p:cNvSpPr/>
            <p:nvPr/>
          </p:nvSpPr>
          <p:spPr>
            <a:xfrm>
              <a:off x="31330899" y="15608299"/>
              <a:ext cx="490385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02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6AEE760F-1DB4-47EB-87EB-E21DC66F10C0}"/>
                </a:ext>
              </a:extLst>
            </p:cNvPr>
            <p:cNvSpPr/>
            <p:nvPr/>
          </p:nvSpPr>
          <p:spPr>
            <a:xfrm>
              <a:off x="30492699" y="16700499"/>
              <a:ext cx="490385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516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03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C8A49DE9-4B1B-4CD7-8F70-AF7219EBF3B8}"/>
                </a:ext>
              </a:extLst>
            </p:cNvPr>
            <p:cNvSpPr/>
            <p:nvPr/>
          </p:nvSpPr>
          <p:spPr>
            <a:xfrm>
              <a:off x="29095699" y="16484599"/>
              <a:ext cx="490385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04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A4FF4A0E-93EC-4D10-A155-007E04C0938A}"/>
                </a:ext>
              </a:extLst>
            </p:cNvPr>
            <p:cNvSpPr/>
            <p:nvPr/>
          </p:nvSpPr>
          <p:spPr>
            <a:xfrm>
              <a:off x="28638499" y="15290799"/>
              <a:ext cx="490382" cy="44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05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2E345B-FF63-4C7C-9EB7-7C12B5259F0D}"/>
              </a:ext>
            </a:extLst>
          </p:cNvPr>
          <p:cNvSpPr txBox="1"/>
          <p:nvPr/>
        </p:nvSpPr>
        <p:spPr>
          <a:xfrm>
            <a:off x="8584534" y="2960812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808080"/>
                </a:solidFill>
              </a:rPr>
              <a:t>Lorem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E7084-B4F4-497D-8CBD-867A4F1EF742}"/>
              </a:ext>
            </a:extLst>
          </p:cNvPr>
          <p:cNvSpPr txBox="1"/>
          <p:nvPr/>
        </p:nvSpPr>
        <p:spPr>
          <a:xfrm>
            <a:off x="1297647" y="2960812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CC4E3D"/>
                </a:solidFill>
              </a:rPr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ABFC0-9DF1-4638-A4E6-9A02043EE744}"/>
              </a:ext>
            </a:extLst>
          </p:cNvPr>
          <p:cNvSpPr txBox="1"/>
          <p:nvPr/>
        </p:nvSpPr>
        <p:spPr>
          <a:xfrm>
            <a:off x="8584534" y="4501531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1B59A4"/>
                </a:solidFill>
              </a:rPr>
              <a:t>Lorem Ipsum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CA196-0704-4945-AF31-B196F93259D3}"/>
              </a:ext>
            </a:extLst>
          </p:cNvPr>
          <p:cNvSpPr txBox="1"/>
          <p:nvPr/>
        </p:nvSpPr>
        <p:spPr>
          <a:xfrm>
            <a:off x="1264553" y="4501530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538ECB"/>
                </a:solidFill>
              </a:rPr>
              <a:t>Lorem Ipsum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F35F6-7B97-49C8-9630-9A401BE3EFC2}"/>
              </a:ext>
            </a:extLst>
          </p:cNvPr>
          <p:cNvSpPr txBox="1"/>
          <p:nvPr/>
        </p:nvSpPr>
        <p:spPr>
          <a:xfrm>
            <a:off x="8584534" y="1303630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F5AE3B"/>
                </a:solidFill>
              </a:rPr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6971D-308F-4F93-87EE-98D232112EC0}"/>
              </a:ext>
            </a:extLst>
          </p:cNvPr>
          <p:cNvSpPr txBox="1"/>
          <p:nvPr/>
        </p:nvSpPr>
        <p:spPr>
          <a:xfrm>
            <a:off x="1264553" y="1303630"/>
            <a:ext cx="219456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A9C370"/>
                </a:solidFill>
              </a:rPr>
              <a:t>Lorem Ipsum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C8880-D005-4492-B95F-891FF8E37E06}"/>
              </a:ext>
            </a:extLst>
          </p:cNvPr>
          <p:cNvSpPr txBox="1"/>
          <p:nvPr/>
        </p:nvSpPr>
        <p:spPr>
          <a:xfrm>
            <a:off x="136480" y="1701859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E2632-9B33-4767-A1EA-32B83178A191}"/>
              </a:ext>
            </a:extLst>
          </p:cNvPr>
          <p:cNvSpPr txBox="1"/>
          <p:nvPr/>
        </p:nvSpPr>
        <p:spPr>
          <a:xfrm>
            <a:off x="136480" y="3381076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2E6FD-50B3-426D-BF68-74A66BFBC3A3}"/>
              </a:ext>
            </a:extLst>
          </p:cNvPr>
          <p:cNvSpPr txBox="1"/>
          <p:nvPr/>
        </p:nvSpPr>
        <p:spPr>
          <a:xfrm>
            <a:off x="136480" y="5055986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7B8EB-D134-4D65-90DA-4A9CE7BA3463}"/>
              </a:ext>
            </a:extLst>
          </p:cNvPr>
          <p:cNvSpPr txBox="1"/>
          <p:nvPr/>
        </p:nvSpPr>
        <p:spPr>
          <a:xfrm>
            <a:off x="8612139" y="1701859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E9A9EC-2167-42FA-B46A-63F44743D470}"/>
              </a:ext>
            </a:extLst>
          </p:cNvPr>
          <p:cNvSpPr txBox="1"/>
          <p:nvPr/>
        </p:nvSpPr>
        <p:spPr>
          <a:xfrm>
            <a:off x="8612139" y="3381076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83D42-AF0A-4E98-9E1F-D1A91DD579F6}"/>
              </a:ext>
            </a:extLst>
          </p:cNvPr>
          <p:cNvSpPr txBox="1"/>
          <p:nvPr/>
        </p:nvSpPr>
        <p:spPr>
          <a:xfrm>
            <a:off x="8612139" y="5055986"/>
            <a:ext cx="3322633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</a:t>
            </a:r>
          </a:p>
        </p:txBody>
      </p:sp>
    </p:spTree>
    <p:extLst>
      <p:ext uri="{BB962C8B-B14F-4D97-AF65-F5344CB8AC3E}">
        <p14:creationId xmlns:p14="http://schemas.microsoft.com/office/powerpoint/2010/main" val="7629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0997-0B20-46D7-B451-3582998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 Pyramid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C5F9E-B3CF-4B35-ACD2-69E00078F79D}"/>
              </a:ext>
            </a:extLst>
          </p:cNvPr>
          <p:cNvSpPr txBox="1"/>
          <p:nvPr/>
        </p:nvSpPr>
        <p:spPr>
          <a:xfrm>
            <a:off x="8941491" y="3565990"/>
            <a:ext cx="1897529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CC4E3D"/>
                </a:solidFill>
              </a:rPr>
              <a:t>Lorem Ipsum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9FC13-166F-4880-A65C-524A50D3F2BD}"/>
              </a:ext>
            </a:extLst>
          </p:cNvPr>
          <p:cNvSpPr txBox="1"/>
          <p:nvPr/>
        </p:nvSpPr>
        <p:spPr>
          <a:xfrm>
            <a:off x="8941491" y="3933441"/>
            <a:ext cx="3038473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038D0-03A6-407C-82FF-D0253B64B73B}"/>
              </a:ext>
            </a:extLst>
          </p:cNvPr>
          <p:cNvSpPr txBox="1"/>
          <p:nvPr/>
        </p:nvSpPr>
        <p:spPr>
          <a:xfrm>
            <a:off x="7729174" y="1657282"/>
            <a:ext cx="219456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>
                <a:solidFill>
                  <a:srgbClr val="F5AE3B"/>
                </a:solidFill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76D40-A693-4285-AE4D-C8F1FB362F4C}"/>
              </a:ext>
            </a:extLst>
          </p:cNvPr>
          <p:cNvSpPr txBox="1"/>
          <p:nvPr/>
        </p:nvSpPr>
        <p:spPr>
          <a:xfrm>
            <a:off x="7729173" y="2024733"/>
            <a:ext cx="4250791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F723A-0348-4C93-87E6-1A4121F59BA6}"/>
              </a:ext>
            </a:extLst>
          </p:cNvPr>
          <p:cNvSpPr txBox="1"/>
          <p:nvPr/>
        </p:nvSpPr>
        <p:spPr>
          <a:xfrm>
            <a:off x="1568141" y="2445077"/>
            <a:ext cx="219456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5291CB"/>
                </a:solidFill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EF66B-43C4-4AC4-A919-B189CADF92B5}"/>
              </a:ext>
            </a:extLst>
          </p:cNvPr>
          <p:cNvSpPr txBox="1"/>
          <p:nvPr/>
        </p:nvSpPr>
        <p:spPr>
          <a:xfrm>
            <a:off x="530087" y="2812528"/>
            <a:ext cx="3232614" cy="13234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02CF0-DE95-4C16-A15D-2633F760C98D}"/>
              </a:ext>
            </a:extLst>
          </p:cNvPr>
          <p:cNvSpPr txBox="1"/>
          <p:nvPr/>
        </p:nvSpPr>
        <p:spPr>
          <a:xfrm>
            <a:off x="1131177" y="4272738"/>
            <a:ext cx="1897529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A9C370"/>
                </a:solidFill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F3D7D-1D3F-4EB3-A4E8-44A3B0C7917B}"/>
              </a:ext>
            </a:extLst>
          </p:cNvPr>
          <p:cNvSpPr txBox="1"/>
          <p:nvPr/>
        </p:nvSpPr>
        <p:spPr>
          <a:xfrm>
            <a:off x="278297" y="4640189"/>
            <a:ext cx="2750410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8C93-4ED8-4518-9CB9-B9F1D8D8C780}"/>
              </a:ext>
            </a:extLst>
          </p:cNvPr>
          <p:cNvSpPr txBox="1"/>
          <p:nvPr/>
        </p:nvSpPr>
        <p:spPr>
          <a:xfrm>
            <a:off x="2867653" y="1000608"/>
            <a:ext cx="219456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>
                <a:solidFill>
                  <a:srgbClr val="0070C0"/>
                </a:solidFill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9BE35-8D53-49A5-963A-031F9C8D1CA6}"/>
              </a:ext>
            </a:extLst>
          </p:cNvPr>
          <p:cNvSpPr txBox="1"/>
          <p:nvPr/>
        </p:nvSpPr>
        <p:spPr>
          <a:xfrm>
            <a:off x="946167" y="1368059"/>
            <a:ext cx="4116046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E65E811F-BA79-43ED-90E0-EF4C4F051983}"/>
              </a:ext>
            </a:extLst>
          </p:cNvPr>
          <p:cNvSpPr/>
          <p:nvPr/>
        </p:nvSpPr>
        <p:spPr>
          <a:xfrm>
            <a:off x="4239501" y="2852429"/>
            <a:ext cx="1748953" cy="171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68"/>
                </a:moveTo>
                <a:cubicBezTo>
                  <a:pt x="0" y="5368"/>
                  <a:pt x="1430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36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8BFC0364-0140-488F-A580-C39C93BD9A1E}"/>
              </a:ext>
            </a:extLst>
          </p:cNvPr>
          <p:cNvSpPr/>
          <p:nvPr/>
        </p:nvSpPr>
        <p:spPr>
          <a:xfrm>
            <a:off x="5064854" y="2069063"/>
            <a:ext cx="926413" cy="90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80"/>
                </a:moveTo>
                <a:cubicBezTo>
                  <a:pt x="0" y="5380"/>
                  <a:pt x="1429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380"/>
                </a:lnTo>
                <a:close/>
              </a:path>
            </a:pathLst>
          </a:custGeom>
          <a:solidFill>
            <a:srgbClr val="02589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1F3F5DBC-A15D-4C14-9596-9FD128C35396}"/>
              </a:ext>
            </a:extLst>
          </p:cNvPr>
          <p:cNvSpPr/>
          <p:nvPr/>
        </p:nvSpPr>
        <p:spPr>
          <a:xfrm>
            <a:off x="5988273" y="1762530"/>
            <a:ext cx="953665" cy="938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371"/>
                </a:moveTo>
                <a:cubicBezTo>
                  <a:pt x="21600" y="5371"/>
                  <a:pt x="20173" y="0"/>
                  <a:pt x="0" y="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37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554C1D-5DAE-49B3-8F2A-0E20240B2272}"/>
              </a:ext>
            </a:extLst>
          </p:cNvPr>
          <p:cNvSpPr/>
          <p:nvPr/>
        </p:nvSpPr>
        <p:spPr>
          <a:xfrm>
            <a:off x="3813780" y="956838"/>
            <a:ext cx="4575690" cy="5132931"/>
          </a:xfrm>
          <a:custGeom>
            <a:avLst/>
            <a:gdLst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2152572 w 4122962"/>
              <a:gd name="connsiteY6" fmla="*/ 55870 h 4625069"/>
              <a:gd name="connsiteX7" fmla="*/ 4033197 w 4122962"/>
              <a:gd name="connsiteY7" fmla="*/ 3328451 h 4625069"/>
              <a:gd name="connsiteX8" fmla="*/ 3864527 w 4122962"/>
              <a:gd name="connsiteY8" fmla="*/ 4203077 h 4625069"/>
              <a:gd name="connsiteX9" fmla="*/ 2061482 w 4122962"/>
              <a:gd name="connsiteY9" fmla="*/ 4625069 h 4625069"/>
              <a:gd name="connsiteX10" fmla="*/ 258437 w 4122962"/>
              <a:gd name="connsiteY10" fmla="*/ 4203077 h 4625069"/>
              <a:gd name="connsiteX11" fmla="*/ 89767 w 4122962"/>
              <a:gd name="connsiteY11" fmla="*/ 3328451 h 4625069"/>
              <a:gd name="connsiteX12" fmla="*/ 1970392 w 4122962"/>
              <a:gd name="connsiteY12" fmla="*/ 55873 h 4625069"/>
              <a:gd name="connsiteX13" fmla="*/ 1970744 w 4122962"/>
              <a:gd name="connsiteY13" fmla="*/ 54296 h 4625069"/>
              <a:gd name="connsiteX14" fmla="*/ 1973145 w 4122962"/>
              <a:gd name="connsiteY14" fmla="*/ 51082 h 4625069"/>
              <a:gd name="connsiteX15" fmla="*/ 1978118 w 4122962"/>
              <a:gd name="connsiteY15" fmla="*/ 42427 h 4625069"/>
              <a:gd name="connsiteX16" fmla="*/ 1977566 w 4122962"/>
              <a:gd name="connsiteY16" fmla="*/ 45162 h 4625069"/>
              <a:gd name="connsiteX17" fmla="*/ 1991849 w 4122962"/>
              <a:gd name="connsiteY17" fmla="*/ 26038 h 4625069"/>
              <a:gd name="connsiteX18" fmla="*/ 2061482 w 4122962"/>
              <a:gd name="connsiteY18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2152572 w 4122962"/>
              <a:gd name="connsiteY6" fmla="*/ 55870 h 4625069"/>
              <a:gd name="connsiteX7" fmla="*/ 4033197 w 4122962"/>
              <a:gd name="connsiteY7" fmla="*/ 3328451 h 4625069"/>
              <a:gd name="connsiteX8" fmla="*/ 3864527 w 4122962"/>
              <a:gd name="connsiteY8" fmla="*/ 4203077 h 4625069"/>
              <a:gd name="connsiteX9" fmla="*/ 2061482 w 4122962"/>
              <a:gd name="connsiteY9" fmla="*/ 4625069 h 4625069"/>
              <a:gd name="connsiteX10" fmla="*/ 258437 w 4122962"/>
              <a:gd name="connsiteY10" fmla="*/ 4203077 h 4625069"/>
              <a:gd name="connsiteX11" fmla="*/ 89767 w 4122962"/>
              <a:gd name="connsiteY11" fmla="*/ 3328451 h 4625069"/>
              <a:gd name="connsiteX12" fmla="*/ 1970392 w 4122962"/>
              <a:gd name="connsiteY12" fmla="*/ 55873 h 4625069"/>
              <a:gd name="connsiteX13" fmla="*/ 1973145 w 4122962"/>
              <a:gd name="connsiteY13" fmla="*/ 51082 h 4625069"/>
              <a:gd name="connsiteX14" fmla="*/ 1978118 w 4122962"/>
              <a:gd name="connsiteY14" fmla="*/ 42427 h 4625069"/>
              <a:gd name="connsiteX15" fmla="*/ 1977566 w 4122962"/>
              <a:gd name="connsiteY15" fmla="*/ 45162 h 4625069"/>
              <a:gd name="connsiteX16" fmla="*/ 1991849 w 4122962"/>
              <a:gd name="connsiteY16" fmla="*/ 26038 h 4625069"/>
              <a:gd name="connsiteX17" fmla="*/ 2061482 w 4122962"/>
              <a:gd name="connsiteY17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2152572 w 4122962"/>
              <a:gd name="connsiteY6" fmla="*/ 55870 h 4625069"/>
              <a:gd name="connsiteX7" fmla="*/ 4033197 w 4122962"/>
              <a:gd name="connsiteY7" fmla="*/ 3328451 h 4625069"/>
              <a:gd name="connsiteX8" fmla="*/ 3864527 w 4122962"/>
              <a:gd name="connsiteY8" fmla="*/ 4203077 h 4625069"/>
              <a:gd name="connsiteX9" fmla="*/ 2061482 w 4122962"/>
              <a:gd name="connsiteY9" fmla="*/ 4625069 h 4625069"/>
              <a:gd name="connsiteX10" fmla="*/ 258437 w 4122962"/>
              <a:gd name="connsiteY10" fmla="*/ 4203077 h 4625069"/>
              <a:gd name="connsiteX11" fmla="*/ 89767 w 4122962"/>
              <a:gd name="connsiteY11" fmla="*/ 3328451 h 4625069"/>
              <a:gd name="connsiteX12" fmla="*/ 1973145 w 4122962"/>
              <a:gd name="connsiteY12" fmla="*/ 51082 h 4625069"/>
              <a:gd name="connsiteX13" fmla="*/ 1978118 w 4122962"/>
              <a:gd name="connsiteY13" fmla="*/ 42427 h 4625069"/>
              <a:gd name="connsiteX14" fmla="*/ 1977566 w 4122962"/>
              <a:gd name="connsiteY14" fmla="*/ 45162 h 4625069"/>
              <a:gd name="connsiteX15" fmla="*/ 1991849 w 4122962"/>
              <a:gd name="connsiteY15" fmla="*/ 26038 h 4625069"/>
              <a:gd name="connsiteX16" fmla="*/ 2061482 w 4122962"/>
              <a:gd name="connsiteY16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2152572 w 4122962"/>
              <a:gd name="connsiteY6" fmla="*/ 55870 h 4625069"/>
              <a:gd name="connsiteX7" fmla="*/ 4033197 w 4122962"/>
              <a:gd name="connsiteY7" fmla="*/ 3328451 h 4625069"/>
              <a:gd name="connsiteX8" fmla="*/ 3864527 w 4122962"/>
              <a:gd name="connsiteY8" fmla="*/ 4203077 h 4625069"/>
              <a:gd name="connsiteX9" fmla="*/ 2061482 w 4122962"/>
              <a:gd name="connsiteY9" fmla="*/ 4625069 h 4625069"/>
              <a:gd name="connsiteX10" fmla="*/ 258437 w 4122962"/>
              <a:gd name="connsiteY10" fmla="*/ 4203077 h 4625069"/>
              <a:gd name="connsiteX11" fmla="*/ 89767 w 4122962"/>
              <a:gd name="connsiteY11" fmla="*/ 3328451 h 4625069"/>
              <a:gd name="connsiteX12" fmla="*/ 1978118 w 4122962"/>
              <a:gd name="connsiteY12" fmla="*/ 42427 h 4625069"/>
              <a:gd name="connsiteX13" fmla="*/ 1977566 w 4122962"/>
              <a:gd name="connsiteY13" fmla="*/ 45162 h 4625069"/>
              <a:gd name="connsiteX14" fmla="*/ 1991849 w 4122962"/>
              <a:gd name="connsiteY14" fmla="*/ 26038 h 4625069"/>
              <a:gd name="connsiteX15" fmla="*/ 2061482 w 4122962"/>
              <a:gd name="connsiteY15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2152572 w 4122962"/>
              <a:gd name="connsiteY6" fmla="*/ 55870 h 4625069"/>
              <a:gd name="connsiteX7" fmla="*/ 4033197 w 4122962"/>
              <a:gd name="connsiteY7" fmla="*/ 3328451 h 4625069"/>
              <a:gd name="connsiteX8" fmla="*/ 3864527 w 4122962"/>
              <a:gd name="connsiteY8" fmla="*/ 4203077 h 4625069"/>
              <a:gd name="connsiteX9" fmla="*/ 2061482 w 4122962"/>
              <a:gd name="connsiteY9" fmla="*/ 4625069 h 4625069"/>
              <a:gd name="connsiteX10" fmla="*/ 258437 w 4122962"/>
              <a:gd name="connsiteY10" fmla="*/ 4203077 h 4625069"/>
              <a:gd name="connsiteX11" fmla="*/ 89767 w 4122962"/>
              <a:gd name="connsiteY11" fmla="*/ 3328451 h 4625069"/>
              <a:gd name="connsiteX12" fmla="*/ 1978118 w 4122962"/>
              <a:gd name="connsiteY12" fmla="*/ 42427 h 4625069"/>
              <a:gd name="connsiteX13" fmla="*/ 1991849 w 4122962"/>
              <a:gd name="connsiteY13" fmla="*/ 26038 h 4625069"/>
              <a:gd name="connsiteX14" fmla="*/ 2061482 w 4122962"/>
              <a:gd name="connsiteY14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2152220 w 4122962"/>
              <a:gd name="connsiteY5" fmla="*/ 54296 h 4625069"/>
              <a:gd name="connsiteX6" fmla="*/ 4033197 w 4122962"/>
              <a:gd name="connsiteY6" fmla="*/ 3328451 h 4625069"/>
              <a:gd name="connsiteX7" fmla="*/ 3864527 w 4122962"/>
              <a:gd name="connsiteY7" fmla="*/ 4203077 h 4625069"/>
              <a:gd name="connsiteX8" fmla="*/ 2061482 w 4122962"/>
              <a:gd name="connsiteY8" fmla="*/ 4625069 h 4625069"/>
              <a:gd name="connsiteX9" fmla="*/ 258437 w 4122962"/>
              <a:gd name="connsiteY9" fmla="*/ 4203077 h 4625069"/>
              <a:gd name="connsiteX10" fmla="*/ 89767 w 4122962"/>
              <a:gd name="connsiteY10" fmla="*/ 3328451 h 4625069"/>
              <a:gd name="connsiteX11" fmla="*/ 1978118 w 4122962"/>
              <a:gd name="connsiteY11" fmla="*/ 42427 h 4625069"/>
              <a:gd name="connsiteX12" fmla="*/ 1991849 w 4122962"/>
              <a:gd name="connsiteY12" fmla="*/ 26038 h 4625069"/>
              <a:gd name="connsiteX13" fmla="*/ 2061482 w 4122962"/>
              <a:gd name="connsiteY13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2149824 w 4122962"/>
              <a:gd name="connsiteY4" fmla="*/ 51087 h 4625069"/>
              <a:gd name="connsiteX5" fmla="*/ 4033197 w 4122962"/>
              <a:gd name="connsiteY5" fmla="*/ 3328451 h 4625069"/>
              <a:gd name="connsiteX6" fmla="*/ 3864527 w 4122962"/>
              <a:gd name="connsiteY6" fmla="*/ 4203077 h 4625069"/>
              <a:gd name="connsiteX7" fmla="*/ 2061482 w 4122962"/>
              <a:gd name="connsiteY7" fmla="*/ 4625069 h 4625069"/>
              <a:gd name="connsiteX8" fmla="*/ 258437 w 4122962"/>
              <a:gd name="connsiteY8" fmla="*/ 4203077 h 4625069"/>
              <a:gd name="connsiteX9" fmla="*/ 89767 w 4122962"/>
              <a:gd name="connsiteY9" fmla="*/ 3328451 h 4625069"/>
              <a:gd name="connsiteX10" fmla="*/ 1978118 w 4122962"/>
              <a:gd name="connsiteY10" fmla="*/ 42427 h 4625069"/>
              <a:gd name="connsiteX11" fmla="*/ 1991849 w 4122962"/>
              <a:gd name="connsiteY11" fmla="*/ 26038 h 4625069"/>
              <a:gd name="connsiteX12" fmla="*/ 2061482 w 4122962"/>
              <a:gd name="connsiteY12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5397 w 4122962"/>
              <a:gd name="connsiteY2" fmla="*/ 45160 h 4625069"/>
              <a:gd name="connsiteX3" fmla="*/ 2144844 w 4122962"/>
              <a:gd name="connsiteY3" fmla="*/ 42422 h 4625069"/>
              <a:gd name="connsiteX4" fmla="*/ 4033197 w 4122962"/>
              <a:gd name="connsiteY4" fmla="*/ 3328451 h 4625069"/>
              <a:gd name="connsiteX5" fmla="*/ 3864527 w 4122962"/>
              <a:gd name="connsiteY5" fmla="*/ 4203077 h 4625069"/>
              <a:gd name="connsiteX6" fmla="*/ 2061482 w 4122962"/>
              <a:gd name="connsiteY6" fmla="*/ 4625069 h 4625069"/>
              <a:gd name="connsiteX7" fmla="*/ 258437 w 4122962"/>
              <a:gd name="connsiteY7" fmla="*/ 4203077 h 4625069"/>
              <a:gd name="connsiteX8" fmla="*/ 89767 w 4122962"/>
              <a:gd name="connsiteY8" fmla="*/ 3328451 h 4625069"/>
              <a:gd name="connsiteX9" fmla="*/ 1978118 w 4122962"/>
              <a:gd name="connsiteY9" fmla="*/ 42427 h 4625069"/>
              <a:gd name="connsiteX10" fmla="*/ 1991849 w 4122962"/>
              <a:gd name="connsiteY10" fmla="*/ 26038 h 4625069"/>
              <a:gd name="connsiteX11" fmla="*/ 2061482 w 4122962"/>
              <a:gd name="connsiteY11" fmla="*/ 0 h 4625069"/>
              <a:gd name="connsiteX0" fmla="*/ 2061482 w 4122962"/>
              <a:gd name="connsiteY0" fmla="*/ 0 h 4625069"/>
              <a:gd name="connsiteX1" fmla="*/ 2131116 w 4122962"/>
              <a:gd name="connsiteY1" fmla="*/ 26038 h 4625069"/>
              <a:gd name="connsiteX2" fmla="*/ 2144844 w 4122962"/>
              <a:gd name="connsiteY2" fmla="*/ 42422 h 4625069"/>
              <a:gd name="connsiteX3" fmla="*/ 4033197 w 4122962"/>
              <a:gd name="connsiteY3" fmla="*/ 3328451 h 4625069"/>
              <a:gd name="connsiteX4" fmla="*/ 3864527 w 4122962"/>
              <a:gd name="connsiteY4" fmla="*/ 4203077 h 4625069"/>
              <a:gd name="connsiteX5" fmla="*/ 2061482 w 4122962"/>
              <a:gd name="connsiteY5" fmla="*/ 4625069 h 4625069"/>
              <a:gd name="connsiteX6" fmla="*/ 258437 w 4122962"/>
              <a:gd name="connsiteY6" fmla="*/ 4203077 h 4625069"/>
              <a:gd name="connsiteX7" fmla="*/ 89767 w 4122962"/>
              <a:gd name="connsiteY7" fmla="*/ 3328451 h 4625069"/>
              <a:gd name="connsiteX8" fmla="*/ 1978118 w 4122962"/>
              <a:gd name="connsiteY8" fmla="*/ 42427 h 4625069"/>
              <a:gd name="connsiteX9" fmla="*/ 1991849 w 4122962"/>
              <a:gd name="connsiteY9" fmla="*/ 26038 h 4625069"/>
              <a:gd name="connsiteX10" fmla="*/ 2061482 w 4122962"/>
              <a:gd name="connsiteY10" fmla="*/ 0 h 462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2962" h="4625069">
                <a:moveTo>
                  <a:pt x="2061482" y="0"/>
                </a:moveTo>
                <a:cubicBezTo>
                  <a:pt x="2088676" y="0"/>
                  <a:pt x="2113295" y="9951"/>
                  <a:pt x="2131116" y="26038"/>
                </a:cubicBezTo>
                <a:lnTo>
                  <a:pt x="2144844" y="42422"/>
                </a:lnTo>
                <a:lnTo>
                  <a:pt x="4033197" y="3328451"/>
                </a:lnTo>
                <a:cubicBezTo>
                  <a:pt x="4202065" y="3623057"/>
                  <a:pt x="4125361" y="4032792"/>
                  <a:pt x="3864527" y="4203077"/>
                </a:cubicBezTo>
                <a:cubicBezTo>
                  <a:pt x="3474663" y="4457848"/>
                  <a:pt x="2813461" y="4625069"/>
                  <a:pt x="2061482" y="4625069"/>
                </a:cubicBezTo>
                <a:cubicBezTo>
                  <a:pt x="1309503" y="4625069"/>
                  <a:pt x="648300" y="4457848"/>
                  <a:pt x="258437" y="4203077"/>
                </a:cubicBezTo>
                <a:cubicBezTo>
                  <a:pt x="-2397" y="4032792"/>
                  <a:pt x="-79102" y="3623057"/>
                  <a:pt x="89767" y="3328451"/>
                </a:cubicBezTo>
                <a:lnTo>
                  <a:pt x="1978118" y="42427"/>
                </a:lnTo>
                <a:lnTo>
                  <a:pt x="1991849" y="26038"/>
                </a:lnTo>
                <a:cubicBezTo>
                  <a:pt x="2009670" y="9951"/>
                  <a:pt x="2034289" y="0"/>
                  <a:pt x="2061482" y="0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FE26F0-2474-4836-B36E-79A638319743}"/>
              </a:ext>
            </a:extLst>
          </p:cNvPr>
          <p:cNvSpPr/>
          <p:nvPr/>
        </p:nvSpPr>
        <p:spPr>
          <a:xfrm>
            <a:off x="3813781" y="2358473"/>
            <a:ext cx="4348882" cy="3731295"/>
          </a:xfrm>
          <a:custGeom>
            <a:avLst/>
            <a:gdLst>
              <a:gd name="connsiteX0" fmla="*/ 1276728 w 3918595"/>
              <a:gd name="connsiteY0" fmla="*/ 0 h 3362114"/>
              <a:gd name="connsiteX1" fmla="*/ 1289974 w 3918595"/>
              <a:gd name="connsiteY1" fmla="*/ 37207 h 3362114"/>
              <a:gd name="connsiteX2" fmla="*/ 3306573 w 3918595"/>
              <a:gd name="connsiteY2" fmla="*/ 990209 h 3362114"/>
              <a:gd name="connsiteX3" fmla="*/ 3862599 w 3918595"/>
              <a:gd name="connsiteY3" fmla="*/ 2271607 h 3362114"/>
              <a:gd name="connsiteX4" fmla="*/ 3836721 w 3918595"/>
              <a:gd name="connsiteY4" fmla="*/ 2891970 h 3362114"/>
              <a:gd name="connsiteX5" fmla="*/ 3771806 w 3918595"/>
              <a:gd name="connsiteY5" fmla="*/ 2993498 h 3362114"/>
              <a:gd name="connsiteX6" fmla="*/ 3705962 w 3918595"/>
              <a:gd name="connsiteY6" fmla="*/ 3031402 h 3362114"/>
              <a:gd name="connsiteX7" fmla="*/ 2061482 w 3918595"/>
              <a:gd name="connsiteY7" fmla="*/ 3362114 h 3362114"/>
              <a:gd name="connsiteX8" fmla="*/ 258437 w 3918595"/>
              <a:gd name="connsiteY8" fmla="*/ 2940122 h 3362114"/>
              <a:gd name="connsiteX9" fmla="*/ 89767 w 3918595"/>
              <a:gd name="connsiteY9" fmla="*/ 2065496 h 336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8595" h="3362114">
                <a:moveTo>
                  <a:pt x="1276728" y="0"/>
                </a:moveTo>
                <a:lnTo>
                  <a:pt x="1289974" y="37207"/>
                </a:lnTo>
                <a:cubicBezTo>
                  <a:pt x="1476474" y="435343"/>
                  <a:pt x="2276212" y="816832"/>
                  <a:pt x="3306573" y="990209"/>
                </a:cubicBezTo>
                <a:lnTo>
                  <a:pt x="3862599" y="2271607"/>
                </a:lnTo>
                <a:cubicBezTo>
                  <a:pt x="3948888" y="2472483"/>
                  <a:pt x="3931720" y="2708083"/>
                  <a:pt x="3836721" y="2891970"/>
                </a:cubicBezTo>
                <a:lnTo>
                  <a:pt x="3771806" y="2993498"/>
                </a:lnTo>
                <a:lnTo>
                  <a:pt x="3705962" y="3031402"/>
                </a:lnTo>
                <a:cubicBezTo>
                  <a:pt x="3307944" y="3234086"/>
                  <a:pt x="2719464" y="3362114"/>
                  <a:pt x="2061482" y="3362114"/>
                </a:cubicBezTo>
                <a:cubicBezTo>
                  <a:pt x="1309503" y="3362114"/>
                  <a:pt x="648300" y="3194893"/>
                  <a:pt x="258437" y="2940122"/>
                </a:cubicBezTo>
                <a:cubicBezTo>
                  <a:pt x="-2397" y="2769837"/>
                  <a:pt x="-79102" y="2360102"/>
                  <a:pt x="89767" y="2065496"/>
                </a:cubicBezTo>
                <a:close/>
              </a:path>
            </a:pathLst>
          </a:custGeom>
          <a:solidFill>
            <a:schemeClr val="accent5">
              <a:lumMod val="10000"/>
              <a:alpha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B6AE41D-FCFB-45FF-AE6B-6D0ACFD1E4B7}"/>
              </a:ext>
            </a:extLst>
          </p:cNvPr>
          <p:cNvSpPr/>
          <p:nvPr/>
        </p:nvSpPr>
        <p:spPr>
          <a:xfrm>
            <a:off x="3626434" y="2290449"/>
            <a:ext cx="4724684" cy="381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1" h="21600" extrusionOk="0">
                <a:moveTo>
                  <a:pt x="6339" y="0"/>
                </a:moveTo>
                <a:lnTo>
                  <a:pt x="454" y="13184"/>
                </a:lnTo>
                <a:cubicBezTo>
                  <a:pt x="-401" y="15095"/>
                  <a:pt x="-11" y="17749"/>
                  <a:pt x="1308" y="18859"/>
                </a:cubicBezTo>
                <a:cubicBezTo>
                  <a:pt x="3273" y="20509"/>
                  <a:pt x="6609" y="21600"/>
                  <a:pt x="10403" y="21600"/>
                </a:cubicBezTo>
                <a:cubicBezTo>
                  <a:pt x="14189" y="21600"/>
                  <a:pt x="17533" y="20509"/>
                  <a:pt x="19497" y="18859"/>
                </a:cubicBezTo>
                <a:cubicBezTo>
                  <a:pt x="20809" y="17749"/>
                  <a:pt x="21199" y="15095"/>
                  <a:pt x="20352" y="13184"/>
                </a:cubicBezTo>
                <a:lnTo>
                  <a:pt x="16948" y="5569"/>
                </a:lnTo>
                <a:cubicBezTo>
                  <a:pt x="11122" y="5164"/>
                  <a:pt x="6609" y="2847"/>
                  <a:pt x="6339" y="0"/>
                </a:cubicBezTo>
                <a:close/>
              </a:path>
            </a:pathLst>
          </a:custGeom>
          <a:solidFill>
            <a:srgbClr val="5291CB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CDB7B1-6B33-49BD-9819-ED6D50D82EB0}"/>
              </a:ext>
            </a:extLst>
          </p:cNvPr>
          <p:cNvSpPr/>
          <p:nvPr/>
        </p:nvSpPr>
        <p:spPr>
          <a:xfrm>
            <a:off x="3813780" y="1943077"/>
            <a:ext cx="4575690" cy="4077013"/>
          </a:xfrm>
          <a:custGeom>
            <a:avLst/>
            <a:gdLst>
              <a:gd name="connsiteX0" fmla="*/ 2631144 w 4122962"/>
              <a:gd name="connsiteY0" fmla="*/ 0 h 3673626"/>
              <a:gd name="connsiteX1" fmla="*/ 4033197 w 4122962"/>
              <a:gd name="connsiteY1" fmla="*/ 2439792 h 3673626"/>
              <a:gd name="connsiteX2" fmla="*/ 4110001 w 4122962"/>
              <a:gd name="connsiteY2" fmla="*/ 2923726 h 3673626"/>
              <a:gd name="connsiteX3" fmla="*/ 4096174 w 4122962"/>
              <a:gd name="connsiteY3" fmla="*/ 2972730 h 3673626"/>
              <a:gd name="connsiteX4" fmla="*/ 4048743 w 4122962"/>
              <a:gd name="connsiteY4" fmla="*/ 3020335 h 3673626"/>
              <a:gd name="connsiteX5" fmla="*/ 2116771 w 4122962"/>
              <a:gd name="connsiteY5" fmla="*/ 3653241 h 3673626"/>
              <a:gd name="connsiteX6" fmla="*/ 1237502 w 4122962"/>
              <a:gd name="connsiteY6" fmla="*/ 3656293 h 3673626"/>
              <a:gd name="connsiteX7" fmla="*/ 1141887 w 4122962"/>
              <a:gd name="connsiteY7" fmla="*/ 3645128 h 3673626"/>
              <a:gd name="connsiteX8" fmla="*/ 1024166 w 4122962"/>
              <a:gd name="connsiteY8" fmla="*/ 3620953 h 3673626"/>
              <a:gd name="connsiteX9" fmla="*/ 258437 w 4122962"/>
              <a:gd name="connsiteY9" fmla="*/ 3314418 h 3673626"/>
              <a:gd name="connsiteX10" fmla="*/ 89767 w 4122962"/>
              <a:gd name="connsiteY10" fmla="*/ 2439792 h 3673626"/>
              <a:gd name="connsiteX11" fmla="*/ 407151 w 4122962"/>
              <a:gd name="connsiteY11" fmla="*/ 1887496 h 3673626"/>
              <a:gd name="connsiteX12" fmla="*/ 559506 w 4122962"/>
              <a:gd name="connsiteY12" fmla="*/ 1827244 h 3673626"/>
              <a:gd name="connsiteX13" fmla="*/ 2621708 w 4122962"/>
              <a:gd name="connsiteY13" fmla="*/ 49502 h 36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22962" h="3673626">
                <a:moveTo>
                  <a:pt x="2631144" y="0"/>
                </a:moveTo>
                <a:lnTo>
                  <a:pt x="4033197" y="2439792"/>
                </a:lnTo>
                <a:cubicBezTo>
                  <a:pt x="4117631" y="2587095"/>
                  <a:pt x="4140672" y="2763181"/>
                  <a:pt x="4110001" y="2923726"/>
                </a:cubicBezTo>
                <a:lnTo>
                  <a:pt x="4096174" y="2972730"/>
                </a:lnTo>
                <a:lnTo>
                  <a:pt x="4048743" y="3020335"/>
                </a:lnTo>
                <a:cubicBezTo>
                  <a:pt x="3646351" y="3335666"/>
                  <a:pt x="2939289" y="3581851"/>
                  <a:pt x="2116771" y="3653241"/>
                </a:cubicBezTo>
                <a:cubicBezTo>
                  <a:pt x="1808327" y="3680013"/>
                  <a:pt x="1511641" y="3679774"/>
                  <a:pt x="1237502" y="3656293"/>
                </a:cubicBezTo>
                <a:lnTo>
                  <a:pt x="1141887" y="3645128"/>
                </a:lnTo>
                <a:lnTo>
                  <a:pt x="1024166" y="3620953"/>
                </a:lnTo>
                <a:cubicBezTo>
                  <a:pt x="716135" y="3547302"/>
                  <a:pt x="453369" y="3441804"/>
                  <a:pt x="258437" y="3314418"/>
                </a:cubicBezTo>
                <a:cubicBezTo>
                  <a:pt x="-2397" y="3144133"/>
                  <a:pt x="-79102" y="2734398"/>
                  <a:pt x="89767" y="2439792"/>
                </a:cubicBezTo>
                <a:lnTo>
                  <a:pt x="407151" y="1887496"/>
                </a:lnTo>
                <a:lnTo>
                  <a:pt x="559506" y="1827244"/>
                </a:lnTo>
                <a:cubicBezTo>
                  <a:pt x="1679716" y="1360354"/>
                  <a:pt x="2446693" y="723704"/>
                  <a:pt x="2621708" y="49502"/>
                </a:cubicBezTo>
                <a:close/>
              </a:path>
            </a:pathLst>
          </a:custGeom>
          <a:solidFill>
            <a:schemeClr val="accent5">
              <a:lumMod val="10000"/>
              <a:alpha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B8E5DFB9-A41F-4AFB-AA9A-8378CCCB6BD7}"/>
              </a:ext>
            </a:extLst>
          </p:cNvPr>
          <p:cNvSpPr/>
          <p:nvPr/>
        </p:nvSpPr>
        <p:spPr>
          <a:xfrm>
            <a:off x="6524121" y="2965177"/>
            <a:ext cx="1348755" cy="1326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102"/>
                </a:moveTo>
                <a:cubicBezTo>
                  <a:pt x="21600" y="5102"/>
                  <a:pt x="20155" y="0"/>
                  <a:pt x="0" y="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102"/>
                </a:lnTo>
                <a:close/>
              </a:path>
            </a:pathLst>
          </a:custGeom>
          <a:solidFill>
            <a:srgbClr val="CE601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6346AFE5-75F8-4E79-8208-BB553A5721C2}"/>
              </a:ext>
            </a:extLst>
          </p:cNvPr>
          <p:cNvSpPr/>
          <p:nvPr/>
        </p:nvSpPr>
        <p:spPr>
          <a:xfrm>
            <a:off x="3473165" y="1983916"/>
            <a:ext cx="5024374" cy="410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9" h="21600" extrusionOk="0">
                <a:moveTo>
                  <a:pt x="20347" y="13286"/>
                </a:moveTo>
                <a:lnTo>
                  <a:pt x="14341" y="0"/>
                </a:lnTo>
                <a:cubicBezTo>
                  <a:pt x="13544" y="4811"/>
                  <a:pt x="8532" y="8914"/>
                  <a:pt x="1440" y="11100"/>
                </a:cubicBezTo>
                <a:lnTo>
                  <a:pt x="453" y="13286"/>
                </a:lnTo>
                <a:cubicBezTo>
                  <a:pt x="-400" y="15176"/>
                  <a:pt x="-12" y="17801"/>
                  <a:pt x="1306" y="18894"/>
                </a:cubicBezTo>
                <a:cubicBezTo>
                  <a:pt x="3273" y="20525"/>
                  <a:pt x="6607" y="21600"/>
                  <a:pt x="10400" y="21600"/>
                </a:cubicBezTo>
                <a:cubicBezTo>
                  <a:pt x="14193" y="21600"/>
                  <a:pt x="17527" y="20525"/>
                  <a:pt x="19494" y="18894"/>
                </a:cubicBezTo>
                <a:cubicBezTo>
                  <a:pt x="20805" y="17792"/>
                  <a:pt x="21200" y="15167"/>
                  <a:pt x="20347" y="13286"/>
                </a:cubicBezTo>
                <a:close/>
              </a:path>
            </a:pathLst>
          </a:custGeom>
          <a:solidFill>
            <a:srgbClr val="F5AE3B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3FE3D2-0B4F-4F39-83F4-1DACAEFA9443}"/>
              </a:ext>
            </a:extLst>
          </p:cNvPr>
          <p:cNvSpPr/>
          <p:nvPr/>
        </p:nvSpPr>
        <p:spPr>
          <a:xfrm>
            <a:off x="3626415" y="3356805"/>
            <a:ext cx="4116046" cy="2659690"/>
          </a:xfrm>
          <a:custGeom>
            <a:avLst/>
            <a:gdLst>
              <a:gd name="connsiteX0" fmla="*/ 745267 w 3708796"/>
              <a:gd name="connsiteY0" fmla="*/ 0 h 2396535"/>
              <a:gd name="connsiteX1" fmla="*/ 826817 w 3708796"/>
              <a:gd name="connsiteY1" fmla="*/ 132892 h 2396535"/>
              <a:gd name="connsiteX2" fmla="*/ 3461962 w 3708796"/>
              <a:gd name="connsiteY2" fmla="*/ 2079217 h 2396535"/>
              <a:gd name="connsiteX3" fmla="*/ 3708796 w 3708796"/>
              <a:gd name="connsiteY3" fmla="*/ 2184761 h 2396535"/>
              <a:gd name="connsiteX4" fmla="*/ 3638922 w 3708796"/>
              <a:gd name="connsiteY4" fmla="*/ 2216278 h 2396535"/>
              <a:gd name="connsiteX5" fmla="*/ 3429115 w 3708796"/>
              <a:gd name="connsiteY5" fmla="*/ 2290683 h 2396535"/>
              <a:gd name="connsiteX6" fmla="*/ 3211437 w 3708796"/>
              <a:gd name="connsiteY6" fmla="*/ 2350523 h 2396535"/>
              <a:gd name="connsiteX7" fmla="*/ 3142219 w 3708796"/>
              <a:gd name="connsiteY7" fmla="*/ 2361794 h 2396535"/>
              <a:gd name="connsiteX8" fmla="*/ 1803449 w 3708796"/>
              <a:gd name="connsiteY8" fmla="*/ 2339069 h 2396535"/>
              <a:gd name="connsiteX9" fmla="*/ 196004 w 3708796"/>
              <a:gd name="connsiteY9" fmla="*/ 1818659 h 2396535"/>
              <a:gd name="connsiteX10" fmla="*/ 36967 w 3708796"/>
              <a:gd name="connsiteY10" fmla="*/ 1716952 h 2396535"/>
              <a:gd name="connsiteX11" fmla="*/ 13474 w 3708796"/>
              <a:gd name="connsiteY11" fmla="*/ 1634141 h 2396535"/>
              <a:gd name="connsiteX12" fmla="*/ 92935 w 3708796"/>
              <a:gd name="connsiteY12" fmla="*/ 1135256 h 23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796" h="2396535">
                <a:moveTo>
                  <a:pt x="745267" y="0"/>
                </a:moveTo>
                <a:lnTo>
                  <a:pt x="826817" y="132892"/>
                </a:lnTo>
                <a:cubicBezTo>
                  <a:pt x="1307556" y="851813"/>
                  <a:pt x="2237806" y="1533841"/>
                  <a:pt x="3461962" y="2079217"/>
                </a:cubicBezTo>
                <a:lnTo>
                  <a:pt x="3708796" y="2184761"/>
                </a:lnTo>
                <a:lnTo>
                  <a:pt x="3638922" y="2216278"/>
                </a:lnTo>
                <a:cubicBezTo>
                  <a:pt x="3572525" y="2242854"/>
                  <a:pt x="3502464" y="2267711"/>
                  <a:pt x="3429115" y="2290683"/>
                </a:cubicBezTo>
                <a:lnTo>
                  <a:pt x="3211437" y="2350523"/>
                </a:lnTo>
                <a:lnTo>
                  <a:pt x="3142219" y="2361794"/>
                </a:lnTo>
                <a:cubicBezTo>
                  <a:pt x="2747341" y="2413045"/>
                  <a:pt x="2287499" y="2409316"/>
                  <a:pt x="1803449" y="2339069"/>
                </a:cubicBezTo>
                <a:cubicBezTo>
                  <a:pt x="1167927" y="2246841"/>
                  <a:pt x="605223" y="2056187"/>
                  <a:pt x="196004" y="1818659"/>
                </a:cubicBezTo>
                <a:lnTo>
                  <a:pt x="36967" y="1716952"/>
                </a:lnTo>
                <a:lnTo>
                  <a:pt x="13474" y="1634141"/>
                </a:lnTo>
                <a:cubicBezTo>
                  <a:pt x="-18352" y="1468614"/>
                  <a:pt x="5441" y="1287169"/>
                  <a:pt x="92935" y="1135256"/>
                </a:cubicBezTo>
                <a:close/>
              </a:path>
            </a:pathLst>
          </a:custGeom>
          <a:solidFill>
            <a:schemeClr val="accent5">
              <a:lumMod val="10000"/>
              <a:alpha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417053-D31B-4395-A8FF-2E5D39950F38}"/>
              </a:ext>
            </a:extLst>
          </p:cNvPr>
          <p:cNvSpPr/>
          <p:nvPr/>
        </p:nvSpPr>
        <p:spPr>
          <a:xfrm>
            <a:off x="3445565" y="3278170"/>
            <a:ext cx="4749280" cy="282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1" h="21600" extrusionOk="0">
                <a:moveTo>
                  <a:pt x="3533" y="0"/>
                </a:moveTo>
                <a:lnTo>
                  <a:pt x="507" y="9047"/>
                </a:lnTo>
                <a:cubicBezTo>
                  <a:pt x="-449" y="11902"/>
                  <a:pt x="-9" y="15851"/>
                  <a:pt x="1455" y="17507"/>
                </a:cubicBezTo>
                <a:cubicBezTo>
                  <a:pt x="3647" y="19971"/>
                  <a:pt x="7370" y="21600"/>
                  <a:pt x="11602" y="21600"/>
                </a:cubicBezTo>
                <a:cubicBezTo>
                  <a:pt x="15470" y="21600"/>
                  <a:pt x="18914" y="20244"/>
                  <a:pt x="21151" y="18133"/>
                </a:cubicBezTo>
                <a:cubicBezTo>
                  <a:pt x="12361" y="14352"/>
                  <a:pt x="5831" y="7795"/>
                  <a:pt x="3533" y="0"/>
                </a:cubicBezTo>
                <a:close/>
              </a:path>
            </a:pathLst>
          </a:custGeom>
          <a:solidFill>
            <a:srgbClr val="A9C37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63DA2D-5D75-4D8C-B66A-E723C097C78C}"/>
              </a:ext>
            </a:extLst>
          </p:cNvPr>
          <p:cNvSpPr/>
          <p:nvPr/>
        </p:nvSpPr>
        <p:spPr>
          <a:xfrm>
            <a:off x="3964933" y="3224348"/>
            <a:ext cx="4532488" cy="2754355"/>
          </a:xfrm>
          <a:custGeom>
            <a:avLst/>
            <a:gdLst>
              <a:gd name="connsiteX0" fmla="*/ 3320554 w 4084034"/>
              <a:gd name="connsiteY0" fmla="*/ 0 h 2481834"/>
              <a:gd name="connsiteX1" fmla="*/ 3985755 w 4084034"/>
              <a:gd name="connsiteY1" fmla="*/ 1157903 h 2481834"/>
              <a:gd name="connsiteX2" fmla="*/ 4069557 w 4084034"/>
              <a:gd name="connsiteY2" fmla="*/ 1688202 h 2481834"/>
              <a:gd name="connsiteX3" fmla="*/ 4044117 w 4084034"/>
              <a:gd name="connsiteY3" fmla="*/ 1777965 h 2481834"/>
              <a:gd name="connsiteX4" fmla="*/ 3972319 w 4084034"/>
              <a:gd name="connsiteY4" fmla="*/ 1847152 h 2481834"/>
              <a:gd name="connsiteX5" fmla="*/ 1957026 w 4084034"/>
              <a:gd name="connsiteY5" fmla="*/ 2468508 h 2481834"/>
              <a:gd name="connsiteX6" fmla="*/ 0 w 4084034"/>
              <a:gd name="connsiteY6" fmla="*/ 2192236 h 2481834"/>
              <a:gd name="connsiteX7" fmla="*/ 3220683 w 4084034"/>
              <a:gd name="connsiteY7" fmla="*/ 166738 h 248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4034" h="2481834">
                <a:moveTo>
                  <a:pt x="3320554" y="0"/>
                </a:moveTo>
                <a:lnTo>
                  <a:pt x="3985755" y="1157903"/>
                </a:lnTo>
                <a:cubicBezTo>
                  <a:pt x="4078590" y="1318990"/>
                  <a:pt x="4103513" y="1511935"/>
                  <a:pt x="4069557" y="1688202"/>
                </a:cubicBezTo>
                <a:lnTo>
                  <a:pt x="4044117" y="1777965"/>
                </a:lnTo>
                <a:lnTo>
                  <a:pt x="3972319" y="1847152"/>
                </a:lnTo>
                <a:cubicBezTo>
                  <a:pt x="3549771" y="2166830"/>
                  <a:pt x="2811157" y="2409863"/>
                  <a:pt x="1957026" y="2468508"/>
                </a:cubicBezTo>
                <a:cubicBezTo>
                  <a:pt x="1176192" y="2522120"/>
                  <a:pt x="468833" y="2410757"/>
                  <a:pt x="0" y="2192236"/>
                </a:cubicBezTo>
                <a:cubicBezTo>
                  <a:pt x="1527150" y="1695695"/>
                  <a:pt x="2687855" y="974714"/>
                  <a:pt x="3220683" y="166738"/>
                </a:cubicBezTo>
                <a:close/>
              </a:path>
            </a:pathLst>
          </a:custGeom>
          <a:solidFill>
            <a:schemeClr val="accent5">
              <a:lumMod val="10000"/>
              <a:alpha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27B4C14-E7A6-4054-9A44-A0D3CECE9FD3}"/>
              </a:ext>
            </a:extLst>
          </p:cNvPr>
          <p:cNvSpPr/>
          <p:nvPr/>
        </p:nvSpPr>
        <p:spPr>
          <a:xfrm>
            <a:off x="3915938" y="3278170"/>
            <a:ext cx="4750985" cy="2826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1" h="21600" extrusionOk="0">
                <a:moveTo>
                  <a:pt x="20645" y="9069"/>
                </a:moveTo>
                <a:lnTo>
                  <a:pt x="17612" y="0"/>
                </a:lnTo>
                <a:cubicBezTo>
                  <a:pt x="15330" y="7794"/>
                  <a:pt x="8795" y="14339"/>
                  <a:pt x="0" y="18126"/>
                </a:cubicBezTo>
                <a:cubicBezTo>
                  <a:pt x="2237" y="20247"/>
                  <a:pt x="5686" y="21600"/>
                  <a:pt x="9553" y="21600"/>
                </a:cubicBezTo>
                <a:cubicBezTo>
                  <a:pt x="13783" y="21600"/>
                  <a:pt x="17506" y="19973"/>
                  <a:pt x="19697" y="17514"/>
                </a:cubicBezTo>
                <a:cubicBezTo>
                  <a:pt x="21160" y="15862"/>
                  <a:pt x="21600" y="11919"/>
                  <a:pt x="20645" y="9069"/>
                </a:cubicBezTo>
                <a:close/>
              </a:path>
            </a:pathLst>
          </a:custGeom>
          <a:solidFill>
            <a:srgbClr val="CC4E3D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3ED3D-3DC0-445A-8EF9-03B3C9AABB94}"/>
              </a:ext>
            </a:extLst>
          </p:cNvPr>
          <p:cNvSpPr/>
          <p:nvPr/>
        </p:nvSpPr>
        <p:spPr>
          <a:xfrm>
            <a:off x="5749588" y="1610968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B162A3-D31F-48AB-B8EE-31F2ACB1DBF9}"/>
              </a:ext>
            </a:extLst>
          </p:cNvPr>
          <p:cNvSpPr/>
          <p:nvPr/>
        </p:nvSpPr>
        <p:spPr>
          <a:xfrm>
            <a:off x="4777722" y="2724322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F9FAB4-D714-4B59-BAC0-FEDA4BF64ADB}"/>
              </a:ext>
            </a:extLst>
          </p:cNvPr>
          <p:cNvSpPr/>
          <p:nvPr/>
        </p:nvSpPr>
        <p:spPr>
          <a:xfrm>
            <a:off x="6314770" y="3183393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7B13F6-026F-4207-9C40-B5B2AB3BC11E}"/>
              </a:ext>
            </a:extLst>
          </p:cNvPr>
          <p:cNvSpPr/>
          <p:nvPr/>
        </p:nvSpPr>
        <p:spPr>
          <a:xfrm>
            <a:off x="4051046" y="437165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8BA05-F531-431C-B7E7-8F903776101F}"/>
              </a:ext>
            </a:extLst>
          </p:cNvPr>
          <p:cNvSpPr/>
          <p:nvPr/>
        </p:nvSpPr>
        <p:spPr>
          <a:xfrm>
            <a:off x="7256759" y="4582601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458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2811</Words>
  <Application>Microsoft Office PowerPoint</Application>
  <PresentationFormat>Widescreen</PresentationFormat>
  <Paragraphs>303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Color Pallette</vt:lpstr>
      <vt:lpstr>Agenda</vt:lpstr>
      <vt:lpstr>Agenda Main</vt:lpstr>
      <vt:lpstr>Bulb Lines</vt:lpstr>
      <vt:lpstr>Relationship</vt:lpstr>
      <vt:lpstr>Semi-Donut</vt:lpstr>
      <vt:lpstr>Infographic 6 Levels</vt:lpstr>
      <vt:lpstr>Cone Pyramid</vt:lpstr>
      <vt:lpstr>Roadmap</vt:lpstr>
      <vt:lpstr>Vertical Timeline</vt:lpstr>
      <vt:lpstr>Dotted arrow</vt:lpstr>
      <vt:lpstr>Placemark</vt:lpstr>
      <vt:lpstr>Highlights</vt:lpstr>
      <vt:lpstr>Hexagonal Banner</vt:lpstr>
      <vt:lpstr>Radial</vt:lpstr>
      <vt:lpstr>Three circular arrow</vt:lpstr>
      <vt:lpstr>Doughnut Charts</vt:lpstr>
      <vt:lpstr>Bar Chart</vt:lpstr>
      <vt:lpstr>Pie Chart</vt:lpstr>
      <vt:lpstr>Divergent Circles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Lakshminarayanan Lakshmipathy</dc:creator>
  <cp:lastModifiedBy>Tarunya Suresh</cp:lastModifiedBy>
  <cp:revision>115</cp:revision>
  <dcterms:created xsi:type="dcterms:W3CDTF">2020-06-17T11:06:45Z</dcterms:created>
  <dcterms:modified xsi:type="dcterms:W3CDTF">2020-07-28T10:35:22Z</dcterms:modified>
</cp:coreProperties>
</file>